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65" r:id="rId5"/>
    <p:sldId id="266" r:id="rId6"/>
    <p:sldId id="264" r:id="rId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65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0B5E85-5BBC-46A6-8857-AB7D624EAD8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83DB41-94AC-4A21-9497-91E72810F65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6D67B4-050F-4A2B-B0FE-96A9254726A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357840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48792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/>
          </p:nvPr>
        </p:nvSpPr>
        <p:spPr>
          <a:xfrm>
            <a:off x="66888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/>
          </p:nvPr>
        </p:nvSpPr>
        <p:spPr>
          <a:xfrm>
            <a:off x="357840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/>
          </p:nvPr>
        </p:nvSpPr>
        <p:spPr>
          <a:xfrm>
            <a:off x="648792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23FAC5F-1742-4AB0-A3C9-9A821E1EBBB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A76B4B-8099-4A6A-9650-1269B88D4EC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7874F8-F87F-47F4-A3A7-45194869AB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9D78B5E-A8A9-4A22-B100-48748D37FCE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BB6A22-C69F-422A-9FA3-D19CF05A91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735155C-286B-460A-8FD6-146A34C4F8D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5039640" cy="272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CA9C7C-4125-4B32-B3E3-7BFA748106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48F4BE6-3CE4-4E93-8403-11F8D8992A0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248BBC3-8993-4ECD-A172-E34ECD2E6B4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2B0F58-8043-45E0-AC4C-D1E4A712A1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214F260-7FEB-4FA4-B723-19B8CFBC60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E730B1-1213-434B-844F-A24B9373F5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C15C2C-FE9F-4507-904D-D485611CF29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57840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48792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6888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57840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48792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986646-CD6C-46DA-90B5-90CDA08D784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4D6773-ACF1-4726-A1F4-6B35485E076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136076-3408-4C37-A2F4-5E461E3DAAB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5CC9A0-2FAE-44BB-B9A3-7A77EDEA01F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5039640" cy="272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EEBF56-ED24-4AB8-B7DB-115ECF55CAB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2FAB61-241B-4E24-B1CB-90078FA0F05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FA1C3D3-839C-499A-AD1A-6ECC97C5D6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721093-A058-4F53-B12E-63A53A71051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30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11" name="Picture 2" descr="https://cms1.ks.ac.kr/kor/_Img/Down/ksui_2014_02_c.jpg"/>
          <p:cNvPicPr/>
          <p:nvPr/>
        </p:nvPicPr>
        <p:blipFill>
          <a:blip r:embed="rId14"/>
          <a:stretch/>
        </p:blipFill>
        <p:spPr>
          <a:xfrm>
            <a:off x="8461800" y="5996520"/>
            <a:ext cx="3603600" cy="861120"/>
          </a:xfrm>
          <a:prstGeom prst="rect">
            <a:avLst/>
          </a:prstGeom>
          <a:ln w="0">
            <a:noFill/>
          </a:ln>
        </p:spPr>
      </p:pic>
      <p:grpSp>
        <p:nvGrpSpPr>
          <p:cNvPr id="12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3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ko-KR" sz="5400" b="0" strike="noStrike" spc="-1">
                <a:solidFill>
                  <a:srgbClr val="90C226"/>
                </a:solidFill>
                <a:latin typeface="Calibri Light"/>
              </a:rPr>
              <a:t>마스터 제목 스타일 편집</a:t>
            </a:r>
            <a:endParaRPr lang="en-US" sz="54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onstantia"/>
              </a:rPr>
              <a:t>&lt;날짜/시간&gt;</a:t>
            </a:r>
            <a:endParaRPr lang="en-US" sz="900" b="0" strike="noStrike" spc="-1">
              <a:latin typeface="바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0C226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8B3A56-7364-4703-8EDB-08DBE6265DE4}" type="slidenum">
              <a:rPr lang="en-US" sz="900" b="0" strike="noStrike" spc="-1">
                <a:solidFill>
                  <a:srgbClr val="90C226"/>
                </a:solidFill>
                <a:latin typeface="Constantia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  <p:pic>
        <p:nvPicPr>
          <p:cNvPr id="27" name="Picture 2" descr="https://cms1.ks.ac.kr/kor/_Img/Down/ksui_2014_02_c.jpg"/>
          <p:cNvPicPr/>
          <p:nvPr/>
        </p:nvPicPr>
        <p:blipFill>
          <a:blip r:embed="rId14"/>
          <a:stretch/>
        </p:blipFill>
        <p:spPr>
          <a:xfrm>
            <a:off x="8496000" y="5932440"/>
            <a:ext cx="3603600" cy="86112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404040"/>
                </a:solidFill>
                <a:latin typeface="Constantia"/>
              </a:rPr>
              <a:t>개요 텍스트의 서식을 편집하려면 클릭하십시오</a:t>
            </a:r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onstantia"/>
              </a:rPr>
              <a:t>2</a:t>
            </a:r>
            <a:r>
              <a:rPr lang="ko-KR" sz="14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1400" b="0" strike="noStrike" spc="-1">
              <a:solidFill>
                <a:srgbClr val="404040"/>
              </a:solidFill>
              <a:latin typeface="Constant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onstantia"/>
              </a:rPr>
              <a:t>3</a:t>
            </a: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onstantia"/>
              </a:rPr>
              <a:t>4</a:t>
            </a: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onstantia"/>
              </a:rPr>
              <a:t>5</a:t>
            </a:r>
            <a:r>
              <a:rPr lang="ko-KR" sz="20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2000" b="0" strike="noStrike" spc="-1">
              <a:solidFill>
                <a:srgbClr val="404040"/>
              </a:solidFill>
              <a:latin typeface="Constantia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onstantia"/>
              </a:rPr>
              <a:t>6</a:t>
            </a:r>
            <a:r>
              <a:rPr lang="ko-KR" sz="20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2000" b="0" strike="noStrike" spc="-1">
              <a:solidFill>
                <a:srgbClr val="404040"/>
              </a:solidFill>
              <a:latin typeface="Constantia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onstantia"/>
              </a:rPr>
              <a:t>7</a:t>
            </a:r>
            <a:r>
              <a:rPr lang="ko-KR" sz="20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2000" b="0" strike="noStrike" spc="-1">
              <a:solidFill>
                <a:srgbClr val="404040"/>
              </a:solidFill>
              <a:latin typeface="Constanti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6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76" name="Picture 2" descr="https://cms1.ks.ac.kr/kor/_Img/Down/ksui_2014_02_c.jpg"/>
          <p:cNvPicPr/>
          <p:nvPr/>
        </p:nvPicPr>
        <p:blipFill>
          <a:blip r:embed="rId14"/>
          <a:stretch/>
        </p:blipFill>
        <p:spPr>
          <a:xfrm>
            <a:off x="8461800" y="5996520"/>
            <a:ext cx="3603600" cy="86112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ko-KR" sz="3600" b="0" strike="noStrike" spc="-1">
                <a:solidFill>
                  <a:srgbClr val="90C226"/>
                </a:solidFill>
                <a:latin typeface="Calibri Light"/>
              </a:rPr>
              <a:t>궁서</a:t>
            </a:r>
            <a:endParaRPr lang="en-US" sz="3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800" b="0" strike="noStrike" spc="-1">
                <a:solidFill>
                  <a:srgbClr val="404040"/>
                </a:solidFill>
                <a:latin typeface="Constantia"/>
              </a:rPr>
              <a:t>마스터 텍스트 스타일 편집</a:t>
            </a:r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600" b="0" strike="noStrike" spc="-1">
                <a:solidFill>
                  <a:srgbClr val="404040"/>
                </a:solidFill>
                <a:latin typeface="Constantia"/>
              </a:rPr>
              <a:t>둘째 수준</a:t>
            </a:r>
            <a:endParaRPr lang="en-US" sz="1600" b="0" strike="noStrike" spc="-1">
              <a:solidFill>
                <a:srgbClr val="404040"/>
              </a:solidFill>
              <a:latin typeface="Constantia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400" b="0" strike="noStrike" spc="-1">
                <a:solidFill>
                  <a:srgbClr val="404040"/>
                </a:solidFill>
                <a:latin typeface="Constantia"/>
              </a:rPr>
              <a:t>셋째 수준</a:t>
            </a:r>
            <a:endParaRPr lang="en-US" sz="1400" b="0" strike="noStrike" spc="-1">
              <a:solidFill>
                <a:srgbClr val="404040"/>
              </a:solidFill>
              <a:latin typeface="Constantia"/>
            </a:endParaRP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넷째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  <a:p>
            <a:pPr marL="2057400" lvl="4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다섯째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onstantia"/>
              </a:rPr>
              <a:t>&lt;날짜/시간&gt;</a:t>
            </a:r>
            <a:endParaRPr lang="en-US" sz="900" b="0" strike="noStrike" spc="-1">
              <a:latin typeface="바탕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0C226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93AF64-2FFB-4E01-878A-2E8AE41E4264}" type="slidenum">
              <a:rPr lang="en-US" sz="900" b="0" strike="noStrike" spc="-1">
                <a:solidFill>
                  <a:srgbClr val="90C226"/>
                </a:solidFill>
                <a:latin typeface="Constantia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slySloan/Object-OrientedProgramming" TargetMode="External"/><Relationship Id="rId2" Type="http://schemas.openxmlformats.org/officeDocument/2006/relationships/hyperlink" Target="https://github.com/WeslySloan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643560" y="1239120"/>
            <a:ext cx="3951000" cy="1015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3000" b="1" strike="noStrike" spc="-1" dirty="0">
                <a:solidFill>
                  <a:srgbClr val="000000"/>
                </a:solidFill>
                <a:latin typeface="Constantia"/>
              </a:rPr>
              <a:t>객체지향  프로그래밍</a:t>
            </a:r>
            <a:r>
              <a:rPr lang="ko-KR" sz="3000" b="1" strike="noStrike" spc="-1" dirty="0">
                <a:solidFill>
                  <a:srgbClr val="000000"/>
                </a:solidFill>
                <a:latin typeface="Constantia"/>
              </a:rPr>
              <a:t> </a:t>
            </a:r>
            <a:br>
              <a:rPr lang="en-US" altLang="ko-KR" sz="3000" b="1" strike="noStrike" spc="-1" dirty="0">
                <a:solidFill>
                  <a:srgbClr val="000000"/>
                </a:solidFill>
                <a:latin typeface="Constantia"/>
              </a:rPr>
            </a:br>
            <a:r>
              <a:rPr lang="en-US" altLang="ko-KR" sz="3000" b="1" spc="-1" dirty="0">
                <a:solidFill>
                  <a:srgbClr val="000000"/>
                </a:solidFill>
                <a:latin typeface="Constantia"/>
              </a:rPr>
              <a:t>GITHUB</a:t>
            </a:r>
            <a:endParaRPr lang="en-US" sz="30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1735560" y="3022200"/>
            <a:ext cx="7766640" cy="246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5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5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500" b="0" strike="noStrike" spc="-1" dirty="0">
                <a:solidFill>
                  <a:srgbClr val="808080"/>
                </a:solidFill>
                <a:latin typeface="Constantia"/>
              </a:rPr>
              <a:t>2018975021 </a:t>
            </a:r>
            <a:r>
              <a:rPr lang="ko-KR" sz="2500" b="0" strike="noStrike" spc="-1" dirty="0">
                <a:solidFill>
                  <a:srgbClr val="808080"/>
                </a:solidFill>
                <a:latin typeface="Constantia"/>
              </a:rPr>
              <a:t>김현수</a:t>
            </a:r>
            <a:endParaRPr lang="en-US" sz="2500" b="0" strike="noStrike" spc="-1" dirty="0">
              <a:latin typeface="나눔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90C226"/>
                </a:solidFill>
                <a:latin typeface="Constantia"/>
              </a:rPr>
              <a:t>1. </a:t>
            </a:r>
            <a:r>
              <a:rPr lang="en-US" sz="3600" spc="-1" dirty="0">
                <a:solidFill>
                  <a:srgbClr val="90C226"/>
                </a:solidFill>
                <a:latin typeface="Constantia"/>
              </a:rPr>
              <a:t>Overview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D4FAD0-C0E8-1799-684C-2EBCB7AD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340768"/>
            <a:ext cx="5689997" cy="45145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spc="-1" dirty="0">
                <a:solidFill>
                  <a:srgbClr val="90C226"/>
                </a:solidFill>
                <a:latin typeface="Constantia"/>
              </a:rPr>
              <a:t>2</a:t>
            </a:r>
            <a:r>
              <a:rPr lang="en-US" sz="3600" b="0" strike="noStrike" spc="-1" dirty="0">
                <a:solidFill>
                  <a:srgbClr val="90C226"/>
                </a:solidFill>
                <a:latin typeface="Constantia"/>
              </a:rPr>
              <a:t>. </a:t>
            </a:r>
            <a:r>
              <a:rPr lang="en-US" sz="3600" spc="-1" dirty="0">
                <a:solidFill>
                  <a:srgbClr val="90C226"/>
                </a:solidFill>
                <a:latin typeface="Constantia"/>
              </a:rPr>
              <a:t>Repositories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0B9659-05ED-64A9-964C-1D849A232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429" y="1197472"/>
            <a:ext cx="4918741" cy="540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5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spc="-1" dirty="0">
                <a:solidFill>
                  <a:srgbClr val="90C226"/>
                </a:solidFill>
                <a:latin typeface="Constantia"/>
              </a:rPr>
              <a:t>3</a:t>
            </a:r>
            <a:r>
              <a:rPr lang="en-US" sz="3600" b="0" strike="noStrike" spc="-1" dirty="0">
                <a:solidFill>
                  <a:srgbClr val="90C226"/>
                </a:solidFill>
                <a:latin typeface="Constantia"/>
              </a:rPr>
              <a:t>. </a:t>
            </a:r>
            <a:r>
              <a:rPr lang="ko-KR" altLang="en-US" sz="3600" spc="-1" dirty="0">
                <a:solidFill>
                  <a:srgbClr val="90C226"/>
                </a:solidFill>
                <a:latin typeface="Constantia"/>
              </a:rPr>
              <a:t>폴더 캡처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6473EA-5898-FBE6-E994-38FDDD29C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628800"/>
            <a:ext cx="4377482" cy="408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0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spc="-1" dirty="0">
                <a:solidFill>
                  <a:srgbClr val="90C226"/>
                </a:solidFill>
                <a:latin typeface="Constantia"/>
              </a:rPr>
              <a:t>4</a:t>
            </a:r>
            <a:r>
              <a:rPr lang="en-US" sz="3600" b="0" strike="noStrike" spc="-1" dirty="0">
                <a:solidFill>
                  <a:srgbClr val="90C226"/>
                </a:solidFill>
                <a:latin typeface="Constantia"/>
              </a:rPr>
              <a:t>. </a:t>
            </a:r>
            <a:r>
              <a:rPr lang="ko-KR" sz="3600" b="0" strike="noStrike" spc="-1" dirty="0">
                <a:solidFill>
                  <a:srgbClr val="90C226"/>
                </a:solidFill>
                <a:latin typeface="Constantia"/>
              </a:rPr>
              <a:t>참조 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latin typeface="Constantia"/>
              </a:rPr>
              <a:t>GITHUB Overview URL</a:t>
            </a: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latin typeface="Constantia"/>
                <a:hlinkClick r:id="rId2"/>
              </a:rPr>
              <a:t>https://github.com/WeslySloan</a:t>
            </a: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altLang="ko-KR" spc="-1" dirty="0">
                <a:solidFill>
                  <a:srgbClr val="404040"/>
                </a:solidFill>
                <a:latin typeface="Constantia"/>
              </a:rPr>
              <a:t>GITHUB Repositories URL</a:t>
            </a: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lang="en-US" sz="1800" b="0" u="sng" strike="noStrike" spc="-1" dirty="0">
                <a:solidFill>
                  <a:srgbClr val="B2D76D"/>
                </a:solidFill>
                <a:uFillTx/>
                <a:latin typeface="Constantia"/>
                <a:hlinkClick r:id="rId3"/>
              </a:rPr>
              <a:t>https://github.com/WeslySloan/Object-OrientedProgramming</a:t>
            </a:r>
            <a:endParaRPr lang="en-US" sz="1800" b="0" u="sng" strike="noStrike" spc="-1" dirty="0">
              <a:solidFill>
                <a:srgbClr val="B2D76D"/>
              </a:solidFill>
              <a:uFillTx/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u="sng" spc="-1" dirty="0">
              <a:solidFill>
                <a:srgbClr val="B2D76D"/>
              </a:solidFill>
              <a:latin typeface="Constantia"/>
            </a:endParaRPr>
          </a:p>
          <a:p>
            <a:pPr>
              <a:spcBef>
                <a:spcPts val="1001"/>
              </a:spcBef>
            </a:pPr>
            <a:r>
              <a:rPr lang="ko-KR" altLang="en-US" sz="1800" b="0" u="sng" strike="noStrike" spc="-1" dirty="0">
                <a:solidFill>
                  <a:srgbClr val="404040"/>
                </a:solidFill>
                <a:uFillTx/>
                <a:latin typeface="Constantia"/>
              </a:rPr>
              <a:t>점수 </a:t>
            </a:r>
            <a:r>
              <a:rPr lang="en-US" altLang="ko-KR" u="sng" spc="-1" dirty="0">
                <a:solidFill>
                  <a:srgbClr val="404040"/>
                </a:solidFill>
                <a:latin typeface="Constantia"/>
              </a:rPr>
              <a:t>: </a:t>
            </a:r>
            <a:r>
              <a:rPr lang="en-US" altLang="ko-KR" sz="1800" b="0" u="sng" strike="noStrike" spc="-1" dirty="0">
                <a:solidFill>
                  <a:srgbClr val="404040"/>
                </a:solidFill>
                <a:uFillTx/>
                <a:latin typeface="Constantia"/>
              </a:rPr>
              <a:t>10</a:t>
            </a:r>
            <a:r>
              <a:rPr lang="ko-KR" altLang="en-US" sz="1800" b="0" u="sng" strike="noStrike" spc="-1" dirty="0">
                <a:solidFill>
                  <a:srgbClr val="404040"/>
                </a:solidFill>
                <a:uFillTx/>
                <a:latin typeface="Constantia"/>
              </a:rPr>
              <a:t>점</a:t>
            </a:r>
            <a:endParaRPr lang="en-US" altLang="ko-KR" sz="1800" b="0" u="sng" strike="noStrike" spc="-1" dirty="0">
              <a:solidFill>
                <a:srgbClr val="404040"/>
              </a:solidFill>
              <a:uFillTx/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ko-KR" altLang="en-US" u="sng" spc="-1" dirty="0">
                <a:solidFill>
                  <a:srgbClr val="404040"/>
                </a:solidFill>
                <a:latin typeface="Constantia"/>
              </a:rPr>
              <a:t>왜냐하면 </a:t>
            </a:r>
            <a:r>
              <a:rPr lang="en-US" altLang="ko-KR" u="sng" spc="-1" dirty="0">
                <a:solidFill>
                  <a:srgbClr val="404040"/>
                </a:solidFill>
                <a:latin typeface="Constantia"/>
              </a:rPr>
              <a:t>: </a:t>
            </a:r>
            <a:r>
              <a:rPr lang="ko-KR" altLang="en-US" u="sng" spc="-1" dirty="0">
                <a:solidFill>
                  <a:srgbClr val="404040"/>
                </a:solidFill>
                <a:latin typeface="Constantia"/>
              </a:rPr>
              <a:t>매주 </a:t>
            </a:r>
            <a:r>
              <a:rPr lang="ko-KR" altLang="en-US" u="sng" spc="-1" dirty="0" err="1">
                <a:solidFill>
                  <a:srgbClr val="404040"/>
                </a:solidFill>
                <a:latin typeface="Constantia"/>
              </a:rPr>
              <a:t>커밋</a:t>
            </a:r>
            <a:endParaRPr lang="en-US" sz="1800" b="0" u="sng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2038</TotalTime>
  <Words>49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나눔고딕</vt:lpstr>
      <vt:lpstr>바탕</vt:lpstr>
      <vt:lpstr>Calibri Light</vt:lpstr>
      <vt:lpstr>Constantia</vt:lpstr>
      <vt:lpstr>Symbol</vt:lpstr>
      <vt:lpstr>Wingdings</vt:lpstr>
      <vt:lpstr>Wingdings 3</vt:lpstr>
      <vt:lpstr>Office Theme</vt:lpstr>
      <vt:lpstr>Office Theme</vt:lpstr>
      <vt:lpstr>객체지향  프로그래밍  GITHUB</vt:lpstr>
      <vt:lpstr>1. Overview</vt:lpstr>
      <vt:lpstr>2. Repositories</vt:lpstr>
      <vt:lpstr>3. 폴더 캡처</vt:lpstr>
      <vt:lpstr>4. 참조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AutoBVT</dc:creator>
  <dc:description/>
  <cp:lastModifiedBy>4Nin_KB 4Nin_KB</cp:lastModifiedBy>
  <cp:revision>35</cp:revision>
  <dcterms:created xsi:type="dcterms:W3CDTF">2018-04-05T03:40:38Z</dcterms:created>
  <dcterms:modified xsi:type="dcterms:W3CDTF">2022-06-22T09:05:52Z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6</vt:i4>
  </property>
</Properties>
</file>