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9" r:id="rId4"/>
    <p:sldId id="263" r:id="rId5"/>
    <p:sldId id="264" r:id="rId6"/>
    <p:sldId id="262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99" d="100"/>
          <a:sy n="99" d="100"/>
        </p:scale>
        <p:origin x="-216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772F-F435-4BAE-82D6-4707DEF4CD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8B80-A79D-496C-A6EA-55FEEDCDB3A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20" name="Picture 2" descr="https://cms1.ks.ac.kr/kor/_Img/Down/ksui_2014_02_c.jpg">
            <a:extLst>
              <a:ext uri="{FF2B5EF4-FFF2-40B4-BE49-F238E27FC236}">
                <a16:creationId xmlns:a16="http://schemas.microsoft.com/office/drawing/2014/main" xmlns="" id="{D04FF4F5-F16E-4B96-AC0A-3855BF2854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952" y="5932456"/>
            <a:ext cx="3603974" cy="86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81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772F-F435-4BAE-82D6-4707DEF4CD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8B80-A79D-496C-A6EA-55FEEDCDB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32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772F-F435-4BAE-82D6-4707DEF4CD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8B80-A79D-496C-A6EA-55FEEDCDB3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8028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772F-F435-4BAE-82D6-4707DEF4CD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8B80-A79D-496C-A6EA-55FEEDCDB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900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772F-F435-4BAE-82D6-4707DEF4CD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8B80-A79D-496C-A6EA-55FEEDCDB3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5536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772F-F435-4BAE-82D6-4707DEF4CD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8B80-A79D-496C-A6EA-55FEEDCDB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14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772F-F435-4BAE-82D6-4707DEF4CD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8B80-A79D-496C-A6EA-55FEEDCDB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673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772F-F435-4BAE-82D6-4707DEF4CD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8B80-A79D-496C-A6EA-55FEEDCDB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35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09600"/>
            <a:ext cx="5040000" cy="58857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궁서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772F-F435-4BAE-82D6-4707DEF4CD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8B80-A79D-496C-A6EA-55FEEDCDB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35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772F-F435-4BAE-82D6-4707DEF4CD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8B80-A79D-496C-A6EA-55FEEDCDB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50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772F-F435-4BAE-82D6-4707DEF4CD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8B80-A79D-496C-A6EA-55FEEDCDB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05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772F-F435-4BAE-82D6-4707DEF4CD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8B80-A79D-496C-A6EA-55FEEDCDB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9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772F-F435-4BAE-82D6-4707DEF4CD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8B80-A79D-496C-A6EA-55FEEDCDB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9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772F-F435-4BAE-82D6-4707DEF4CD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8B80-A79D-496C-A6EA-55FEEDCDB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13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772F-F435-4BAE-82D6-4707DEF4CD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8B80-A79D-496C-A6EA-55FEEDCDB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77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772F-F435-4BAE-82D6-4707DEF4CD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8B80-A79D-496C-A6EA-55FEEDCDB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05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211494" cy="58857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867" y="1289725"/>
            <a:ext cx="8605135" cy="4751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B772F-F435-4BAE-82D6-4707DEF4CD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628B80-A79D-496C-A6EA-55FEEDCDB3A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8" name="Picture 2" descr="https://cms1.ks.ac.kr/kor/_Img/Down/ksui_2014_02_c.jpg">
            <a:extLst>
              <a:ext uri="{FF2B5EF4-FFF2-40B4-BE49-F238E27FC236}">
                <a16:creationId xmlns:a16="http://schemas.microsoft.com/office/drawing/2014/main" xmlns="" id="{4E0834E6-2679-4244-8823-202CF49A35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902" y="5996425"/>
            <a:ext cx="3603974" cy="86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73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A57D02-A7FC-4093-852B-0D1275B0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3534" y="880491"/>
            <a:ext cx="3951201" cy="1374185"/>
          </a:xfrm>
        </p:spPr>
        <p:txBody>
          <a:bodyPr/>
          <a:lstStyle/>
          <a:p>
            <a:pPr algn="ctr"/>
            <a:r>
              <a:rPr lang="ko-KR" altLang="en-US" sz="7000" dirty="0" smtClean="0">
                <a:latin typeface="+mj-ea"/>
                <a:ea typeface="+mj-ea"/>
              </a:rPr>
              <a:t>설문조사</a:t>
            </a:r>
            <a:endParaRPr lang="ko-KR" altLang="en-US" sz="7000" dirty="0">
              <a:latin typeface="+mj-ea"/>
              <a:ea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0282376-9450-4F41-B3A7-1DA7790A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5667" y="3022133"/>
            <a:ext cx="7766936" cy="2464267"/>
          </a:xfrm>
        </p:spPr>
        <p:txBody>
          <a:bodyPr>
            <a:noAutofit/>
          </a:bodyPr>
          <a:lstStyle/>
          <a:p>
            <a:pPr algn="l"/>
            <a:endParaRPr lang="en-US" altLang="ko-KR" sz="2500" dirty="0" smtClean="0"/>
          </a:p>
          <a:p>
            <a:pPr algn="l"/>
            <a:endParaRPr lang="en-US" altLang="ko-KR" sz="2500" dirty="0"/>
          </a:p>
          <a:p>
            <a:pPr algn="l"/>
            <a:r>
              <a:rPr lang="en-US" altLang="ko-KR" sz="2500" dirty="0" smtClean="0">
                <a:latin typeface="+mj-ea"/>
                <a:ea typeface="+mj-ea"/>
              </a:rPr>
              <a:t>2018975021 </a:t>
            </a:r>
            <a:r>
              <a:rPr lang="ko-KR" altLang="en-US" sz="2500" dirty="0" smtClean="0">
                <a:latin typeface="+mj-ea"/>
                <a:ea typeface="+mj-ea"/>
              </a:rPr>
              <a:t>김현수</a:t>
            </a:r>
            <a:endParaRPr lang="ko-KR" altLang="en-US" sz="2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739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204B5AC-5790-4FCD-A9EE-348A6204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-</a:t>
            </a:r>
            <a:r>
              <a:rPr lang="ko-KR" altLang="en-US" dirty="0" smtClean="0">
                <a:latin typeface="+mj-ea"/>
                <a:ea typeface="+mj-ea"/>
              </a:rPr>
              <a:t>목차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2776B15-BC01-4C19-AB98-BF984110B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1. </a:t>
            </a:r>
            <a:r>
              <a:rPr lang="ko-KR" altLang="en-US" dirty="0" smtClean="0">
                <a:latin typeface="+mj-ea"/>
                <a:ea typeface="+mj-ea"/>
              </a:rPr>
              <a:t>타이틀 페이지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2-1. </a:t>
            </a:r>
            <a:r>
              <a:rPr lang="ko-KR" altLang="en-US" dirty="0" smtClean="0">
                <a:latin typeface="+mj-ea"/>
                <a:ea typeface="+mj-ea"/>
              </a:rPr>
              <a:t>설문 페이지</a:t>
            </a:r>
            <a:endParaRPr lang="en-US" altLang="ko-KR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2-2. </a:t>
            </a:r>
            <a:r>
              <a:rPr lang="ko-KR" altLang="en-US" dirty="0" smtClean="0">
                <a:latin typeface="+mj-ea"/>
                <a:ea typeface="+mj-ea"/>
              </a:rPr>
              <a:t>설문 완료 페이지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3-1. </a:t>
            </a:r>
            <a:r>
              <a:rPr lang="ko-KR" altLang="en-US" dirty="0" smtClean="0">
                <a:latin typeface="+mj-ea"/>
                <a:ea typeface="+mj-ea"/>
              </a:rPr>
              <a:t>관리자 </a:t>
            </a:r>
            <a:r>
              <a:rPr lang="ko-KR" altLang="en-US" dirty="0" smtClean="0">
                <a:latin typeface="+mj-ea"/>
                <a:ea typeface="+mj-ea"/>
              </a:rPr>
              <a:t>로그인 페이지</a:t>
            </a:r>
            <a:endParaRPr lang="en-US" altLang="ko-KR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j-ea"/>
                <a:ea typeface="+mj-ea"/>
              </a:rPr>
              <a:t>	3-2. </a:t>
            </a:r>
            <a:r>
              <a:rPr lang="ko-KR" altLang="en-US" dirty="0" smtClean="0">
                <a:latin typeface="+mj-ea"/>
                <a:ea typeface="+mj-ea"/>
              </a:rPr>
              <a:t>관리자 페이지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66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CADB42-0569-478C-BF6A-0BCDDEF8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0"/>
            <a:ext cx="5040000" cy="58857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1. </a:t>
            </a:r>
            <a:r>
              <a:rPr lang="ko-KR" altLang="en-US" dirty="0" smtClean="0">
                <a:latin typeface="+mj-ea"/>
                <a:ea typeface="+mj-ea"/>
              </a:rPr>
              <a:t>타이틀 페이지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900" y="1822083"/>
            <a:ext cx="2385461" cy="396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70" y="1822083"/>
            <a:ext cx="2372013" cy="396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92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CADB42-0569-478C-BF6A-0BCDDEF8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0"/>
            <a:ext cx="5040000" cy="588579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ko-KR" altLang="en-US" dirty="0" smtClean="0">
                <a:latin typeface="+mj-ea"/>
                <a:ea typeface="+mj-ea"/>
              </a:rPr>
              <a:t>설문 페이지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783" y="1755207"/>
            <a:ext cx="2345436" cy="396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244" y="1755207"/>
            <a:ext cx="2358725" cy="396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80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CADB42-0569-478C-BF6A-0BCDDEF8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0"/>
            <a:ext cx="5040000" cy="588579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ko-KR" altLang="en-US" dirty="0" smtClean="0">
                <a:latin typeface="+mj-ea"/>
                <a:ea typeface="+mj-ea"/>
              </a:rPr>
              <a:t>설문 완료 페이지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914" y="1562902"/>
            <a:ext cx="2349600" cy="396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807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CADB42-0569-478C-BF6A-0BCDDEF8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0"/>
            <a:ext cx="5040000" cy="58857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3-1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ko-KR" altLang="en-US" dirty="0" smtClean="0">
                <a:latin typeface="+mj-ea"/>
                <a:ea typeface="+mj-ea"/>
              </a:rPr>
              <a:t>관리자 로그인 페이지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276" y="1548113"/>
            <a:ext cx="2384013" cy="396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198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CADB42-0569-478C-BF6A-0BCDDEF8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0"/>
            <a:ext cx="5040000" cy="58857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3-2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ko-KR" altLang="en-US" dirty="0" smtClean="0">
                <a:latin typeface="+mj-ea"/>
                <a:ea typeface="+mj-ea"/>
              </a:rPr>
              <a:t>관리자 페이지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501" y="1663618"/>
            <a:ext cx="2377336" cy="396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90" y="1663618"/>
            <a:ext cx="2366667" cy="396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12359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Calibri Light-Constantia">
      <a:majorFont>
        <a:latin typeface="Calibri Ligh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703</TotalTime>
  <Words>31</Words>
  <Application>Microsoft Office PowerPoint</Application>
  <PresentationFormat>사용자 지정</PresentationFormat>
  <Paragraphs>18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패싯</vt:lpstr>
      <vt:lpstr>설문조사</vt:lpstr>
      <vt:lpstr>-목차</vt:lpstr>
      <vt:lpstr>1. 타이틀 페이지</vt:lpstr>
      <vt:lpstr>2. 설문 페이지</vt:lpstr>
      <vt:lpstr>2. 설문 완료 페이지</vt:lpstr>
      <vt:lpstr>3-1. 관리자 로그인 페이지</vt:lpstr>
      <vt:lpstr>3-2. 관리자 페이지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User</cp:lastModifiedBy>
  <cp:revision>18</cp:revision>
  <dcterms:created xsi:type="dcterms:W3CDTF">2018-04-05T03:40:38Z</dcterms:created>
  <dcterms:modified xsi:type="dcterms:W3CDTF">2022-05-10T07:42:56Z</dcterms:modified>
</cp:coreProperties>
</file>