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5" r:id="rId5"/>
    <p:sldId id="266" r:id="rId6"/>
    <p:sldId id="264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B5E85-5BBC-46A6-8857-AB7D624EAD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83DB41-94AC-4A21-9497-91E72810F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D67B4-050F-4A2B-B0FE-96A9254726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FAC5F-1742-4AB0-A3C9-9A821E1EBB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76B4B-8099-4A6A-9650-1269B88D4E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7874F8-F87F-47F4-A3A7-45194869AB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D78B5E-A8A9-4A22-B100-48748D37FC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B6A22-C69F-422A-9FA3-D19CF05A9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5155C-286B-460A-8FD6-146A34C4F8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A9C7C-4125-4B32-B3E3-7BFA74810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8F4BE6-3CE4-4E93-8403-11F8D8992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48BBC3-8993-4ECD-A172-E34ECD2E6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B0F58-8043-45E0-AC4C-D1E4A712A1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4F260-7FEB-4FA4-B723-19B8CFBC6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730B1-1213-434B-844F-A24B9373F5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C15C2C-FE9F-4507-904D-D485611CF2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86646-CD6C-46DA-90B5-90CDA08D78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D6773-ACF1-4726-A1F4-6B35485E07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36076-3408-4C37-A2F4-5E461E3DAA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5CC9A0-2FAE-44BB-B9A3-7A77EDEA01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EEBF56-ED24-4AB8-B7DB-115ECF55CA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FAB61-241B-4E24-B1CB-90078FA0F0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A1C3D3-839C-499A-AD1A-6ECC97C5D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1093-A058-4F53-B12E-63A53A710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3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3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5400" b="0" strike="noStrike" spc="-1">
                <a:solidFill>
                  <a:srgbClr val="90C226"/>
                </a:solidFill>
                <a:latin typeface="Calibri Light"/>
              </a:rPr>
              <a:t>마스터 제목 스타일 편집</a:t>
            </a:r>
            <a:endParaRPr lang="en-US" sz="54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B3A56-7364-4703-8EDB-08DBE6265DE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pic>
        <p:nvPicPr>
          <p:cNvPr id="27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96000" y="593244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개요 텍스트의 서식을 편집하려면 클릭하십시오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onstantia"/>
              </a:rPr>
              <a:t>2</a:t>
            </a: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3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4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5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6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7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6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600" b="0" strike="noStrike" spc="-1">
                <a:solidFill>
                  <a:srgbClr val="90C226"/>
                </a:solidFill>
                <a:latin typeface="Calibri Light"/>
              </a:rPr>
              <a:t>궁서</a:t>
            </a:r>
            <a:endParaRPr lang="en-US" sz="3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마스터 텍스트 스타일 편집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600" b="0" strike="noStrike" spc="-1">
                <a:solidFill>
                  <a:srgbClr val="404040"/>
                </a:solidFill>
                <a:latin typeface="Constantia"/>
              </a:rPr>
              <a:t>둘째 수준</a:t>
            </a:r>
            <a:endParaRPr lang="en-US" sz="1600" b="0" strike="noStrike" spc="-1">
              <a:solidFill>
                <a:srgbClr val="404040"/>
              </a:solidFill>
              <a:latin typeface="Constantia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셋째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넷째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다섯째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3AF64-2FFB-4E01-878A-2E8AE41E426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lySloan/SystemProgramming/tree/main/home/bak" TargetMode="External"/><Relationship Id="rId2" Type="http://schemas.openxmlformats.org/officeDocument/2006/relationships/hyperlink" Target="https://github.com/WeslySloa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43560" y="1239120"/>
            <a:ext cx="395100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3000" b="1" strike="noStrike" spc="-1" dirty="0">
                <a:solidFill>
                  <a:srgbClr val="000000"/>
                </a:solidFill>
                <a:latin typeface="Constantia"/>
              </a:rPr>
              <a:t>시스템  프로그래밍</a:t>
            </a:r>
            <a:r>
              <a:rPr lang="ko-KR" sz="3000" b="1" strike="noStrike" spc="-1" dirty="0">
                <a:solidFill>
                  <a:srgbClr val="000000"/>
                </a:solidFill>
                <a:latin typeface="Constantia"/>
              </a:rPr>
              <a:t> </a:t>
            </a:r>
            <a:br>
              <a:rPr lang="en-US" altLang="ko-KR" sz="3000" b="1" strike="noStrike" spc="-1" dirty="0">
                <a:solidFill>
                  <a:srgbClr val="000000"/>
                </a:solidFill>
                <a:latin typeface="Constantia"/>
              </a:rPr>
            </a:br>
            <a:r>
              <a:rPr lang="en-US" altLang="ko-KR" sz="3000" b="1" spc="-1" dirty="0">
                <a:solidFill>
                  <a:srgbClr val="000000"/>
                </a:solidFill>
                <a:latin typeface="Constantia"/>
              </a:rPr>
              <a:t>GITHUB</a:t>
            </a:r>
            <a:endParaRPr lang="en-US" sz="3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735560" y="3022200"/>
            <a:ext cx="7766640" cy="246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808080"/>
                </a:solidFill>
                <a:latin typeface="Constantia"/>
              </a:rPr>
              <a:t>2018975021 </a:t>
            </a:r>
            <a:r>
              <a:rPr lang="ko-KR" sz="2500" b="0" strike="noStrike" spc="-1" dirty="0">
                <a:solidFill>
                  <a:srgbClr val="808080"/>
                </a:solidFill>
                <a:latin typeface="Constantia"/>
              </a:rPr>
              <a:t>김현수</a:t>
            </a:r>
            <a:endParaRPr lang="en-US" sz="25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Overview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4FAD0-C0E8-1799-684C-2EBCB7A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8"/>
            <a:ext cx="5689997" cy="4514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2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Repositories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EEE2E-821D-DD9C-8216-9897039E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268760"/>
            <a:ext cx="5407341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3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ko-KR" altLang="en-US" sz="3600" spc="-1" dirty="0">
                <a:solidFill>
                  <a:srgbClr val="90C226"/>
                </a:solidFill>
                <a:latin typeface="Constantia"/>
              </a:rPr>
              <a:t>폴더 캡처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632D9-D02E-AC37-982A-027BE614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5" y="1595437"/>
            <a:ext cx="5467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90C226"/>
                </a:solidFill>
                <a:latin typeface="Constantia"/>
              </a:rPr>
              <a:t>4</a:t>
            </a: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참조 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</a:rPr>
              <a:t>GITHUB Overview URL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800" b="0" strike="noStrike" spc="-1" dirty="0">
                <a:solidFill>
                  <a:srgbClr val="404040"/>
                </a:solidFill>
                <a:latin typeface="Constantia"/>
                <a:hlinkClick r:id="rId2"/>
              </a:rPr>
              <a:t>https://github.com/WeslySloan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spc="-1" dirty="0">
                <a:solidFill>
                  <a:srgbClr val="404040"/>
                </a:solidFill>
                <a:latin typeface="Constantia"/>
              </a:rPr>
              <a:t>GITHUB Repositories URL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lang="en-US" sz="1800" b="0" u="sng" strike="noStrike" spc="-1" dirty="0">
                <a:solidFill>
                  <a:srgbClr val="B2D76D"/>
                </a:solidFill>
                <a:uFillTx/>
                <a:latin typeface="Constantia"/>
                <a:hlinkClick r:id="rId3"/>
              </a:rPr>
              <a:t>https://github.com/WeslySloan/SystemProgramming/tree/main/home/bak</a:t>
            </a:r>
            <a:endParaRPr lang="en-US" sz="1800" b="0" u="sng" strike="noStrike" spc="-1" dirty="0">
              <a:solidFill>
                <a:srgbClr val="B2D76D"/>
              </a:solidFill>
              <a:uFillTx/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u="sng" spc="-1" dirty="0">
              <a:solidFill>
                <a:srgbClr val="B2D76D"/>
              </a:solidFill>
              <a:latin typeface="Constantia"/>
            </a:endParaRPr>
          </a:p>
          <a:p>
            <a:pPr>
              <a:spcBef>
                <a:spcPts val="1001"/>
              </a:spcBef>
            </a:pPr>
            <a:r>
              <a:rPr lang="ko-KR" altLang="en-US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점수 </a:t>
            </a:r>
            <a:r>
              <a:rPr lang="en-US" altLang="ko-KR" u="sng" spc="-1" dirty="0">
                <a:solidFill>
                  <a:srgbClr val="404040"/>
                </a:solidFill>
                <a:latin typeface="Constantia"/>
              </a:rPr>
              <a:t>: </a:t>
            </a:r>
            <a:r>
              <a:rPr lang="en-US" altLang="ko-KR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10</a:t>
            </a:r>
            <a:r>
              <a:rPr lang="ko-KR" altLang="en-US" sz="1800" b="0" u="sng" strike="noStrike" spc="-1" dirty="0">
                <a:solidFill>
                  <a:srgbClr val="404040"/>
                </a:solidFill>
                <a:uFillTx/>
                <a:latin typeface="Constantia"/>
              </a:rPr>
              <a:t>점</a:t>
            </a:r>
            <a:endParaRPr lang="en-US" altLang="ko-KR" sz="1800" b="0" u="sng" strike="noStrike" spc="-1" dirty="0">
              <a:solidFill>
                <a:srgbClr val="404040"/>
              </a:solidFill>
              <a:uFillTx/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ko-KR" altLang="en-US" u="sng" spc="-1" dirty="0">
                <a:solidFill>
                  <a:srgbClr val="404040"/>
                </a:solidFill>
                <a:latin typeface="Constantia"/>
              </a:rPr>
              <a:t>왜냐하면 </a:t>
            </a:r>
            <a:r>
              <a:rPr lang="en-US" altLang="ko-KR" u="sng" spc="-1" dirty="0">
                <a:solidFill>
                  <a:srgbClr val="404040"/>
                </a:solidFill>
                <a:latin typeface="Constantia"/>
              </a:rPr>
              <a:t>: </a:t>
            </a:r>
            <a:r>
              <a:rPr lang="ko-KR" altLang="en-US" u="sng" spc="-1" dirty="0">
                <a:solidFill>
                  <a:srgbClr val="404040"/>
                </a:solidFill>
                <a:latin typeface="Constantia"/>
              </a:rPr>
              <a:t>매주 </a:t>
            </a:r>
            <a:r>
              <a:rPr lang="ko-KR" altLang="en-US" u="sng" spc="-1" dirty="0" err="1">
                <a:solidFill>
                  <a:srgbClr val="404040"/>
                </a:solidFill>
                <a:latin typeface="Constantia"/>
              </a:rPr>
              <a:t>커밋</a:t>
            </a:r>
            <a:endParaRPr lang="en-US" sz="1800" b="0" u="sng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1984</TotalTime>
  <Words>57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나눔고딕</vt:lpstr>
      <vt:lpstr>바탕</vt:lpstr>
      <vt:lpstr>Calibri Light</vt:lpstr>
      <vt:lpstr>Constantia</vt:lpstr>
      <vt:lpstr>Symbol</vt:lpstr>
      <vt:lpstr>Wingdings</vt:lpstr>
      <vt:lpstr>Wingdings 3</vt:lpstr>
      <vt:lpstr>Office Theme</vt:lpstr>
      <vt:lpstr>Office Theme</vt:lpstr>
      <vt:lpstr>시스템  프로그래밍  GITHUB</vt:lpstr>
      <vt:lpstr>1. Overview</vt:lpstr>
      <vt:lpstr>2. Repositories</vt:lpstr>
      <vt:lpstr>3. 폴더 캡처</vt:lpstr>
      <vt:lpstr>4. 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AutoBVT</dc:creator>
  <dc:description/>
  <cp:lastModifiedBy>4Nin_KB 4Nin_KB</cp:lastModifiedBy>
  <cp:revision>34</cp:revision>
  <dcterms:created xsi:type="dcterms:W3CDTF">2018-04-05T03:40:38Z</dcterms:created>
  <dcterms:modified xsi:type="dcterms:W3CDTF">2022-06-22T06:51:23Z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