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5BD9-0DB8-0C46-9734-BB26567DBF5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E36B8-8DB3-B24B-B968-3637F214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32E2-3CB0-834E-AA4D-02FA5F4A2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336A-22A9-D84F-93BC-CC5966C4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0E08F-0A77-2342-8FB1-5A043FB9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F734-4A08-994E-B682-0C8E0ECE5FF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2875D-57D5-A144-BD66-2E3472FC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CE5C-C19A-D44B-B8DE-7B9C88A0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100-233C-CA48-BB45-73FC312A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9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902A-8B91-E041-9A91-A21940C9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5CA2E-7F10-C14A-9DE9-93427637A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1BDE6-0EF9-714C-B92E-069CF322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F734-4A08-994E-B682-0C8E0ECE5FF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78F4-89E7-604B-8FC9-239018A4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7C7-174B-384A-B900-D6516380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100-233C-CA48-BB45-73FC312A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0409C-1677-5542-8A6D-9FEE51166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11AD5-14CD-6340-B8C2-F0A7B4A63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E945-2702-314F-932E-982BF1C1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F734-4A08-994E-B682-0C8E0ECE5FF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07EB-FB05-0E45-8B39-9888CC0F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4965-07D5-C442-899F-0F2E5334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100-233C-CA48-BB45-73FC312A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52EF-8447-B044-9F55-E3D46E4C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8B46-EA9E-F74D-8C7F-37488ABE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C9E3-939E-6743-8F4E-C162FBAB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F734-4A08-994E-B682-0C8E0ECE5FF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78B2-9B98-5545-B962-B3F306C7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7EA9-A69B-6B47-B7A3-DC6DA2F8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100-233C-CA48-BB45-73FC312A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CD75-F129-984E-BFCF-860DA404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65179-8FB9-B34B-B4AD-F6631907D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BB60E-863F-6443-82CB-9CECC137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F734-4A08-994E-B682-0C8E0ECE5FF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43DF-6E26-D54E-85F0-F376C666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9719-C770-A24A-A133-4A215DBC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100-233C-CA48-BB45-73FC312A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7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C01F-2889-C54F-A174-9194B605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256E-8282-9E45-8E06-C07E58D3A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2D636-A008-DA4E-BC84-E3754855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8C0DE-E15D-2844-A00F-EAA33839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F734-4A08-994E-B682-0C8E0ECE5FF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5E748-3F10-0F4A-833E-11A40572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E0054-09B2-CF43-A7EC-C73733C2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100-233C-CA48-BB45-73FC312A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6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A315-225A-EA46-904D-7B57FA07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CB65B-3D43-CC4A-8D06-78B7BA8A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AD88A-5A34-4545-BF39-67F97BA1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C0FE0-D777-9248-B943-BD01D6879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D4F4B-2EDD-6D47-A76F-2E31B95BA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3B1FF-284E-634E-82F7-1EBDD568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F734-4A08-994E-B682-0C8E0ECE5FF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FF8AD-C890-B048-9CD0-F25FEAFB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FBE99-2426-FD45-85E7-5A36145B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100-233C-CA48-BB45-73FC312A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7BC1-9C03-074E-9CB1-D948EEB7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4108F-4A1A-B048-A283-074A209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F734-4A08-994E-B682-0C8E0ECE5FF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6BDAE-759F-4E4C-B24A-ABD4463A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7FB9D-0BFC-924A-A9F8-67646A84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100-233C-CA48-BB45-73FC312A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7EBBE-BFDA-3A4C-B11D-4E59684C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F734-4A08-994E-B682-0C8E0ECE5FF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6AAF2-AF3D-2844-8724-0422325F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D46C8-3E04-7349-869E-98B766D9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100-233C-CA48-BB45-73FC312A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05FF-5B64-E042-B942-7899B732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0269-6CF1-0543-BD84-9E6514CE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29D1-4F9B-E649-AB99-C53AEA86B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9B0E-649F-A246-90A1-6461C305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F734-4A08-994E-B682-0C8E0ECE5FF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4CF4B-F6CE-5246-B50F-6C4AB740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F9FC6-EA66-5343-998E-A22182A6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100-233C-CA48-BB45-73FC312A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83A-6AC5-4846-94FF-39AB5C7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158CF-0F33-7042-9B9E-5F9B95A87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46E99-BAD0-1844-B46C-422643964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B3E78-6D69-B249-9C74-335F96B8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F734-4A08-994E-B682-0C8E0ECE5FF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C487C-D6EF-5045-A571-6B7D0CE6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5AC55-A960-8D42-BEF6-80FF901C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5100-233C-CA48-BB45-73FC312A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8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1A96D-4CB9-A849-88CD-6889222E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5999-A634-E445-8B3B-99AB0DD11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BF26-124C-B047-A36D-7FA5D5DB1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F734-4A08-994E-B682-0C8E0ECE5FF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9B431-87F4-C342-BECD-E371088C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CA49-6645-7A45-BA16-150792E5E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5100-233C-CA48-BB45-73FC312A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3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1165-8B9C-B247-B490-21EE7B1C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00B0F0"/>
                </a:solidFill>
              </a:rPr>
              <a:t>W3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C270-461E-7342-81E1-316C1F4F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7</a:t>
            </a:r>
            <a:r>
              <a:rPr lang="ko-KR" altLang="en-US" sz="2400" dirty="0"/>
              <a:t>장 </a:t>
            </a:r>
            <a:r>
              <a:rPr lang="en-US" altLang="ko-KR" sz="2400" dirty="0"/>
              <a:t>Core</a:t>
            </a:r>
            <a:r>
              <a:rPr lang="ko-KR" altLang="en-US" sz="2400" dirty="0"/>
              <a:t> 객체와 배열</a:t>
            </a:r>
            <a:endParaRPr lang="en-US" altLang="ko-KR" sz="2400" dirty="0"/>
          </a:p>
          <a:p>
            <a:pPr lvl="1"/>
            <a:r>
              <a:rPr lang="ko-KR" altLang="en-US" sz="2000" dirty="0"/>
              <a:t>객체 생성 과제 복습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hw</a:t>
            </a:r>
            <a:r>
              <a:rPr lang="en-US" altLang="ko-KR" sz="2000" dirty="0"/>
              <a:t>/code1</a:t>
            </a:r>
          </a:p>
          <a:p>
            <a:r>
              <a:rPr lang="en-US" altLang="ko-KR" sz="2400" dirty="0"/>
              <a:t>8</a:t>
            </a:r>
            <a:r>
              <a:rPr lang="ko-KR" altLang="en-US" sz="2400" dirty="0"/>
              <a:t>장 </a:t>
            </a:r>
            <a:r>
              <a:rPr lang="en-US" altLang="ko-KR" sz="2400" dirty="0"/>
              <a:t>Dom</a:t>
            </a:r>
            <a:r>
              <a:rPr lang="ko-KR" altLang="en-US" sz="2400" dirty="0"/>
              <a:t>과 </a:t>
            </a:r>
            <a:r>
              <a:rPr lang="en-US" altLang="ko-KR" sz="2400" dirty="0"/>
              <a:t>Document</a:t>
            </a:r>
          </a:p>
          <a:p>
            <a:pPr lvl="1"/>
            <a:r>
              <a:rPr lang="en-US" altLang="ko-KR" sz="2000" dirty="0" err="1"/>
              <a:t>Dom.pptx</a:t>
            </a:r>
            <a:endParaRPr lang="en-US" altLang="ko-KR" sz="2000" dirty="0"/>
          </a:p>
          <a:p>
            <a:pPr lvl="1"/>
            <a:r>
              <a:rPr lang="ko-KR" altLang="en-US" sz="2000" dirty="0"/>
              <a:t>작년 중간 고사 풀어 보기</a:t>
            </a:r>
            <a:endParaRPr lang="en-US" altLang="ko-KR" sz="2000" dirty="0"/>
          </a:p>
          <a:p>
            <a:r>
              <a:rPr lang="en-US" altLang="ko-KR" sz="2400" dirty="0"/>
              <a:t>This</a:t>
            </a:r>
          </a:p>
          <a:p>
            <a:pPr lvl="1"/>
            <a:r>
              <a:rPr lang="ko-KR" altLang="en-US" sz="2000" dirty="0"/>
              <a:t>내 자료</a:t>
            </a:r>
            <a:endParaRPr lang="en-US" altLang="ko-KR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3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900C-4A0C-A941-B975-F6CEC33A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7</a:t>
            </a:r>
            <a:r>
              <a:rPr lang="ko-KR" altLang="en-US" sz="3600" dirty="0">
                <a:solidFill>
                  <a:srgbClr val="00B0F0"/>
                </a:solidFill>
              </a:rPr>
              <a:t>장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F70F-05E2-934F-9FEE-BF5DFA46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배열</a:t>
            </a:r>
            <a:endParaRPr lang="en-US" altLang="ko-KR" sz="2400" dirty="0"/>
          </a:p>
          <a:p>
            <a:pPr lvl="1"/>
            <a:r>
              <a:rPr lang="ko-KR" altLang="en-US" sz="2000" dirty="0"/>
              <a:t>마치 객체처럼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sz="2000" dirty="0">
                <a:latin typeface="Inconsolata" panose="020B0609030003000000" pitchFamily="49" charset="0"/>
              </a:rPr>
              <a:t>let </a:t>
            </a:r>
            <a:r>
              <a:rPr lang="en-US" sz="2000" dirty="0" err="1">
                <a:latin typeface="Inconsolata" panose="020B0609030003000000" pitchFamily="49" charset="0"/>
              </a:rPr>
              <a:t>arr</a:t>
            </a:r>
            <a:r>
              <a:rPr lang="en-US" sz="2000" dirty="0">
                <a:latin typeface="Inconsolata" panose="020B0609030003000000" pitchFamily="49" charset="0"/>
              </a:rPr>
              <a:t> = []</a:t>
            </a:r>
            <a:r>
              <a:rPr lang="en-US" altLang="ko-KR" sz="2000" dirty="0">
                <a:latin typeface="Inconsolata" panose="020B0609030003000000" pitchFamily="49" charset="0"/>
              </a:rPr>
              <a:t>;</a:t>
            </a:r>
            <a:r>
              <a:rPr lang="ko-KR" altLang="en-US" sz="2000" dirty="0">
                <a:latin typeface="Inconsolata" panose="020B0609030003000000" pitchFamily="49" charset="0"/>
              </a:rPr>
              <a:t>  </a:t>
            </a:r>
            <a:r>
              <a:rPr lang="en-US" sz="2000" dirty="0" err="1">
                <a:latin typeface="Inconsolata" panose="020B0609030003000000" pitchFamily="49" charset="0"/>
              </a:rPr>
              <a:t>arr</a:t>
            </a:r>
            <a:r>
              <a:rPr lang="en-US" sz="2000" dirty="0">
                <a:latin typeface="Inconsolata" panose="020B0609030003000000" pitchFamily="49" charset="0"/>
              </a:rPr>
              <a:t>[0] = 10;</a:t>
            </a:r>
            <a:r>
              <a:rPr lang="ko-KR" altLang="en-US" sz="2000" dirty="0">
                <a:latin typeface="Inconsolata" panose="020B0609030003000000" pitchFamily="49" charset="0"/>
              </a:rPr>
              <a:t>  </a:t>
            </a:r>
            <a:r>
              <a:rPr lang="en-US" sz="2000" dirty="0" err="1">
                <a:latin typeface="Inconsolata" panose="020B0609030003000000" pitchFamily="49" charset="0"/>
              </a:rPr>
              <a:t>arr</a:t>
            </a:r>
            <a:r>
              <a:rPr lang="en-US" sz="2000" dirty="0">
                <a:latin typeface="Inconsolata" panose="020B0609030003000000" pitchFamily="49" charset="0"/>
              </a:rPr>
              <a:t>[1] = 20;</a:t>
            </a:r>
            <a:r>
              <a:rPr lang="ko-KR" altLang="en-US" sz="2000" dirty="0">
                <a:latin typeface="Inconsolata" panose="020B0609030003000000" pitchFamily="49" charset="0"/>
              </a:rPr>
              <a:t>  </a:t>
            </a:r>
            <a:r>
              <a:rPr lang="en-US" sz="2000" dirty="0" err="1">
                <a:latin typeface="Inconsolata" panose="020B0609030003000000" pitchFamily="49" charset="0"/>
              </a:rPr>
              <a:t>arr</a:t>
            </a:r>
            <a:r>
              <a:rPr lang="en-US" sz="2000" dirty="0">
                <a:latin typeface="Inconsolata" panose="020B0609030003000000" pitchFamily="49" charset="0"/>
              </a:rPr>
              <a:t>[2] = 30;</a:t>
            </a:r>
            <a:r>
              <a:rPr lang="ko-KR" altLang="en-US" sz="2000" dirty="0">
                <a:latin typeface="Inconsolata" panose="020B0609030003000000" pitchFamily="49" charset="0"/>
              </a:rPr>
              <a:t>   </a:t>
            </a:r>
            <a:r>
              <a:rPr lang="en-US" sz="2000" dirty="0" err="1">
                <a:latin typeface="Inconsolata" panose="020B0609030003000000" pitchFamily="49" charset="0"/>
              </a:rPr>
              <a:t>arr.length</a:t>
            </a:r>
            <a:r>
              <a:rPr lang="ko-KR" altLang="en-US" sz="2000" dirty="0">
                <a:latin typeface="Inconsolata" panose="020B0609030003000000" pitchFamily="49" charset="0"/>
              </a:rPr>
              <a:t> </a:t>
            </a:r>
            <a:r>
              <a:rPr lang="en-US" altLang="ko-KR" sz="2000" dirty="0">
                <a:latin typeface="Inconsolata" panose="020B0609030003000000" pitchFamily="49" charset="0"/>
              </a:rPr>
              <a:t>==</a:t>
            </a:r>
            <a:r>
              <a:rPr lang="ko-KR" altLang="en-US" sz="2000" dirty="0">
                <a:latin typeface="Inconsolata" panose="020B0609030003000000" pitchFamily="49" charset="0"/>
              </a:rPr>
              <a:t> </a:t>
            </a:r>
            <a:r>
              <a:rPr lang="en-US" altLang="ko-KR" sz="2000" dirty="0">
                <a:latin typeface="Inconsolata" panose="020B0609030003000000" pitchFamily="49" charset="0"/>
              </a:rPr>
              <a:t>3</a:t>
            </a:r>
            <a:endParaRPr lang="en-US" sz="2000" dirty="0"/>
          </a:p>
          <a:p>
            <a:r>
              <a:rPr lang="ko-KR" altLang="en-US" sz="2400" dirty="0"/>
              <a:t>배열 관련 함수</a:t>
            </a:r>
            <a:endParaRPr lang="en-US" altLang="ko-KR" sz="2400" dirty="0"/>
          </a:p>
          <a:p>
            <a:pPr lvl="1"/>
            <a:r>
              <a:rPr lang="en-US" sz="2000" dirty="0"/>
              <a:t>map, filter, reduce, every, </a:t>
            </a:r>
            <a:r>
              <a:rPr lang="en-US" sz="2000" dirty="0" err="1"/>
              <a:t>concat</a:t>
            </a:r>
            <a:r>
              <a:rPr lang="en-US" sz="2000" dirty="0"/>
              <a:t>, fill, flat, </a:t>
            </a:r>
            <a:r>
              <a:rPr lang="en-US" sz="2000" dirty="0" err="1"/>
              <a:t>flatMap</a:t>
            </a:r>
            <a:r>
              <a:rPr lang="en-US" sz="2000" dirty="0"/>
              <a:t>, find, </a:t>
            </a:r>
          </a:p>
          <a:p>
            <a:pPr lvl="1"/>
            <a:r>
              <a:rPr lang="en-US" sz="2000" dirty="0" err="1"/>
              <a:t>destructuring</a:t>
            </a:r>
            <a:endParaRPr lang="en-US" sz="2400" dirty="0"/>
          </a:p>
          <a:p>
            <a:r>
              <a:rPr lang="ko-KR" altLang="en-US" sz="2400" dirty="0"/>
              <a:t>객체</a:t>
            </a:r>
            <a:endParaRPr lang="en-US" altLang="ko-KR" sz="2400" dirty="0"/>
          </a:p>
          <a:p>
            <a:pPr lvl="1"/>
            <a:r>
              <a:rPr lang="en-US" sz="2000" dirty="0"/>
              <a:t>Date (16</a:t>
            </a:r>
            <a:r>
              <a:rPr lang="ko-KR" altLang="en-US" sz="2000" dirty="0"/>
              <a:t>쪽</a:t>
            </a:r>
            <a:r>
              <a:rPr lang="en-US" altLang="ko-KR" sz="2000" dirty="0"/>
              <a:t>)</a:t>
            </a:r>
            <a:endParaRPr lang="en-US" sz="2000" dirty="0"/>
          </a:p>
          <a:p>
            <a:pPr lvl="1"/>
            <a:r>
              <a:rPr lang="en-US" sz="2000" dirty="0"/>
              <a:t>String(19</a:t>
            </a:r>
            <a:r>
              <a:rPr lang="ko-KR" altLang="en-US" sz="2000" dirty="0"/>
              <a:t>쪽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 </a:t>
            </a:r>
            <a:r>
              <a:rPr lang="en-US" altLang="ko-KR" sz="2000" dirty="0" err="1"/>
              <a:t>concat</a:t>
            </a:r>
            <a:r>
              <a:rPr lang="en-US" altLang="ko-KR" sz="2000" dirty="0"/>
              <a:t>, </a:t>
            </a:r>
          </a:p>
          <a:p>
            <a:pPr lvl="1"/>
            <a:r>
              <a:rPr lang="en-US" sz="2000" dirty="0"/>
              <a:t>Math : sqrt, random, floor, </a:t>
            </a:r>
          </a:p>
          <a:p>
            <a:pPr lvl="1"/>
            <a:r>
              <a:rPr lang="en-US" sz="2000" dirty="0"/>
              <a:t> </a:t>
            </a:r>
            <a:r>
              <a:rPr lang="ko-KR" altLang="en-US" sz="2000" dirty="0"/>
              <a:t>객체 생성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627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900C-4A0C-A941-B975-F6CEC33A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B0F0"/>
                </a:solidFill>
              </a:rPr>
              <a:t>8</a:t>
            </a:r>
            <a:r>
              <a:rPr lang="ko-KR" altLang="en-US" sz="3600" dirty="0">
                <a:solidFill>
                  <a:srgbClr val="00B0F0"/>
                </a:solidFill>
              </a:rPr>
              <a:t>장 </a:t>
            </a:r>
            <a:r>
              <a:rPr lang="en-US" altLang="ko-KR" sz="3600" dirty="0">
                <a:solidFill>
                  <a:srgbClr val="00B0F0"/>
                </a:solidFill>
              </a:rPr>
              <a:t>DOM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F70F-05E2-934F-9FEE-BF5DFA46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98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6C50-E340-9946-80CB-66695440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00B0F0"/>
                </a:solidFill>
              </a:rPr>
              <a:t>객체의 </a:t>
            </a:r>
            <a:r>
              <a:rPr lang="ko-KR" altLang="en-US" sz="3600" dirty="0" err="1">
                <a:solidFill>
                  <a:srgbClr val="00B0F0"/>
                </a:solidFill>
              </a:rPr>
              <a:t>프로퍼티와</a:t>
            </a:r>
            <a:r>
              <a:rPr lang="ko-KR" altLang="en-US" sz="3600" dirty="0">
                <a:solidFill>
                  <a:srgbClr val="00B0F0"/>
                </a:solidFill>
              </a:rPr>
              <a:t> 값 보기</a:t>
            </a:r>
            <a:br>
              <a:rPr lang="en-US" altLang="ko-KR" sz="3600" dirty="0">
                <a:solidFill>
                  <a:srgbClr val="00B0F0"/>
                </a:solidFill>
              </a:rPr>
            </a:br>
            <a:r>
              <a:rPr lang="en-US" altLang="ko-KR" sz="3600" dirty="0">
                <a:solidFill>
                  <a:srgbClr val="00B0F0"/>
                </a:solidFill>
              </a:rPr>
              <a:t>for … in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56C3-E0FA-0040-8C94-2EA3F835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for (</a:t>
            </a:r>
            <a:r>
              <a:rPr lang="en-US" sz="2400" dirty="0" err="1">
                <a:latin typeface="Inconsolata" panose="020B0609030003000000" pitchFamily="49" charset="0"/>
              </a:rPr>
              <a:t>const</a:t>
            </a:r>
            <a:r>
              <a:rPr lang="en-US" sz="2400" dirty="0">
                <a:latin typeface="Inconsolata" panose="020B0609030003000000" pitchFamily="49" charset="0"/>
              </a:rPr>
              <a:t> pro in window) {</a:t>
            </a:r>
          </a:p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  </a:t>
            </a:r>
            <a:r>
              <a:rPr lang="en-US" sz="2400" dirty="0" err="1">
                <a:latin typeface="Inconsolata" panose="020B0609030003000000" pitchFamily="49" charset="0"/>
              </a:rPr>
              <a:t>console.log</a:t>
            </a:r>
            <a:r>
              <a:rPr lang="en-US" sz="2400" dirty="0">
                <a:latin typeface="Inconsolata" panose="020B0609030003000000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Inconsolata" panose="020B0609030003000000" pitchFamily="49" charset="0"/>
              </a:rPr>
              <a:t>`${</a:t>
            </a:r>
            <a:r>
              <a:rPr lang="en-US" sz="2400" dirty="0">
                <a:latin typeface="Inconsolata" panose="020B0609030003000000" pitchFamily="49" charset="0"/>
              </a:rPr>
              <a:t>pro</a:t>
            </a:r>
            <a:r>
              <a:rPr lang="en-US" sz="2400" dirty="0">
                <a:solidFill>
                  <a:srgbClr val="FF0000"/>
                </a:solidFill>
                <a:latin typeface="Inconsolata" panose="020B0609030003000000" pitchFamily="49" charset="0"/>
              </a:rPr>
              <a:t>}</a:t>
            </a:r>
            <a:r>
              <a:rPr lang="en-US" sz="2400" dirty="0">
                <a:latin typeface="Inconsolata" panose="020B0609030003000000" pitchFamily="49" charset="0"/>
              </a:rPr>
              <a:t> : </a:t>
            </a:r>
            <a:r>
              <a:rPr lang="en-US" sz="2400" dirty="0">
                <a:solidFill>
                  <a:srgbClr val="FF0000"/>
                </a:solidFill>
                <a:latin typeface="Inconsolata" panose="020B0609030003000000" pitchFamily="49" charset="0"/>
              </a:rPr>
              <a:t>${</a:t>
            </a:r>
            <a:r>
              <a:rPr lang="en-US" sz="2400" dirty="0">
                <a:latin typeface="Inconsolata" panose="020B0609030003000000" pitchFamily="49" charset="0"/>
              </a:rPr>
              <a:t>window</a:t>
            </a:r>
            <a:r>
              <a:rPr lang="en-US" sz="2400" dirty="0">
                <a:solidFill>
                  <a:srgbClr val="FF0000"/>
                </a:solidFill>
                <a:latin typeface="Inconsolata" panose="020B0609030003000000" pitchFamily="49" charset="0"/>
              </a:rPr>
              <a:t>[</a:t>
            </a:r>
            <a:r>
              <a:rPr lang="en-US" sz="2400" dirty="0">
                <a:latin typeface="Inconsolata" panose="020B0609030003000000" pitchFamily="49" charset="0"/>
              </a:rPr>
              <a:t>pro</a:t>
            </a:r>
            <a:r>
              <a:rPr lang="en-US" sz="2400" dirty="0">
                <a:solidFill>
                  <a:srgbClr val="FF0000"/>
                </a:solidFill>
                <a:latin typeface="Inconsolata" panose="020B0609030003000000" pitchFamily="49" charset="0"/>
              </a:rPr>
              <a:t>]}`</a:t>
            </a:r>
            <a:r>
              <a:rPr lang="en-US" sz="24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for (</a:t>
            </a:r>
            <a:r>
              <a:rPr lang="en-US" sz="2400" dirty="0" err="1">
                <a:latin typeface="Inconsolata" panose="020B0609030003000000" pitchFamily="49" charset="0"/>
              </a:rPr>
              <a:t>const</a:t>
            </a:r>
            <a:r>
              <a:rPr lang="en-US" sz="2400" dirty="0">
                <a:latin typeface="Inconsolata" panose="020B0609030003000000" pitchFamily="49" charset="0"/>
              </a:rPr>
              <a:t> pro in window) {</a:t>
            </a:r>
          </a:p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  </a:t>
            </a:r>
            <a:r>
              <a:rPr lang="en-US" sz="2400" dirty="0" err="1">
                <a:latin typeface="Inconsolata" panose="020B0609030003000000" pitchFamily="49" charset="0"/>
              </a:rPr>
              <a:t>console.log</a:t>
            </a:r>
            <a:r>
              <a:rPr lang="en-US" sz="2400" dirty="0">
                <a:latin typeface="Inconsolata" panose="020B0609030003000000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Inconsolata" panose="020B0609030003000000" pitchFamily="49" charset="0"/>
              </a:rPr>
              <a:t>`${pro} : ${</a:t>
            </a:r>
            <a:r>
              <a:rPr lang="en-US" sz="2400" dirty="0" err="1">
                <a:solidFill>
                  <a:srgbClr val="FF0000"/>
                </a:solidFill>
                <a:latin typeface="Inconsolata" panose="020B0609030003000000" pitchFamily="49" charset="0"/>
              </a:rPr>
              <a:t>window.document</a:t>
            </a:r>
            <a:r>
              <a:rPr lang="en-US" sz="2400" dirty="0">
                <a:solidFill>
                  <a:srgbClr val="FF0000"/>
                </a:solidFill>
                <a:latin typeface="Inconsolata" panose="020B0609030003000000" pitchFamily="49" charset="0"/>
              </a:rPr>
              <a:t>[pro]}`</a:t>
            </a:r>
            <a:r>
              <a:rPr lang="en-US" sz="2400" dirty="0">
                <a:latin typeface="Inconsolata" panose="020B0609030003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Inconsolata" panose="020B0609030003000000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endParaRPr lang="en-US" sz="2400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endParaRPr lang="en-US" sz="2400" dirty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7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170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Inconsolata</vt:lpstr>
      <vt:lpstr>Office Theme</vt:lpstr>
      <vt:lpstr>W3</vt:lpstr>
      <vt:lpstr>7장</vt:lpstr>
      <vt:lpstr>8장 DOM</vt:lpstr>
      <vt:lpstr>객체의 프로퍼티와 값 보기 for … 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</dc:title>
  <dc:creator>Sugwoo Byun</dc:creator>
  <cp:lastModifiedBy>Microsoft Office User</cp:lastModifiedBy>
  <cp:revision>27</cp:revision>
  <dcterms:created xsi:type="dcterms:W3CDTF">2020-10-07T13:47:09Z</dcterms:created>
  <dcterms:modified xsi:type="dcterms:W3CDTF">2021-03-22T03:47:00Z</dcterms:modified>
</cp:coreProperties>
</file>