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7737-DBE3-7E40-91D3-E93085CB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5E15-48F8-5546-9F8F-FF3E0A18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0041-D6CB-6343-8AD1-EA9E4BA6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8F3A-6039-4D4A-8DFE-51D0DD5A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CCA9-DB3A-CB41-AB0C-FB4875A7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1F20-0BBE-1E4A-B08C-45CD7AB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41EA-8E8F-0741-B4C5-49D1049D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32EC-F1AE-D549-963E-884CB42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A9D5-A1E3-194D-843B-7885CE5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531C-3686-8B4E-9ADD-EAE5706F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257BA-20CC-484C-B3DD-B776148A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5698-CAA1-5D45-B627-3AB36E93E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DF83-44EF-B140-A685-F15E167E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7324-B149-D146-AB32-46CF03A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CBE4-4FC6-7B46-8FF1-6407307B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6D8B-AB40-AF4A-8A10-7B23DBB2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8D49-8028-AA4D-B990-62BE50DA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24AF-EBAB-8547-A079-3E418FA1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9FEF-C627-B248-905E-D071DC7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B302-90F5-1C44-A993-45326AD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D691-B9F3-8D43-918D-9CD0BDE7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B7BF-AE90-1D47-A83F-31309026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95E1-E924-7443-9125-CF7189D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1E03-9397-B145-BE7F-EB966C1D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FA67-C840-864C-B0A9-E852B4F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924F-DEE2-0946-BDEB-3D8469B6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F4D8-C26F-8B4A-AF83-120BFAECD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A731-1573-CE45-AD95-7471E4D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6466B-FFFE-AB41-BDEB-5B83D219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B6EB-34EC-4B4C-872E-F97F973E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FBAC-AF75-A24F-9441-2CAAB596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FABF-51FA-B445-B4B4-9DED9E1B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EEB7-B33E-4F4C-9D24-8E608825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6D719-68C8-4D47-BD8A-A3B92BF0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80EA5-1A8F-8A4A-8A4A-DA5C2C38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468C8-4859-7D4D-AE4A-E470A5A7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C5C37-F502-0241-875F-E5EDDF3F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B2F3A-6C65-CD4A-A0DE-892135A3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3A5E-B184-1A4D-8967-7A6DBE75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170-020D-1144-B6E0-D6DCA36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CFE0-BDEC-464D-87D8-041D035C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1DB42-4429-0F46-9633-AE332189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B1BBE-2C00-F74F-A034-03FA9D1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2F53F-4DF3-AF4A-95A0-59841D63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7F21-46BA-C74F-8AD8-53659557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B3FA-6ED4-3F46-B6F2-008455E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0618-6CBF-604E-9979-1E7CAB67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FD14-BB45-8F49-BA7C-7E1F9E08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BECD-634D-FB42-8590-3F8BC6EC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4139-022E-4B43-A6BB-73187B85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49024-1E0F-F44C-AA7C-17069CD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FE9E-ECF7-9C47-AAC4-68005CB5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4DF7-AC09-2649-8096-AB4C131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3DAB-8529-F84B-9248-E78103AC5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4176-9CEA-844F-8130-62425247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0FA3-C6A3-B643-A6BC-F98F21B1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D298-3C5A-A04A-87CB-488DB11E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7092-B1E8-DF43-9FF4-6D24D9A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A8710-4A09-D746-A3A3-2EA426E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5539-8C33-3A48-8BEB-0DE9D703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82B7-E093-6E46-882D-9B808DCD3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264F-7EC2-DB45-B105-D6E19EC8DCE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F8B2-40F9-8446-B8D5-DA50331F4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F541-F8D8-E74D-AA94-67D7CB32F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2A66-DD60-054E-9516-89411FD4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docs/hooks-intro.html#motivation" TargetMode="External"/><Relationship Id="rId2" Type="http://schemas.openxmlformats.org/officeDocument/2006/relationships/hyperlink" Target="https://medium.com/@dan_abramov/making-sense-of-react-hooks-fdbde88038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86A1-62A2-1144-BD69-25E66720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React Programming </a:t>
            </a:r>
            <a:r>
              <a:rPr lang="ko-KR" altLang="en-US" sz="3600" dirty="0">
                <a:solidFill>
                  <a:srgbClr val="00B0F0"/>
                </a:solidFill>
              </a:rPr>
              <a:t>동기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9EF4-29AF-4C4D-84D8-0AB1F566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81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참고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https://medium.com/@dan_abramov/making-sense-of-react-hooks-fdbde8803889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3"/>
              </a:rPr>
              <a:t>https://ko.reactjs.org/docs/hooks-intro.html#motivation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컴포넌트</a:t>
            </a:r>
            <a:r>
              <a:rPr lang="en-US" altLang="ko-KR" dirty="0"/>
              <a:t>(Components)</a:t>
            </a:r>
          </a:p>
          <a:p>
            <a:pPr lvl="1"/>
            <a:r>
              <a:rPr lang="ko-KR" altLang="en-US" dirty="0"/>
              <a:t>웹 프로그램을 </a:t>
            </a:r>
            <a:r>
              <a:rPr lang="en-US" altLang="ko-KR" dirty="0"/>
              <a:t>Encapsulated</a:t>
            </a:r>
            <a:r>
              <a:rPr lang="ko-KR" altLang="en-US" dirty="0"/>
              <a:t> 기본 단위 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M(model,</a:t>
            </a:r>
            <a:r>
              <a:rPr lang="ko-KR" altLang="en-US" dirty="0"/>
              <a:t> 데이터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V (UI </a:t>
            </a:r>
            <a:r>
              <a:rPr lang="ko-KR" altLang="en-US" dirty="0"/>
              <a:t>및 </a:t>
            </a:r>
            <a:r>
              <a:rPr lang="en-US" altLang="ko-KR" dirty="0"/>
              <a:t>display), C (control, </a:t>
            </a:r>
            <a:r>
              <a:rPr lang="ko-KR" altLang="en-US" dirty="0" err="1"/>
              <a:t>핸들러</a:t>
            </a:r>
            <a:r>
              <a:rPr lang="ko-KR" altLang="en-US" dirty="0"/>
              <a:t> 등의 프로그램</a:t>
            </a:r>
            <a:r>
              <a:rPr lang="en-US" altLang="ko-KR" dirty="0"/>
              <a:t>) </a:t>
            </a:r>
            <a:r>
              <a:rPr lang="ko-KR" altLang="en-US" dirty="0"/>
              <a:t> 통합</a:t>
            </a:r>
            <a:endParaRPr lang="en-US" altLang="ko-KR" dirty="0"/>
          </a:p>
          <a:p>
            <a:pPr lvl="1"/>
            <a:r>
              <a:rPr lang="ko-KR" altLang="en-US" dirty="0"/>
              <a:t>블록을 재사용 </a:t>
            </a:r>
            <a:r>
              <a:rPr lang="en-US" altLang="ko-KR" dirty="0"/>
              <a:t>(</a:t>
            </a:r>
            <a:r>
              <a:rPr lang="en-US" altLang="ko-KR" dirty="0" err="1"/>
              <a:t>resuse</a:t>
            </a:r>
            <a:r>
              <a:rPr lang="en-US" altLang="ko-KR" dirty="0"/>
              <a:t>) </a:t>
            </a:r>
            <a:r>
              <a:rPr lang="ko-KR" altLang="en-US" dirty="0"/>
              <a:t>함으로 재사용함으로써 생산성 향상</a:t>
            </a:r>
            <a:endParaRPr lang="en-US" altLang="ko-KR" dirty="0"/>
          </a:p>
          <a:p>
            <a:pPr lvl="1"/>
            <a:r>
              <a:rPr lang="ko-KR" altLang="en-US" dirty="0"/>
              <a:t>웹 프로그래밍을 좀 더 추상적</a:t>
            </a:r>
            <a:r>
              <a:rPr lang="en-US" altLang="ko-KR" dirty="0"/>
              <a:t>(abstract)</a:t>
            </a:r>
            <a:r>
              <a:rPr lang="ko-KR" altLang="en-US" dirty="0" err="1"/>
              <a:t>으로</a:t>
            </a:r>
            <a:r>
              <a:rPr lang="ko-KR" altLang="en-US" dirty="0"/>
              <a:t> 함으로써 생산성 향상 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</a:p>
          <a:p>
            <a:pPr lvl="2"/>
            <a:r>
              <a:rPr lang="en-US" dirty="0"/>
              <a:t>low-level detail</a:t>
            </a:r>
            <a:r>
              <a:rPr lang="ko-KR" altLang="en-US" dirty="0"/>
              <a:t>한 부분을 </a:t>
            </a:r>
            <a:r>
              <a:rPr lang="en-US" altLang="ko-KR" dirty="0"/>
              <a:t>React</a:t>
            </a:r>
            <a:r>
              <a:rPr lang="ko-KR" altLang="en-US" dirty="0"/>
              <a:t>가 맡아 처리하고</a:t>
            </a:r>
            <a:r>
              <a:rPr lang="en-US" altLang="ko-KR" dirty="0"/>
              <a:t>,</a:t>
            </a:r>
            <a:r>
              <a:rPr lang="ko-KR" altLang="en-US" dirty="0"/>
              <a:t> 프로그래머는 </a:t>
            </a:r>
            <a:r>
              <a:rPr lang="ko-KR" altLang="en-US" dirty="0" err="1"/>
              <a:t>로직</a:t>
            </a:r>
            <a:r>
              <a:rPr lang="en-US" altLang="ko-KR" dirty="0"/>
              <a:t>(logic)</a:t>
            </a:r>
            <a:r>
              <a:rPr lang="ko-KR" altLang="en-US" dirty="0"/>
              <a:t>에 전념함</a:t>
            </a:r>
            <a:endParaRPr lang="en-US" altLang="ko-KR" dirty="0"/>
          </a:p>
          <a:p>
            <a:pPr lvl="2"/>
            <a:endParaRPr lang="en-US" dirty="0"/>
          </a:p>
          <a:p>
            <a:r>
              <a:rPr lang="ko-KR" altLang="en-US" dirty="0"/>
              <a:t>컴포넌트의 구현</a:t>
            </a:r>
            <a:endParaRPr lang="en-US" altLang="ko-KR" dirty="0"/>
          </a:p>
          <a:p>
            <a:pPr lvl="1"/>
            <a:r>
              <a:rPr lang="en-US" dirty="0"/>
              <a:t>class </a:t>
            </a:r>
            <a:r>
              <a:rPr lang="ko-KR" altLang="en-US" dirty="0"/>
              <a:t>기반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lifecycle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기본 개념 성공적으로 구현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function </a:t>
            </a:r>
            <a:r>
              <a:rPr lang="ko-KR" altLang="en-US" dirty="0"/>
              <a:t>기반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hooks </a:t>
            </a:r>
            <a:r>
              <a:rPr lang="ko-KR" altLang="en-US" dirty="0"/>
              <a:t>함수들</a:t>
            </a:r>
            <a:r>
              <a:rPr lang="en-US" altLang="ko-KR" dirty="0"/>
              <a:t>(</a:t>
            </a:r>
            <a:r>
              <a:rPr lang="en-US" altLang="ko-KR" dirty="0" err="1"/>
              <a:t>useState</a:t>
            </a:r>
            <a:r>
              <a:rPr lang="en-US" altLang="ko-KR" dirty="0"/>
              <a:t>, </a:t>
            </a:r>
            <a:r>
              <a:rPr lang="en-US" altLang="ko-KR" dirty="0" err="1"/>
              <a:t>useEffect</a:t>
            </a:r>
            <a:r>
              <a:rPr lang="en-US" altLang="ko-KR" dirty="0"/>
              <a:t>, …) </a:t>
            </a:r>
            <a:r>
              <a:rPr lang="ko-KR" altLang="en-US" dirty="0"/>
              <a:t> </a:t>
            </a:r>
            <a:r>
              <a:rPr lang="en-US" altLang="ko-KR" dirty="0"/>
              <a:t>: class</a:t>
            </a:r>
            <a:r>
              <a:rPr lang="ko-KR" altLang="en-US" dirty="0"/>
              <a:t>에 비해</a:t>
            </a:r>
            <a:r>
              <a:rPr lang="en-US" altLang="ko-KR" dirty="0"/>
              <a:t>,</a:t>
            </a:r>
            <a:r>
              <a:rPr lang="ko-KR" altLang="en-US" dirty="0"/>
              <a:t> 훨씬 사용하기 편리함</a:t>
            </a:r>
            <a:endParaRPr lang="en-US" altLang="ko-KR" dirty="0"/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년에 </a:t>
            </a:r>
            <a:r>
              <a:rPr lang="en-US" altLang="ko-KR" dirty="0"/>
              <a:t>functional hooks </a:t>
            </a:r>
            <a:r>
              <a:rPr lang="ko-KR" altLang="en-US" dirty="0"/>
              <a:t>기법이 소개된 이후 현재 이 방법이 주로 사용됨</a:t>
            </a:r>
            <a:endParaRPr lang="en-US" altLang="ko-KR" dirty="0"/>
          </a:p>
          <a:p>
            <a:pPr lvl="1"/>
            <a:r>
              <a:rPr lang="en-US" dirty="0"/>
              <a:t>class </a:t>
            </a:r>
            <a:r>
              <a:rPr lang="ko-KR" altLang="en-US" dirty="0"/>
              <a:t>컴포넌트와 </a:t>
            </a:r>
            <a:r>
              <a:rPr lang="en-US" altLang="ko-KR" dirty="0"/>
              <a:t>function </a:t>
            </a:r>
            <a:r>
              <a:rPr lang="ko-KR" altLang="en-US" dirty="0"/>
              <a:t>컴포넌트는 호환성을 가짐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8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7C72-7458-E244-85E7-8065ACF7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함수형 프로그래밍</a:t>
            </a:r>
            <a:r>
              <a:rPr lang="en-US" altLang="ko-KR" sz="3200" dirty="0"/>
              <a:t>,</a:t>
            </a:r>
            <a:r>
              <a:rPr lang="ko-KR" altLang="en-US" sz="3200" dirty="0"/>
              <a:t> 명령형 프로그래밍</a:t>
            </a:r>
            <a:r>
              <a:rPr lang="en-US" altLang="ko-KR" sz="3200" dirty="0"/>
              <a:t>,</a:t>
            </a:r>
            <a:r>
              <a:rPr lang="ko-KR" altLang="en-US" sz="3200" dirty="0"/>
              <a:t> 웹 프로그래밍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0711-975F-4644-841D-01BCFD43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함수형 프로그래밍</a:t>
            </a:r>
            <a:endParaRPr lang="en-US" altLang="ko-KR" dirty="0"/>
          </a:p>
          <a:p>
            <a:pPr lvl="1"/>
            <a:r>
              <a:rPr lang="en-US" dirty="0"/>
              <a:t>immutable</a:t>
            </a:r>
            <a:r>
              <a:rPr lang="ko-KR" altLang="en-US" dirty="0"/>
              <a:t> 변수 및 자료 구조 정의 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 함수의 </a:t>
            </a:r>
            <a:r>
              <a:rPr lang="en-US" altLang="ko-KR" dirty="0"/>
              <a:t>return</a:t>
            </a:r>
            <a:r>
              <a:rPr lang="ko-KR" altLang="en-US" dirty="0"/>
              <a:t> 값은 유일함 </a:t>
            </a:r>
            <a:r>
              <a:rPr lang="en-US" altLang="ko-KR" dirty="0"/>
              <a:t>(encapsulation</a:t>
            </a:r>
            <a:r>
              <a:rPr lang="ko-KR" altLang="en-US" dirty="0"/>
              <a:t> 및 참조 투명성을 가짐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전역 변수 및 </a:t>
            </a:r>
            <a:r>
              <a:rPr lang="en-US" altLang="ko-KR" dirty="0"/>
              <a:t>reference (</a:t>
            </a:r>
            <a:r>
              <a:rPr lang="ko-KR" altLang="en-US" dirty="0"/>
              <a:t>포인터</a:t>
            </a:r>
            <a:r>
              <a:rPr lang="en-US" altLang="ko-KR" dirty="0"/>
              <a:t>)</a:t>
            </a:r>
            <a:r>
              <a:rPr lang="ko-KR" altLang="en-US" dirty="0"/>
              <a:t> 사용 금지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명령형 프로그래밍</a:t>
            </a:r>
            <a:endParaRPr lang="en-US" altLang="ko-KR" dirty="0"/>
          </a:p>
          <a:p>
            <a:pPr lvl="1"/>
            <a:r>
              <a:rPr lang="en-US" dirty="0"/>
              <a:t>mutable </a:t>
            </a:r>
            <a:r>
              <a:rPr lang="ko-KR" altLang="en-US" dirty="0"/>
              <a:t>변수 및 반복적인 할당 문 적용 </a:t>
            </a:r>
            <a:r>
              <a:rPr lang="en-US" altLang="ko-KR" dirty="0"/>
              <a:t>(destructive update)</a:t>
            </a:r>
          </a:p>
          <a:p>
            <a:pPr lvl="1"/>
            <a:r>
              <a:rPr lang="ko-KR" altLang="en-US" dirty="0"/>
              <a:t>변수는 메모리의 추상화</a:t>
            </a:r>
            <a:endParaRPr lang="en-US" altLang="ko-KR" dirty="0"/>
          </a:p>
          <a:p>
            <a:pPr lvl="1"/>
            <a:r>
              <a:rPr lang="ko-KR" altLang="en-US" dirty="0"/>
              <a:t>전역 변수 및 </a:t>
            </a:r>
            <a:r>
              <a:rPr lang="en-US" altLang="ko-KR" dirty="0"/>
              <a:t>reference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ko-KR" altLang="en-US" dirty="0"/>
              <a:t>웹 프로그래밍</a:t>
            </a:r>
            <a:endParaRPr lang="en-US" altLang="ko-KR" dirty="0"/>
          </a:p>
          <a:p>
            <a:pPr lvl="1"/>
            <a:r>
              <a:rPr lang="ko-KR" altLang="en-US" dirty="0"/>
              <a:t>함수적 특성 </a:t>
            </a:r>
            <a:r>
              <a:rPr lang="en-US" altLang="ko-KR" dirty="0"/>
              <a:t>:</a:t>
            </a:r>
            <a:r>
              <a:rPr lang="ko-KR" altLang="en-US" dirty="0"/>
              <a:t> 컴포넌트의 </a:t>
            </a:r>
            <a:r>
              <a:rPr lang="en-US" altLang="ko-KR" dirty="0"/>
              <a:t>return </a:t>
            </a:r>
            <a:r>
              <a:rPr lang="ko-KR" altLang="en-US" dirty="0"/>
              <a:t>값</a:t>
            </a:r>
            <a:r>
              <a:rPr lang="en-US" altLang="ko-KR" dirty="0"/>
              <a:t>(JSX)</a:t>
            </a:r>
            <a:r>
              <a:rPr lang="ko-KR" altLang="en-US" dirty="0"/>
              <a:t>은 유일 </a:t>
            </a:r>
            <a:endParaRPr lang="en-US" altLang="ko-KR" dirty="0"/>
          </a:p>
          <a:p>
            <a:pPr lvl="1"/>
            <a:r>
              <a:rPr lang="ko-KR" altLang="en-US" dirty="0"/>
              <a:t>명령형 특성 </a:t>
            </a:r>
            <a:r>
              <a:rPr lang="en-US" altLang="ko-KR" dirty="0"/>
              <a:t>:</a:t>
            </a:r>
            <a:r>
              <a:rPr lang="ko-KR" altLang="en-US" dirty="0"/>
              <a:t> 이벤트 </a:t>
            </a:r>
            <a:r>
              <a:rPr lang="ko-KR" altLang="en-US" dirty="0" err="1"/>
              <a:t>핸들러</a:t>
            </a:r>
            <a:r>
              <a:rPr lang="ko-KR" altLang="en-US" dirty="0"/>
              <a:t> 등은 </a:t>
            </a:r>
            <a:r>
              <a:rPr lang="en-US" altLang="ko-KR" dirty="0"/>
              <a:t>side-effect</a:t>
            </a:r>
            <a:r>
              <a:rPr lang="ko-KR" altLang="en-US" dirty="0"/>
              <a:t>와 </a:t>
            </a:r>
            <a:r>
              <a:rPr lang="en-US" altLang="ko-KR" dirty="0"/>
              <a:t>destructive update</a:t>
            </a:r>
            <a:r>
              <a:rPr lang="ko-KR" altLang="en-US" dirty="0"/>
              <a:t> 적용이 필수</a:t>
            </a:r>
            <a:endParaRPr lang="en-US" altLang="ko-KR" dirty="0"/>
          </a:p>
          <a:p>
            <a:pPr lvl="1"/>
            <a:r>
              <a:rPr lang="ko-KR" altLang="en-US" dirty="0"/>
              <a:t>이 둘을 어떻게 함께 사용할 수 있을까</a:t>
            </a:r>
            <a:r>
              <a:rPr lang="en-US" altLang="ko-KR" dirty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4BE1-28B1-CA45-BCF9-8B834095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ko-KR" altLang="en-US" dirty="0"/>
              <a:t>프로그래밍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6C3D-3F4A-FD44-A2AE-1F8BB5B8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컴포넌트가 실행되는 시점의 차이</a:t>
            </a:r>
            <a:endParaRPr lang="en-US" altLang="ko-KR" dirty="0"/>
          </a:p>
          <a:p>
            <a:pPr lvl="1"/>
            <a:r>
              <a:rPr lang="ko-KR" altLang="en-US" dirty="0"/>
              <a:t>초기 컴포넌트는 오직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생성함 </a:t>
            </a:r>
            <a:r>
              <a:rPr lang="en-US" altLang="ko-KR" dirty="0"/>
              <a:t>(</a:t>
            </a:r>
            <a:r>
              <a:rPr lang="ko-KR" altLang="en-US" dirty="0"/>
              <a:t>함수적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그 이후 이벤트 발생 등에 의해 </a:t>
            </a:r>
            <a:r>
              <a:rPr lang="en-US" altLang="ko-KR" dirty="0"/>
              <a:t>destructive update </a:t>
            </a:r>
            <a:r>
              <a:rPr lang="ko-KR" altLang="en-US" dirty="0"/>
              <a:t>및 </a:t>
            </a:r>
            <a:r>
              <a:rPr lang="en-US" altLang="ko-KR" dirty="0"/>
              <a:t>side-effect </a:t>
            </a:r>
            <a:r>
              <a:rPr lang="ko-KR" altLang="en-US" dirty="0"/>
              <a:t>가 적용됨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명령형 특성의 구현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할당문에</a:t>
            </a:r>
            <a:r>
              <a:rPr lang="ko-KR" altLang="en-US" dirty="0"/>
              <a:t> 의한 </a:t>
            </a:r>
            <a:r>
              <a:rPr lang="en-US" altLang="ko-KR" dirty="0"/>
              <a:t>destructive update </a:t>
            </a:r>
            <a:r>
              <a:rPr lang="ko-KR" altLang="en-US" dirty="0" err="1"/>
              <a:t>를</a:t>
            </a:r>
            <a:r>
              <a:rPr lang="ko-KR" altLang="en-US" dirty="0"/>
              <a:t> 적용할 경우</a:t>
            </a:r>
            <a:r>
              <a:rPr lang="en-US" altLang="ko-KR" dirty="0"/>
              <a:t>,</a:t>
            </a:r>
            <a:r>
              <a:rPr lang="ko-KR" altLang="en-US" dirty="0"/>
              <a:t> 시스템이 그와 연관된 부분을 자동관리하기가 어려움 </a:t>
            </a:r>
            <a:r>
              <a:rPr lang="en-US" altLang="ko-KR" dirty="0"/>
              <a:t>(</a:t>
            </a:r>
            <a:r>
              <a:rPr lang="ko-KR" altLang="en-US" dirty="0"/>
              <a:t>프로그램 분석 등의 문제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hooks </a:t>
            </a:r>
            <a:r>
              <a:rPr lang="ko-KR" altLang="en-US" dirty="0"/>
              <a:t>함수를 사용함으로써</a:t>
            </a:r>
            <a:r>
              <a:rPr lang="en-US" altLang="ko-KR" dirty="0"/>
              <a:t>,</a:t>
            </a:r>
            <a:r>
              <a:rPr lang="ko-KR" altLang="en-US" dirty="0"/>
              <a:t> 변화되는 내용을 좀 더 체계적으로 분석할 수 있음</a:t>
            </a:r>
            <a:endParaRPr lang="en-US" altLang="ko-KR" dirty="0"/>
          </a:p>
          <a:p>
            <a:pPr lvl="1"/>
            <a:r>
              <a:rPr lang="ko-KR" altLang="en-US" dirty="0"/>
              <a:t>시스템이 </a:t>
            </a:r>
            <a:r>
              <a:rPr lang="en-US" altLang="ko-KR" dirty="0"/>
              <a:t>UI</a:t>
            </a:r>
            <a:r>
              <a:rPr lang="ko-KR" altLang="en-US" dirty="0"/>
              <a:t>의 변화를 </a:t>
            </a:r>
            <a:r>
              <a:rPr lang="en-US" altLang="ko-KR" dirty="0"/>
              <a:t>Virtual DOM</a:t>
            </a:r>
            <a:r>
              <a:rPr lang="ko-KR" altLang="en-US" dirty="0"/>
              <a:t> 을 이용하여 자동 관리 할 수 있음</a:t>
            </a:r>
            <a:endParaRPr lang="en-US" altLang="ko-KR" dirty="0"/>
          </a:p>
          <a:p>
            <a:pPr lvl="1"/>
            <a:r>
              <a:rPr lang="ko-KR" altLang="en-US" dirty="0"/>
              <a:t>결과적으로 향상된 </a:t>
            </a:r>
            <a:r>
              <a:rPr lang="en-US" altLang="ko-KR" dirty="0"/>
              <a:t>Rendering</a:t>
            </a:r>
            <a:r>
              <a:rPr lang="ko-KR" altLang="en-US" dirty="0"/>
              <a:t> 성능을 가짐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2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FB3D-F07F-9E4E-BEF2-4AE1B63D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6"/>
            <a:ext cx="10515600" cy="775053"/>
          </a:xfrm>
        </p:spPr>
        <p:txBody>
          <a:bodyPr/>
          <a:lstStyle/>
          <a:p>
            <a:r>
              <a:rPr lang="ko-KR" altLang="en-US" dirty="0"/>
              <a:t>컴포넌트의 구성 </a:t>
            </a:r>
            <a:r>
              <a:rPr lang="en-US" altLang="ko-KR" dirty="0"/>
              <a:t>(</a:t>
            </a:r>
            <a:r>
              <a:rPr lang="ko-KR" altLang="en-US" dirty="0"/>
              <a:t>함수형 언어적 표현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D20D-0A4A-9F45-AF5C-A38966E2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1703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Component = ({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paramenter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 =&gt; {           //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람다 함수로 정의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[number,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mutable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handInc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() =&gt;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setNumber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(number - 1);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inputs from Server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&lt;div&gt;                                    // JSX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구성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&lt;div style={{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"20px" }}&gt; {number}&lt;/div&gt;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&lt;button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handleInc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더하기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&lt;/div 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8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428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Theme</vt:lpstr>
      <vt:lpstr>React Programming 동기</vt:lpstr>
      <vt:lpstr>함수형 프로그래밍, 명령형 프로그래밍, 웹 프로그래밍</vt:lpstr>
      <vt:lpstr>React 프로그래밍</vt:lpstr>
      <vt:lpstr>컴포넌트의 구성 (함수형 언어적 표현)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Programming 동기</dc:title>
  <dc:creator>Microsoft Office User</dc:creator>
  <cp:lastModifiedBy>Microsoft Office User</cp:lastModifiedBy>
  <cp:revision>10</cp:revision>
  <dcterms:created xsi:type="dcterms:W3CDTF">2021-11-30T05:12:13Z</dcterms:created>
  <dcterms:modified xsi:type="dcterms:W3CDTF">2021-11-30T05:57:01Z</dcterms:modified>
</cp:coreProperties>
</file>