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9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4"/>
    <p:restoredTop sz="94341"/>
  </p:normalViewPr>
  <p:slideViewPr>
    <p:cSldViewPr snapToGrid="0" snapToObjects="1">
      <p:cViewPr varScale="1">
        <p:scale>
          <a:sx n="96" d="100"/>
          <a:sy n="96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0182-5AB8-3343-8245-43D8044CE332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DFF8-FA4D-8E49-80C6-42F31C0AF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3306-4984-9E43-8BC9-6CA9E749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75237-5C73-204C-AFEC-E8AE8839D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7C0E-C6E3-F74E-ADD0-6746CC76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97B3-B296-314E-9206-71F1AA7A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7DBA-BDCA-D849-9574-B276E76C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1FE-DB79-3B4D-BBD4-F9296B3A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4E3D-2F2F-2648-87C5-B987EC1A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7799-1C46-214B-B639-A9840064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48C5-A614-D149-9B41-1999A6D7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BEF2-4101-0343-880B-C5F2CFF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00EF9-8D08-7748-A5EB-E45ADA15D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149BE-10D2-EC4D-85E6-F9550591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5E41-38A3-3945-AA86-BADAA2E4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D2EB-3B51-6242-920F-BE3C4D52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6063-8C81-CE4D-AF04-7E86835E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063E-7963-7348-A981-0A814B62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FD8A-D596-1C45-9976-B2AB5072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3D24-3DB3-694D-9979-D9466BAB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FEB8-3E4C-8943-A0E5-75A04D7E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59C2-935E-C448-9D09-379BFCEC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5D85-26D0-1A46-9F40-26FAB887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35A1-84A7-B74C-844E-C2DF38343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621A-C5C5-DC4C-A022-13A7EFCF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A7DB-EEDE-094B-8C1F-6FEF1D32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6ACF-2170-DA47-84DB-F720417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A22F-DD51-004E-8742-E8118295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7F5C-2856-3A4D-825C-C222665D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2BACC-2982-534D-9DE1-71085CC0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9CC8-356B-4A40-8234-C2D7F606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A2FA-EC51-7B4E-B2F9-5B7F4016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1EF29-D625-F94C-AAFF-76F2A290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27B-9FE8-3940-9D36-04E6C4C8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E24B-2257-5547-811F-887985BF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01EE-B02D-DB47-A8B1-243E87CDB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A3986-188F-B946-BAD2-450D4031B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21EFF-0858-FE45-B7FD-609EAB640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71462-5905-5A43-AEEB-B8BA42F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9BC2-9740-C143-9CA4-D187CB6B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BEBF8-B817-034C-9020-9F221121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CB53-DAA7-6D4C-A660-0AEF0965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DB1F5-2BC9-C644-B7B2-69B2C645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384E8-7476-4743-9EA1-C1FF8F43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B9CD-2E0A-594C-BAE1-6119E2E3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BF27B-C6DE-2543-B90E-570B9409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91B98-E8F7-0247-A899-A2A1742D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0947-9C0B-2743-A5BA-E22FED21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5C1E-361B-F646-8962-DE729666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F995-1B84-F040-9954-2D651B30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333C9-7B33-7649-90C4-218C18DB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F445C-E88E-5B45-A72E-BCCDA961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1A2A-A206-8A49-93C5-9B9C3024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4205-7FE0-4047-8FAF-2D6EFDDA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CACE-F40A-AE41-B335-38A10C14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AAA81-BA74-0B44-BAC6-EDF0CC9BB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4BC4-17E4-0840-BA5D-372DFFDD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D125-04C1-BE4F-8AAE-EBE02EC6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189AF-08BB-EF46-BC58-C6846D10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3C8E3-3311-554A-A6EF-0860D191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1A3E8-A0EA-DA4B-B4EC-C1F8ACF1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3459-F47A-9B45-84DA-4EE4F2AC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E300-EF04-464B-AB47-8C31D3A1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40FAD-C776-8A48-B3AD-F45589B24325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9557-9DB5-4443-8A74-E1FF1F50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F2B9-BE12-6042-A5AA-62B65FAEC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C611-0B26-4D48-A869-DD4ED9200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B9CE-FBE2-7447-A5E1-6AC2D13C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65"/>
            <a:ext cx="10515600" cy="8921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W9  </a:t>
            </a:r>
            <a:r>
              <a:rPr lang="en-US" sz="3600" dirty="0" err="1">
                <a:solidFill>
                  <a:srgbClr val="00B0F0"/>
                </a:solidFill>
              </a:rPr>
              <a:t>useEffect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5FB1-F2F7-614C-A52E-900841B2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570"/>
            <a:ext cx="10515600" cy="5574030"/>
          </a:xfrm>
        </p:spPr>
        <p:txBody>
          <a:bodyPr>
            <a:normAutofit/>
          </a:bodyPr>
          <a:lstStyle/>
          <a:p>
            <a:r>
              <a:rPr lang="ko-KR" altLang="en-US" dirty="0"/>
              <a:t>중간고사</a:t>
            </a:r>
            <a:endParaRPr lang="en-US" altLang="ko-KR" dirty="0"/>
          </a:p>
          <a:p>
            <a:pPr lvl="1"/>
            <a:r>
              <a:rPr lang="en-US" altLang="ko-KR" dirty="0"/>
              <a:t>22-webApp-midTest.pdf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 (1) (a)(b)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ex2a.html </a:t>
            </a:r>
          </a:p>
          <a:p>
            <a:pPr lvl="1"/>
            <a:r>
              <a:rPr lang="en-US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(2) : </a:t>
            </a:r>
            <a:r>
              <a:rPr lang="en-US" altLang="ko-KR" dirty="0" err="1"/>
              <a:t>StyleChange.jsx</a:t>
            </a:r>
            <a:endParaRPr lang="en-US" altLang="ko-KR" dirty="0"/>
          </a:p>
          <a:p>
            <a:pPr lvl="1"/>
            <a:r>
              <a:rPr lang="en-US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Makelist.jsx</a:t>
            </a:r>
            <a:r>
              <a:rPr lang="en-US" altLang="ko-KR" dirty="0"/>
              <a:t>. </a:t>
            </a:r>
            <a:r>
              <a:rPr lang="ko-KR" altLang="en-US" dirty="0"/>
              <a:t>     </a:t>
            </a:r>
            <a:r>
              <a:rPr lang="en-US" altLang="ko-KR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lis</a:t>
            </a:r>
            <a:r>
              <a:rPr lang="en-US" dirty="0"/>
              <a:t> = </a:t>
            </a:r>
            <a:r>
              <a:rPr lang="en-US" dirty="0" err="1"/>
              <a:t>items.map</a:t>
            </a:r>
            <a:r>
              <a:rPr lang="en-US" dirty="0"/>
              <a:t>((</a:t>
            </a:r>
            <a:r>
              <a:rPr lang="en-US" dirty="0" err="1"/>
              <a:t>el,index</a:t>
            </a:r>
            <a:r>
              <a:rPr lang="en-US" dirty="0"/>
              <a:t>) =&gt; &lt;li key={index}&gt;{el}&lt;/li&gt;)</a:t>
            </a:r>
            <a:endParaRPr lang="en-US" altLang="ko-KR" dirty="0"/>
          </a:p>
          <a:p>
            <a:pPr lvl="1"/>
            <a:r>
              <a:rPr lang="en-US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(4)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StyleChange2.jsx</a:t>
            </a:r>
          </a:p>
          <a:p>
            <a:pPr lvl="1"/>
            <a:r>
              <a:rPr lang="en-US" dirty="0"/>
              <a:t>3</a:t>
            </a:r>
            <a:r>
              <a:rPr lang="ko-KR" altLang="en-US" dirty="0"/>
              <a:t>번 생명주기함수 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Closure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번 타입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번 배열 함수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번 배열의 </a:t>
            </a:r>
            <a:r>
              <a:rPr lang="en-US" altLang="ko-KR" dirty="0"/>
              <a:t>spread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787B-9571-C54E-8F59-1F967868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명령형 </a:t>
            </a:r>
            <a:r>
              <a:rPr lang="en-US" altLang="ko-KR" dirty="0"/>
              <a:t>			</a:t>
            </a:r>
            <a:r>
              <a:rPr lang="en-US" dirty="0"/>
              <a:t>vs 			</a:t>
            </a:r>
            <a:r>
              <a:rPr lang="ko-KR" altLang="en-US" dirty="0"/>
              <a:t>함수형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5BB2-C9B0-9442-B55A-E46E9A80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 Tree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직접 접근 및 수정</a:t>
            </a:r>
            <a:r>
              <a:rPr lang="en-US" altLang="ko-KR" dirty="0"/>
              <a:t>		DOM </a:t>
            </a:r>
            <a:r>
              <a:rPr lang="ko-KR" altLang="en-US" dirty="0"/>
              <a:t>트리를 직접 접근하지 않음</a:t>
            </a:r>
            <a:endParaRPr lang="en-US" altLang="ko-KR" dirty="0"/>
          </a:p>
          <a:p>
            <a:pPr lvl="1"/>
            <a:r>
              <a:rPr lang="ko-KR" altLang="en-US" dirty="0"/>
              <a:t>메모리 위치</a:t>
            </a:r>
            <a:r>
              <a:rPr lang="en-US" altLang="ko-KR" dirty="0"/>
              <a:t>(reference)</a:t>
            </a:r>
            <a:r>
              <a:rPr lang="en-US" dirty="0"/>
              <a:t> : </a:t>
            </a:r>
            <a:r>
              <a:rPr lang="en-US" dirty="0" err="1"/>
              <a:t>getElementById</a:t>
            </a:r>
            <a:endParaRPr lang="en-US" dirty="0"/>
          </a:p>
          <a:p>
            <a:r>
              <a:rPr lang="en-US" dirty="0"/>
              <a:t> </a:t>
            </a:r>
            <a:r>
              <a:rPr lang="ko-KR" altLang="en-US" dirty="0"/>
              <a:t>파괴적 업데이트 </a:t>
            </a:r>
            <a:r>
              <a:rPr lang="en-US" dirty="0"/>
              <a:t>(</a:t>
            </a:r>
            <a:r>
              <a:rPr lang="ko-KR" altLang="en-US" dirty="0" err="1"/>
              <a:t>할당문</a:t>
            </a:r>
            <a:r>
              <a:rPr lang="en-US" dirty="0"/>
              <a:t>)      		</a:t>
            </a:r>
            <a:r>
              <a:rPr lang="en-US" dirty="0" err="1"/>
              <a:t>const</a:t>
            </a:r>
            <a:r>
              <a:rPr lang="ko-KR" altLang="en-US" dirty="0"/>
              <a:t> 변수</a:t>
            </a:r>
            <a:r>
              <a:rPr lang="en-US" altLang="ko-KR" dirty="0"/>
              <a:t>,</a:t>
            </a:r>
            <a:r>
              <a:rPr lang="ko-KR" altLang="en-US" dirty="0"/>
              <a:t> 값의 복사</a:t>
            </a:r>
            <a:endParaRPr lang="en-US" dirty="0"/>
          </a:p>
          <a:p>
            <a:r>
              <a:rPr lang="ko-KR" altLang="en-US" dirty="0"/>
              <a:t>복귀 값이 없는 함수</a:t>
            </a:r>
            <a:r>
              <a:rPr lang="en-US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dirty="0"/>
              <a:t>모든 함수가 복귀 값을 가짐</a:t>
            </a:r>
            <a:endParaRPr lang="en-US" dirty="0"/>
          </a:p>
          <a:p>
            <a:pPr lvl="1"/>
            <a:r>
              <a:rPr lang="en-US" dirty="0"/>
              <a:t>side-effect functions			no side-effect</a:t>
            </a:r>
          </a:p>
          <a:p>
            <a:r>
              <a:rPr lang="en-US" dirty="0"/>
              <a:t>Reference </a:t>
            </a:r>
            <a:r>
              <a:rPr lang="ko-KR" altLang="en-US" dirty="0"/>
              <a:t>변수</a:t>
            </a:r>
            <a:r>
              <a:rPr lang="en-US" dirty="0"/>
              <a:t>				Reference </a:t>
            </a:r>
            <a:r>
              <a:rPr lang="ko-KR" altLang="en-US" dirty="0"/>
              <a:t>변수를 사용하지 않음</a:t>
            </a:r>
            <a:endParaRPr lang="en-US" dirty="0"/>
          </a:p>
          <a:p>
            <a:pPr lvl="1"/>
            <a:r>
              <a:rPr lang="ko-KR" altLang="en-US" dirty="0"/>
              <a:t>객체</a:t>
            </a:r>
            <a:r>
              <a:rPr lang="en-US" dirty="0"/>
              <a:t>, </a:t>
            </a:r>
            <a:r>
              <a:rPr lang="ko-KR" altLang="en-US" dirty="0"/>
              <a:t>배열</a:t>
            </a:r>
            <a:r>
              <a:rPr lang="en-US" dirty="0"/>
              <a:t>					</a:t>
            </a:r>
            <a:r>
              <a:rPr lang="ko-KR" altLang="en-US" dirty="0"/>
              <a:t>값의 복사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2DAA-1A0D-EE4D-8EE0-24EF4285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6083951"/>
          </a:xfrm>
        </p:spPr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 (</a:t>
            </a:r>
            <a:r>
              <a:rPr lang="ko-KR" altLang="en-US" dirty="0"/>
              <a:t>함수형</a:t>
            </a:r>
            <a:r>
              <a:rPr lang="en-US" dirty="0"/>
              <a:t> vs </a:t>
            </a:r>
            <a:r>
              <a:rPr lang="ko-KR" altLang="en-US" dirty="0"/>
              <a:t>명령형</a:t>
            </a:r>
            <a:r>
              <a:rPr lang="en-US" dirty="0"/>
              <a:t>)</a:t>
            </a:r>
          </a:p>
          <a:p>
            <a:pPr lvl="1"/>
            <a:r>
              <a:rPr lang="en-US" sz="2200" dirty="0" err="1"/>
              <a:t>TodoAdd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 </a:t>
            </a:r>
            <a:r>
              <a:rPr lang="en-US" sz="2200" dirty="0" err="1">
                <a:sym typeface="Wingdings" pitchFamily="2" charset="2"/>
              </a:rPr>
              <a:t>todoAdd.html</a:t>
            </a:r>
            <a:r>
              <a:rPr lang="ko-KR" altLang="en-US" sz="2200" dirty="0">
                <a:sym typeface="Wingdings" pitchFamily="2" charset="2"/>
              </a:rPr>
              <a:t> 비교</a:t>
            </a:r>
            <a:endParaRPr lang="en-US" sz="2200" dirty="0"/>
          </a:p>
          <a:p>
            <a:pPr lvl="1"/>
            <a:r>
              <a:rPr lang="en-US" dirty="0" err="1"/>
              <a:t>TodoComplete.jsx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 </a:t>
            </a:r>
            <a:r>
              <a:rPr lang="en-US" dirty="0" err="1">
                <a:sym typeface="Wingdings" pitchFamily="2" charset="2"/>
              </a:rPr>
              <a:t>todoComplete.html</a:t>
            </a:r>
            <a:r>
              <a:rPr lang="ko-KR" altLang="en-US" dirty="0">
                <a:sym typeface="Wingdings" pitchFamily="2" charset="2"/>
              </a:rPr>
              <a:t> 비교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/>
              <a:t>todoAdd.html</a:t>
            </a:r>
            <a:r>
              <a:rPr lang="en-US" dirty="0"/>
              <a:t>, </a:t>
            </a:r>
            <a:r>
              <a:rPr lang="en-US" dirty="0" err="1"/>
              <a:t>todoComplete.html</a:t>
            </a:r>
            <a:endParaRPr lang="en-US" dirty="0"/>
          </a:p>
          <a:p>
            <a:pPr lvl="2"/>
            <a:r>
              <a:rPr lang="en-US" dirty="0"/>
              <a:t>DOM Tree</a:t>
            </a:r>
            <a:r>
              <a:rPr lang="ko-KR" altLang="en-US" dirty="0"/>
              <a:t> 구조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Conditional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  <a:r>
              <a:rPr lang="en-US" dirty="0"/>
              <a:t>:   </a:t>
            </a:r>
            <a:r>
              <a:rPr lang="en-US" dirty="0" err="1"/>
              <a:t>cond</a:t>
            </a:r>
            <a:r>
              <a:rPr lang="en-US" dirty="0"/>
              <a:t>/</a:t>
            </a:r>
            <a:r>
              <a:rPr lang="en-US" dirty="0" err="1"/>
              <a:t>Mailbox.jsx</a:t>
            </a:r>
            <a:r>
              <a:rPr lang="en-US" dirty="0"/>
              <a:t>  </a:t>
            </a:r>
            <a:r>
              <a:rPr lang="en-US" dirty="0" err="1"/>
              <a:t>Conditional.jsx</a:t>
            </a:r>
            <a:endParaRPr lang="en-US" dirty="0"/>
          </a:p>
          <a:p>
            <a:pPr lvl="1"/>
            <a:r>
              <a:rPr lang="ko-KR" altLang="en-US" dirty="0" err="1"/>
              <a:t>진리표</a:t>
            </a:r>
            <a:endParaRPr lang="en-US" dirty="0"/>
          </a:p>
          <a:p>
            <a:pPr lvl="1"/>
            <a:r>
              <a:rPr lang="en-US" dirty="0"/>
              <a:t>If then else  =&gt; </a:t>
            </a:r>
            <a:r>
              <a:rPr lang="en-US" altLang="ko-KR" dirty="0"/>
              <a:t>3</a:t>
            </a:r>
            <a:r>
              <a:rPr lang="ko-KR" altLang="en-US" dirty="0"/>
              <a:t>항 </a:t>
            </a:r>
            <a:r>
              <a:rPr lang="ko-KR" altLang="en-US" dirty="0" err="1"/>
              <a:t>연산식</a:t>
            </a:r>
            <a:endParaRPr lang="en-US" dirty="0"/>
          </a:p>
          <a:p>
            <a:pPr lvl="1"/>
            <a:r>
              <a:rPr lang="en-US" dirty="0"/>
              <a:t>If then        =&gt; { </a:t>
            </a:r>
            <a:r>
              <a:rPr lang="en-US" dirty="0" err="1"/>
              <a:t>exp</a:t>
            </a:r>
            <a:r>
              <a:rPr lang="en-US" dirty="0"/>
              <a:t> &amp;&amp; expression)</a:t>
            </a:r>
          </a:p>
          <a:p>
            <a:pPr lvl="1"/>
            <a:endParaRPr lang="en-US" dirty="0"/>
          </a:p>
          <a:p>
            <a:r>
              <a:rPr lang="en-US" dirty="0" err="1"/>
              <a:t>ArrayKey.jsx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2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0731-343B-EA48-B001-851E7BB6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ko-KR" altLang="en-US" dirty="0"/>
              <a:t>의 주요 개념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3D5F-5530-AB4B-AA5F-6039685E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State </a:t>
            </a:r>
            <a:r>
              <a:rPr lang="ko-KR" altLang="en-US" dirty="0"/>
              <a:t>끌어 올리기</a:t>
            </a:r>
            <a:endParaRPr lang="en-US" dirty="0"/>
          </a:p>
          <a:p>
            <a:pPr lvl="1"/>
            <a:r>
              <a:rPr lang="en-US" dirty="0"/>
              <a:t>lifting / </a:t>
            </a:r>
            <a:r>
              <a:rPr lang="en-US" dirty="0" err="1"/>
              <a:t>Calculator.jsx</a:t>
            </a:r>
            <a:r>
              <a:rPr lang="en-US" dirty="0"/>
              <a:t> ,   </a:t>
            </a:r>
            <a:r>
              <a:rPr lang="en-US" dirty="0" err="1"/>
              <a:t>CalculatorLift.jsx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ko-KR" altLang="en-US" dirty="0"/>
              <a:t>합성</a:t>
            </a:r>
            <a:r>
              <a:rPr lang="en-US" dirty="0"/>
              <a:t> vs </a:t>
            </a:r>
            <a:r>
              <a:rPr lang="ko-KR" altLang="en-US" dirty="0"/>
              <a:t>상속</a:t>
            </a:r>
            <a:endParaRPr lang="en-US" dirty="0"/>
          </a:p>
          <a:p>
            <a:pPr lvl="1"/>
            <a:r>
              <a:rPr lang="en-US" dirty="0"/>
              <a:t>Generic =&gt; Specialization</a:t>
            </a:r>
          </a:p>
          <a:p>
            <a:pPr lvl="1"/>
            <a:r>
              <a:rPr lang="en-US" dirty="0"/>
              <a:t>compose / *.</a:t>
            </a:r>
            <a:r>
              <a:rPr lang="en-US" dirty="0" err="1"/>
              <a:t>jsx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12. React</a:t>
            </a:r>
            <a:r>
              <a:rPr lang="ko-KR" altLang="en-US" dirty="0"/>
              <a:t>로 생각하기</a:t>
            </a:r>
            <a:endParaRPr lang="en-US" dirty="0"/>
          </a:p>
          <a:p>
            <a:pPr lvl="1"/>
            <a:r>
              <a:rPr lang="en-US" dirty="0"/>
              <a:t>thinking / *.</a:t>
            </a:r>
            <a:r>
              <a:rPr lang="en-US" dirty="0" err="1"/>
              <a:t>jsx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4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4C4E-0FB2-894A-B269-A8E458EC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7FB9-1C97-C244-A6D8-CDA4EFEB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useEffect.pptx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star / *.</a:t>
            </a:r>
            <a:r>
              <a:rPr lang="en-US" dirty="0" err="1"/>
              <a:t>jsx</a:t>
            </a:r>
            <a:endParaRPr lang="en-US" dirty="0"/>
          </a:p>
          <a:p>
            <a:pPr lvl="1"/>
            <a:r>
              <a:rPr lang="en-US" dirty="0"/>
              <a:t>hooks / *.</a:t>
            </a:r>
            <a:r>
              <a:rPr lang="en-US" dirty="0" err="1"/>
              <a:t>jsx</a:t>
            </a:r>
            <a:endParaRPr lang="en-US" dirty="0"/>
          </a:p>
          <a:p>
            <a:pPr lvl="1"/>
            <a:r>
              <a:rPr lang="en-US" dirty="0" err="1"/>
              <a:t>useEffectEx</a:t>
            </a:r>
            <a:r>
              <a:rPr lang="en-US" dirty="0"/>
              <a:t> / *.</a:t>
            </a:r>
            <a:r>
              <a:rPr lang="en-US" dirty="0" err="1"/>
              <a:t>jsx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1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5A05-F29C-A54C-A105-90EE0989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Truth Table</a:t>
            </a:r>
            <a:br>
              <a:rPr lang="en-US" dirty="0"/>
            </a:br>
            <a:br>
              <a:rPr lang="en-US" dirty="0"/>
            </a:br>
            <a:r>
              <a:rPr lang="en-US" altLang="ko-K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ko-KR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are binary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C784131-7E0A-2C47-A9BD-687F11180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75692"/>
              </p:ext>
            </p:extLst>
          </p:nvPr>
        </p:nvGraphicFramePr>
        <p:xfrm>
          <a:off x="1264230" y="2469005"/>
          <a:ext cx="346286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44">
                  <a:extLst>
                    <a:ext uri="{9D8B030D-6E8A-4147-A177-3AD203B41FA5}">
                      <a16:colId xmlns:a16="http://schemas.microsoft.com/office/drawing/2014/main" val="818728840"/>
                    </a:ext>
                  </a:extLst>
                </a:gridCol>
                <a:gridCol w="1039173">
                  <a:extLst>
                    <a:ext uri="{9D8B030D-6E8A-4147-A177-3AD203B41FA5}">
                      <a16:colId xmlns:a16="http://schemas.microsoft.com/office/drawing/2014/main" val="435515812"/>
                    </a:ext>
                  </a:extLst>
                </a:gridCol>
                <a:gridCol w="1376649">
                  <a:extLst>
                    <a:ext uri="{9D8B030D-6E8A-4147-A177-3AD203B41FA5}">
                      <a16:colId xmlns:a16="http://schemas.microsoft.com/office/drawing/2014/main" val="16638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&amp;&amp;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2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5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30901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234B9F-9726-414E-8E09-177D24BBC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883369"/>
              </p:ext>
            </p:extLst>
          </p:nvPr>
        </p:nvGraphicFramePr>
        <p:xfrm>
          <a:off x="5695126" y="2452070"/>
          <a:ext cx="346286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44">
                  <a:extLst>
                    <a:ext uri="{9D8B030D-6E8A-4147-A177-3AD203B41FA5}">
                      <a16:colId xmlns:a16="http://schemas.microsoft.com/office/drawing/2014/main" val="818728840"/>
                    </a:ext>
                  </a:extLst>
                </a:gridCol>
                <a:gridCol w="1039173">
                  <a:extLst>
                    <a:ext uri="{9D8B030D-6E8A-4147-A177-3AD203B41FA5}">
                      <a16:colId xmlns:a16="http://schemas.microsoft.com/office/drawing/2014/main" val="435515812"/>
                    </a:ext>
                  </a:extLst>
                </a:gridCol>
                <a:gridCol w="1376649">
                  <a:extLst>
                    <a:ext uri="{9D8B030D-6E8A-4147-A177-3AD203B41FA5}">
                      <a16:colId xmlns:a16="http://schemas.microsoft.com/office/drawing/2014/main" val="16638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||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2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5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30901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1C18B3-D17A-BC4C-893F-D086741E2B5A}"/>
              </a:ext>
            </a:extLst>
          </p:cNvPr>
          <p:cNvCxnSpPr/>
          <p:nvPr/>
        </p:nvCxnSpPr>
        <p:spPr>
          <a:xfrm>
            <a:off x="3214388" y="3078431"/>
            <a:ext cx="45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4B5E36-DD41-D24B-9C23-9FD4127D174C}"/>
              </a:ext>
            </a:extLst>
          </p:cNvPr>
          <p:cNvCxnSpPr/>
          <p:nvPr/>
        </p:nvCxnSpPr>
        <p:spPr>
          <a:xfrm>
            <a:off x="3220031" y="3456611"/>
            <a:ext cx="45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28308-4025-AB42-9F0A-205A99C973D0}"/>
              </a:ext>
            </a:extLst>
          </p:cNvPr>
          <p:cNvCxnSpPr/>
          <p:nvPr/>
        </p:nvCxnSpPr>
        <p:spPr>
          <a:xfrm>
            <a:off x="7588836" y="3885586"/>
            <a:ext cx="45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D4FFF6-A754-C84B-9DDD-6E7B1D3BCEB3}"/>
              </a:ext>
            </a:extLst>
          </p:cNvPr>
          <p:cNvCxnSpPr/>
          <p:nvPr/>
        </p:nvCxnSpPr>
        <p:spPr>
          <a:xfrm>
            <a:off x="7617057" y="4229899"/>
            <a:ext cx="45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BA228-60AF-6D43-9488-9459ED3AB615}"/>
              </a:ext>
            </a:extLst>
          </p:cNvPr>
          <p:cNvCxnSpPr>
            <a:cxnSpLocks/>
          </p:cNvCxnSpPr>
          <p:nvPr/>
        </p:nvCxnSpPr>
        <p:spPr>
          <a:xfrm>
            <a:off x="6533322" y="3072791"/>
            <a:ext cx="16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6DD4E-FEA1-A342-BA79-0E63C1AB4B53}"/>
              </a:ext>
            </a:extLst>
          </p:cNvPr>
          <p:cNvCxnSpPr>
            <a:cxnSpLocks/>
          </p:cNvCxnSpPr>
          <p:nvPr/>
        </p:nvCxnSpPr>
        <p:spPr>
          <a:xfrm>
            <a:off x="6550254" y="3439682"/>
            <a:ext cx="16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C07064-D3C9-004F-A53B-33BFF7D7788B}"/>
              </a:ext>
            </a:extLst>
          </p:cNvPr>
          <p:cNvCxnSpPr>
            <a:cxnSpLocks/>
          </p:cNvCxnSpPr>
          <p:nvPr/>
        </p:nvCxnSpPr>
        <p:spPr>
          <a:xfrm>
            <a:off x="2130652" y="3874303"/>
            <a:ext cx="16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6DD570-2713-4C45-ADD3-810E728F96CD}"/>
              </a:ext>
            </a:extLst>
          </p:cNvPr>
          <p:cNvCxnSpPr>
            <a:cxnSpLocks/>
          </p:cNvCxnSpPr>
          <p:nvPr/>
        </p:nvCxnSpPr>
        <p:spPr>
          <a:xfrm>
            <a:off x="2136295" y="4229905"/>
            <a:ext cx="16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E9AA26-7F22-BB4C-B7A8-5DE7986B0460}"/>
              </a:ext>
            </a:extLst>
          </p:cNvPr>
          <p:cNvSpPr txBox="1"/>
          <p:nvPr/>
        </p:nvSpPr>
        <p:spPr>
          <a:xfrm>
            <a:off x="1487187" y="474918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dirty="0"/>
              <a:t>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ko-KR" altLang="en-US" dirty="0"/>
              <a:t>이면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/>
              <a:t> </a:t>
            </a:r>
            <a:r>
              <a:rPr lang="ko-KR" altLang="en-US" dirty="0"/>
              <a:t>값을 취함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ABF19-32A7-924E-89ED-4F8EF95B3D24}"/>
              </a:ext>
            </a:extLst>
          </p:cNvPr>
          <p:cNvSpPr txBox="1"/>
          <p:nvPr/>
        </p:nvSpPr>
        <p:spPr>
          <a:xfrm>
            <a:off x="1741188" y="5161232"/>
            <a:ext cx="19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dirty="0"/>
              <a:t>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ko-KR" altLang="en-US" dirty="0"/>
              <a:t>이면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E0E55-EBDC-1B42-98FB-33B84097532A}"/>
              </a:ext>
            </a:extLst>
          </p:cNvPr>
          <p:cNvSpPr txBox="1"/>
          <p:nvPr/>
        </p:nvSpPr>
        <p:spPr>
          <a:xfrm>
            <a:off x="6251105" y="4715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dirty="0"/>
              <a:t>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ko-KR" altLang="en-US" dirty="0"/>
              <a:t>이면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28EF5-F41B-B247-B331-FD1EAF01ACB3}"/>
              </a:ext>
            </a:extLst>
          </p:cNvPr>
          <p:cNvSpPr txBox="1"/>
          <p:nvPr/>
        </p:nvSpPr>
        <p:spPr>
          <a:xfrm>
            <a:off x="6019682" y="516123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dirty="0"/>
              <a:t>가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ko-KR" altLang="en-US" dirty="0"/>
              <a:t>이면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/>
              <a:t> </a:t>
            </a:r>
            <a:r>
              <a:rPr lang="ko-KR" altLang="en-US" dirty="0"/>
              <a:t>값을 취함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5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355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W9  useEffect</vt:lpstr>
      <vt:lpstr>명령형    vs    함수형</vt:lpstr>
      <vt:lpstr>PowerPoint Presentation</vt:lpstr>
      <vt:lpstr>React의 주요 개념</vt:lpstr>
      <vt:lpstr>useEffect</vt:lpstr>
      <vt:lpstr>Truth Table  and and or are binary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 내용</dc:title>
  <dc:creator>Microsoft Office User</dc:creator>
  <cp:lastModifiedBy>변 석우</cp:lastModifiedBy>
  <cp:revision>121</cp:revision>
  <dcterms:created xsi:type="dcterms:W3CDTF">2021-03-02T19:09:34Z</dcterms:created>
  <dcterms:modified xsi:type="dcterms:W3CDTF">2022-04-26T18:07:56Z</dcterms:modified>
</cp:coreProperties>
</file>