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5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CEF-3948-7046-8497-B6AF4280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1818-5D2B-C840-89BD-992DEC9A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DE0C-2179-1C41-B34A-56E84F8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ECD7-6263-194F-8CE1-C5AB9703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013F-2707-0241-B8D1-E9962C30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7321-F9B8-544F-A66F-74002D8B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F1BD1-E3DF-554E-BE99-413722E20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E019-6C63-F041-BD3F-5A4DC8E0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8570-6A7E-134D-B650-5C18ACC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0C9A-C6B6-AF45-9F07-2A949D8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FE6E0-6DBD-E840-8C65-AA38BD938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D4ED9-A682-2740-A572-22127DA9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7AF8-009D-CC4F-9A27-42221C2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92CC1-97BA-CC47-A793-A9E42DD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CEB1-46BB-2B4A-B113-72CC2A7A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081-00A4-8E4C-B86A-22DAAA7A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5214-4905-EA47-9AE8-53959A88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9AC5-1243-124F-8783-DBCA5B33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0E44-7E33-8D44-9AC6-B4C1C91A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5C2B-1BCE-514D-A8FA-A0361510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5E7D-F21B-3546-A328-2734DFC5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9C44-1303-FC41-86FB-CB2C8900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D50A-345D-9744-BF10-9108D1D7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D6C8-582A-634C-8C6B-7738992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84D-37F3-DD41-A85B-587E61BD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4273-0283-D24B-AD2A-7BA2B5B4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28D1-C31C-5148-B835-D866765E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7B4EF-7481-044B-8E85-061B6A8A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66E59-CF55-754E-8EFB-5028FA4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6156-9CA4-2E4E-9FBD-2AACD252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78D7-7C6B-654F-9BD2-6A40B1D4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05F-501D-464B-BEA3-5A2DBBE5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1FD63-7D94-8145-A26F-4D2B82B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0C0DC-124D-F54A-B520-7F810E73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3A9D2-4902-1040-B4CF-E7663309A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1D861-CD2F-3840-868A-006273E19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0AA7B-913C-894A-A0F1-117942BC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C36A2-845A-BF44-A133-06E36146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A5706-5BE5-4344-917F-200842D5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E5E6-2B72-A546-9F2C-0D466578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59ED2-97EC-6B4A-8A8D-5E828829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9F618-E763-9D40-AB72-51C9737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AB06-855E-2848-A0C4-2960EF8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2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4591A-22A2-5542-8C96-10BBEFFF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4C59F-107C-8E42-BEF2-34C7006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62BCA-E6D5-8747-A83A-4892958A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3D1E-FE1C-9044-9576-67A7CDF8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9EA0-B716-A346-AC10-F054A076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AFD9F-1F6C-F54A-8630-75871036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E7E62-4306-BA41-A421-23177DEA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4AFAD-144B-184D-A2DF-7B9F92F4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7523-DA11-2A48-A7B2-9F53120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60B-F398-AF47-A2F4-DA2880BD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BF82A-EBAB-3A46-ABE3-FD8A725FC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1614-0520-084C-B77C-55677C1D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FAB6D-32D8-9F4D-9F84-2E7E2360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F2BB2-D50F-B040-88ED-8F50CB2A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D95D-67A1-0145-B421-A1DE8B60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03B2A-B2BF-CB44-92B3-32B17AC3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F193-6411-584C-BB20-CC888D73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54DC-76B5-B247-822F-FEA976D4C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4D76-C2F0-3E42-B95E-7A4C4A4C9C6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78CD-EBCE-664D-88A4-48AC6B9D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594D-C40C-D848-8F09-4FE7CF07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E4BE-F0F8-F248-8509-263FC110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9D23-262E-1C4A-BA9B-1FD96813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생명 주기 함수 </a:t>
            </a:r>
            <a:r>
              <a:rPr lang="en-US" altLang="ko-KR" dirty="0"/>
              <a:t>(</a:t>
            </a:r>
            <a:r>
              <a:rPr lang="ko-KR" altLang="en-US" dirty="0"/>
              <a:t>각 컴포넌트 기준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7550-2346-7F4D-9D79-80C9CE5A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356"/>
            <a:ext cx="10515600" cy="4703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단계의 생명 주기에 따라 동작할 내용을 정의함</a:t>
            </a:r>
            <a:endParaRPr lang="en-US" altLang="ko-KR" dirty="0"/>
          </a:p>
          <a:p>
            <a:pPr lvl="1"/>
            <a:r>
              <a:rPr lang="en-US" dirty="0"/>
              <a:t>Mount : </a:t>
            </a:r>
            <a:r>
              <a:rPr lang="ko-KR" altLang="en-US" dirty="0"/>
              <a:t>화면에 첫 렌더링</a:t>
            </a:r>
            <a:r>
              <a:rPr lang="en-US" altLang="ko-KR" dirty="0"/>
              <a:t> (</a:t>
            </a:r>
            <a:r>
              <a:rPr lang="en-US" altLang="ko-KR" dirty="0" err="1"/>
              <a:t>componentDidMount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Update : re-rendering (</a:t>
            </a:r>
            <a:r>
              <a:rPr lang="en-US" altLang="ko-KR" dirty="0" err="1"/>
              <a:t>componentDidUpdate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Unmount: </a:t>
            </a:r>
            <a:r>
              <a:rPr lang="ko-KR" altLang="en-US" dirty="0"/>
              <a:t>화면에서 사라질 때</a:t>
            </a:r>
            <a:r>
              <a:rPr lang="en-US" altLang="ko-KR" dirty="0"/>
              <a:t> (</a:t>
            </a:r>
            <a:r>
              <a:rPr lang="en-US" altLang="ko-KR" dirty="0" err="1"/>
              <a:t>componentWillUnmount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ko-KR" altLang="en-US" dirty="0"/>
              <a:t>컴포넌트의 생명주기 함수의 기능에 해당함</a:t>
            </a:r>
            <a:endParaRPr lang="en-US" dirty="0"/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 	</a:t>
            </a:r>
            <a:r>
              <a:rPr lang="en-US" altLang="ko-KR" dirty="0"/>
              <a:t>:</a:t>
            </a:r>
            <a:r>
              <a:rPr lang="ko-KR" altLang="en-US" dirty="0"/>
              <a:t>  처음 </a:t>
            </a:r>
            <a:r>
              <a:rPr lang="en-US" dirty="0"/>
              <a:t>1</a:t>
            </a:r>
            <a:r>
              <a:rPr lang="ko-KR" altLang="en-US" dirty="0"/>
              <a:t>회 실행</a:t>
            </a:r>
            <a:endParaRPr lang="en-US" altLang="ko-KR" dirty="0"/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	</a:t>
            </a:r>
            <a:r>
              <a:rPr lang="en-US" altLang="ko-KR" dirty="0"/>
              <a:t>:</a:t>
            </a:r>
            <a:r>
              <a:rPr lang="ko-KR" altLang="en-US" dirty="0"/>
              <a:t> 반복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	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rendering</a:t>
            </a:r>
            <a:r>
              <a:rPr lang="ko-KR" altLang="en-US" dirty="0"/>
              <a:t>에서 해당 컴포넌트가 제외될 때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cleanup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8090-5EF7-5D4D-A3AA-E0BC8CC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(side-effect</a:t>
            </a:r>
            <a:r>
              <a:rPr lang="ko-KR" altLang="en-US" dirty="0"/>
              <a:t> </a:t>
            </a:r>
            <a:r>
              <a:rPr lang="en-US" altLang="ko-KR" dirty="0"/>
              <a:t>function)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9844-2CEF-6E4F-8903-A9EE5F14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useEffect</a:t>
            </a:r>
            <a:r>
              <a:rPr lang="en-US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(&lt;function&gt;, &lt;dependency&gt;)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&lt;dependency&gt; </a:t>
            </a:r>
            <a:r>
              <a:rPr lang="ko-KR" altLang="en-US" dirty="0"/>
              <a:t>는 </a:t>
            </a:r>
            <a:r>
              <a:rPr lang="en-US" altLang="ko-KR" dirty="0"/>
              <a:t>optional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side-effect</a:t>
            </a:r>
            <a:r>
              <a:rPr lang="ko-KR" altLang="en-US" dirty="0"/>
              <a:t> 함수로서 동작 </a:t>
            </a:r>
            <a:r>
              <a:rPr lang="en-US" altLang="ko-KR" dirty="0"/>
              <a:t>(no return values)</a:t>
            </a:r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 이 있더라도 그 의미는 일반 함수의 </a:t>
            </a:r>
            <a:r>
              <a:rPr lang="en-US" altLang="ko-KR" dirty="0"/>
              <a:t>return</a:t>
            </a:r>
            <a:r>
              <a:rPr lang="ko-KR" altLang="en-US" dirty="0"/>
              <a:t>과는 다름</a:t>
            </a:r>
            <a:endParaRPr lang="en-US" altLang="ko-KR" dirty="0"/>
          </a:p>
          <a:p>
            <a:pPr lvl="1"/>
            <a:r>
              <a:rPr lang="ko-KR" altLang="en-US" dirty="0"/>
              <a:t>외부로부터 데이터 가져오기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DOM</a:t>
            </a:r>
            <a:r>
              <a:rPr lang="ko-KR" altLang="en-US" dirty="0"/>
              <a:t>을 직접적으로 </a:t>
            </a:r>
            <a:r>
              <a:rPr lang="en-US" altLang="ko-KR" dirty="0"/>
              <a:t>update, </a:t>
            </a:r>
            <a:r>
              <a:rPr lang="ko-KR" altLang="en-US" dirty="0"/>
              <a:t>타이머 실행 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6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0AA7-9D65-654C-808C-DEE4344B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40"/>
            <a:ext cx="10515600" cy="1325563"/>
          </a:xfrm>
        </p:spPr>
        <p:txBody>
          <a:bodyPr/>
          <a:lstStyle/>
          <a:p>
            <a:r>
              <a:rPr lang="en-US" dirty="0" err="1"/>
              <a:t>useEffect</a:t>
            </a:r>
            <a:r>
              <a:rPr lang="ko-KR" altLang="en-US" dirty="0"/>
              <a:t>로 처리되는 생명주기 기능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496E-5ED0-5847-ABE4-9A8FF5A8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73" y="1597447"/>
            <a:ext cx="11312211" cy="51448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Dependency</a:t>
            </a:r>
            <a:r>
              <a:rPr lang="ko-KR" altLang="en-US" dirty="0"/>
              <a:t>가 정의되지 않을 경우</a:t>
            </a:r>
            <a:r>
              <a:rPr lang="en-US" altLang="ko-KR" dirty="0"/>
              <a:t> callback </a:t>
            </a:r>
            <a:r>
              <a:rPr lang="ko-KR" altLang="en-US" dirty="0"/>
              <a:t>함수 실행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컴포넌트가 맨 처음 </a:t>
            </a:r>
            <a:r>
              <a:rPr lang="en-US" altLang="ko-KR" dirty="0"/>
              <a:t>rendering </a:t>
            </a:r>
            <a:r>
              <a:rPr lang="ko-KR" altLang="en-US" dirty="0"/>
              <a:t>될 때 </a:t>
            </a:r>
            <a:r>
              <a:rPr lang="en-US" altLang="ko-KR" dirty="0"/>
              <a:t>(</a:t>
            </a:r>
            <a:r>
              <a:rPr lang="en-US" altLang="ko-KR" dirty="0" err="1"/>
              <a:t>componentDidMount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컴포넌트가 </a:t>
            </a:r>
            <a:r>
              <a:rPr lang="en-US" altLang="ko-KR" dirty="0"/>
              <a:t>re-rendering </a:t>
            </a:r>
            <a:r>
              <a:rPr lang="ko-KR" altLang="en-US" dirty="0"/>
              <a:t>될 때</a:t>
            </a:r>
            <a:r>
              <a:rPr lang="en-US" altLang="ko-KR" dirty="0"/>
              <a:t> (</a:t>
            </a:r>
            <a:r>
              <a:rPr lang="en-US" altLang="ko-KR" dirty="0" err="1"/>
              <a:t>componentDidUpdate</a:t>
            </a:r>
            <a:r>
              <a:rPr lang="en-US" altLang="ko-KR" dirty="0"/>
              <a:t>, </a:t>
            </a:r>
            <a:r>
              <a:rPr lang="ko-KR" altLang="en-US" dirty="0"/>
              <a:t>반복적으로 실행될 수 있음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Dependency </a:t>
            </a:r>
            <a:r>
              <a:rPr lang="ko-KR" altLang="en-US" dirty="0"/>
              <a:t>변수를 표시하지 않는 경우는 모든 상태 변수를 </a:t>
            </a:r>
            <a:r>
              <a:rPr lang="en-US" altLang="ko-KR" dirty="0"/>
              <a:t>dependency</a:t>
            </a:r>
            <a:r>
              <a:rPr lang="ko-KR" altLang="en-US" dirty="0"/>
              <a:t>에 명시한 것과 동일</a:t>
            </a:r>
            <a:r>
              <a:rPr lang="en-US" altLang="ko-KR" dirty="0"/>
              <a:t>(?)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 err="1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useEffect</a:t>
            </a: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(() =&gt; {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// </a:t>
            </a:r>
            <a:r>
              <a:rPr lang="ko-KR" altLang="en-US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작업 </a:t>
            </a: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})</a:t>
            </a:r>
          </a:p>
          <a:p>
            <a:pPr marL="457200" lvl="1" indent="0">
              <a:buNone/>
            </a:pPr>
            <a:endParaRPr lang="en-US" altLang="ko-KR" dirty="0"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Dependency</a:t>
            </a:r>
            <a:r>
              <a:rPr lang="ko-KR" altLang="en-US" dirty="0"/>
              <a:t>가 정의되는 경우 </a:t>
            </a:r>
            <a:r>
              <a:rPr lang="en-US" altLang="ko-KR" dirty="0"/>
              <a:t>callback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컴포넌트가 맨 처음 </a:t>
            </a:r>
            <a:r>
              <a:rPr lang="en-US" altLang="ko-KR" dirty="0"/>
              <a:t>rendering</a:t>
            </a:r>
            <a:r>
              <a:rPr lang="ko-KR" altLang="en-US" dirty="0"/>
              <a:t>될 때 </a:t>
            </a:r>
            <a:r>
              <a:rPr lang="en-US" altLang="ko-KR" dirty="0"/>
              <a:t>(</a:t>
            </a:r>
            <a:r>
              <a:rPr lang="en-US" altLang="ko-KR" dirty="0" err="1"/>
              <a:t>componentDidMount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지정된 상태 변수가 변경될 때마다 </a:t>
            </a:r>
            <a:r>
              <a:rPr lang="en-US" altLang="ko-KR" dirty="0"/>
              <a:t>callback</a:t>
            </a:r>
            <a:r>
              <a:rPr lang="ko-KR" altLang="en-US" dirty="0"/>
              <a:t> 실행 </a:t>
            </a:r>
            <a:r>
              <a:rPr lang="en-US" altLang="ko-KR" dirty="0"/>
              <a:t>(</a:t>
            </a:r>
            <a:r>
              <a:rPr lang="en-US" altLang="ko-KR" dirty="0" err="1"/>
              <a:t>componentDidUpdate</a:t>
            </a:r>
            <a:r>
              <a:rPr lang="en-US" altLang="ko-KR" dirty="0"/>
              <a:t>, </a:t>
            </a:r>
            <a:r>
              <a:rPr lang="ko-KR" altLang="en-US" dirty="0"/>
              <a:t>반복 실행 가능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배열이 </a:t>
            </a:r>
            <a:r>
              <a:rPr lang="en-US" altLang="ko-KR" dirty="0"/>
              <a:t>empty</a:t>
            </a:r>
            <a:r>
              <a:rPr lang="ko-KR" altLang="en-US" dirty="0"/>
              <a:t> 인 경우 </a:t>
            </a:r>
            <a:r>
              <a:rPr lang="en-US" altLang="ko-KR" dirty="0"/>
              <a:t>callback</a:t>
            </a:r>
            <a:r>
              <a:rPr lang="ko-KR" altLang="en-US" dirty="0"/>
              <a:t>은 오직 </a:t>
            </a:r>
            <a:r>
              <a:rPr lang="en-US" altLang="ko-KR" dirty="0"/>
              <a:t>1</a:t>
            </a:r>
            <a:r>
              <a:rPr lang="ko-KR" altLang="en-US" dirty="0"/>
              <a:t>번만 실행</a:t>
            </a:r>
            <a:r>
              <a:rPr lang="en-US" altLang="ko-KR" dirty="0"/>
              <a:t>, </a:t>
            </a:r>
            <a:r>
              <a:rPr lang="en-US" altLang="ko-KR" dirty="0" err="1"/>
              <a:t>componentDidMount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 err="1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useEffect</a:t>
            </a: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(() =&gt; {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// </a:t>
            </a:r>
            <a:r>
              <a:rPr lang="ko-KR" altLang="en-US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작업 </a:t>
            </a: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}, [var1, var2, ... </a:t>
            </a:r>
            <a:r>
              <a:rPr lang="en-US" altLang="ko-KR" dirty="0" err="1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varn</a:t>
            </a: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] ) </a:t>
            </a:r>
            <a:r>
              <a:rPr lang="en-US" altLang="ko-KR" dirty="0">
                <a:solidFill>
                  <a:srgbClr val="00206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// dependency array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D511-C981-244A-AFDB-AC18A5D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" y="1035586"/>
            <a:ext cx="10910170" cy="5141377"/>
          </a:xfrm>
        </p:spPr>
        <p:txBody>
          <a:bodyPr/>
          <a:lstStyle/>
          <a:p>
            <a:r>
              <a:rPr lang="en-US" dirty="0"/>
              <a:t>Unmount</a:t>
            </a:r>
            <a:r>
              <a:rPr lang="ko-KR" altLang="en-US" dirty="0"/>
              <a:t> 될 때 </a:t>
            </a:r>
            <a:r>
              <a:rPr lang="en-US" altLang="ko-KR" dirty="0"/>
              <a:t>(</a:t>
            </a:r>
            <a:r>
              <a:rPr lang="en-US" altLang="ko-KR" dirty="0" err="1"/>
              <a:t>componentWillUnmount</a:t>
            </a:r>
            <a:r>
              <a:rPr lang="en-US" altLang="ko-KR" dirty="0"/>
              <a:t>) : return</a:t>
            </a:r>
            <a:r>
              <a:rPr lang="ko-KR" altLang="en-US" dirty="0" err="1"/>
              <a:t>으로</a:t>
            </a:r>
            <a:r>
              <a:rPr lang="ko-KR" altLang="en-US" dirty="0"/>
              <a:t> 표현됨</a:t>
            </a:r>
            <a:endParaRPr lang="en-US" altLang="ko-KR" dirty="0"/>
          </a:p>
          <a:p>
            <a:pPr lvl="1"/>
            <a:r>
              <a:rPr lang="ko-KR" altLang="en-US" dirty="0"/>
              <a:t>해당 컴포넌트가 디스플레이에서 사라질 때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선택되지 못함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return</a:t>
            </a:r>
            <a:r>
              <a:rPr lang="ko-KR" altLang="en-US" dirty="0"/>
              <a:t>은 일반 함수의 </a:t>
            </a:r>
            <a:r>
              <a:rPr lang="en-US" altLang="ko-KR" dirty="0"/>
              <a:t>return</a:t>
            </a:r>
            <a:r>
              <a:rPr lang="ko-KR" altLang="en-US" dirty="0"/>
              <a:t>과는 의미가 다름</a:t>
            </a:r>
            <a:endParaRPr lang="en-US" altLang="ko-KR" dirty="0"/>
          </a:p>
          <a:p>
            <a:pPr lvl="1"/>
            <a:r>
              <a:rPr lang="en-US" altLang="ko-KR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let </a:t>
            </a:r>
            <a:r>
              <a:rPr lang="en-US" altLang="ko-KR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res = </a:t>
            </a:r>
            <a:r>
              <a:rPr lang="en-US" altLang="ko-KR" sz="1800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useEffect</a:t>
            </a:r>
            <a:r>
              <a:rPr lang="en-US" altLang="ko-KR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(()=&gt;{ … </a:t>
            </a:r>
            <a:r>
              <a:rPr lang="en-US" altLang="ko-KR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return ()=&gt;{…}</a:t>
            </a:r>
            <a:r>
              <a:rPr lang="en-US" altLang="ko-KR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},[</a:t>
            </a:r>
            <a:r>
              <a:rPr lang="en-US" altLang="ko-KR" sz="1800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vars</a:t>
            </a:r>
            <a:r>
              <a:rPr lang="en-US" altLang="ko-KR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])</a:t>
            </a:r>
            <a:r>
              <a:rPr lang="en-US" altLang="ko-KR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</a:t>
            </a:r>
            <a:r>
              <a:rPr lang="ko-KR" altLang="en-US" dirty="0"/>
              <a:t>형태로 사용되지 않음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useEffect</a:t>
            </a:r>
            <a:r>
              <a:rPr lang="en-US" altLang="ko-KR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(() =&gt;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// subscribe</a:t>
            </a:r>
            <a:r>
              <a:rPr lang="ko-KR" altLang="en-US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</a:t>
            </a:r>
            <a:r>
              <a:rPr lang="en-US" altLang="ko-KR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return() =&gt;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   // cleanup subscription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ko-KR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ko-KR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}, [var1, var2, ... </a:t>
            </a:r>
            <a:r>
              <a:rPr lang="en-US" altLang="ko-KR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varn</a:t>
            </a:r>
            <a:r>
              <a:rPr lang="en-US" altLang="ko-KR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]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9B84-115D-1045-89E5-4B13917D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버전의 </a:t>
            </a:r>
            <a:r>
              <a:rPr lang="en-US" altLang="ko-KR" dirty="0"/>
              <a:t>React </a:t>
            </a:r>
            <a:r>
              <a:rPr lang="ko-KR" altLang="en-US" dirty="0"/>
              <a:t>설치의 경우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4493-D7CE-4543-BE77-9E602A15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index.js</a:t>
            </a:r>
            <a:r>
              <a:rPr lang="en-US" sz="1800" dirty="0">
                <a:solidFill>
                  <a:srgbClr val="00B0F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</a:t>
            </a:r>
            <a:r>
              <a:rPr lang="ko-KR" alt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파일</a:t>
            </a:r>
            <a:endParaRPr lang="en-US" altLang="ko-KR" sz="1800" dirty="0"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const</a:t>
            </a:r>
            <a:r>
              <a:rPr 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root = </a:t>
            </a:r>
            <a:r>
              <a:rPr lang="en-US" sz="1800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ReactDOM.createRoot</a:t>
            </a:r>
            <a:r>
              <a:rPr 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</a:t>
            </a:r>
            <a:r>
              <a:rPr lang="en-US" sz="1800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document.getElementById</a:t>
            </a:r>
            <a:r>
              <a:rPr 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("root"));</a:t>
            </a:r>
          </a:p>
          <a:p>
            <a:pPr marL="0" indent="0">
              <a:buNone/>
            </a:pPr>
            <a:r>
              <a:rPr lang="en-US" sz="1800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root.render</a:t>
            </a:r>
            <a:r>
              <a:rPr 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&lt;</a:t>
            </a:r>
            <a:r>
              <a:rPr lang="en-US" sz="1800" dirty="0" err="1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React.StrictMode</a:t>
            </a:r>
            <a:r>
              <a:rPr 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&gt; </a:t>
            </a:r>
            <a:r>
              <a:rPr lang="ko-KR" alt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// </a:t>
            </a:r>
            <a:r>
              <a:rPr lang="ko-KR" alt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삭제</a:t>
            </a:r>
            <a:endParaRPr lang="en-US" sz="1800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  &lt;App /&gt;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&lt;/</a:t>
            </a:r>
            <a:r>
              <a:rPr lang="en-US" sz="1800" dirty="0" err="1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React.StrictMode</a:t>
            </a:r>
            <a:r>
              <a:rPr 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&gt;</a:t>
            </a:r>
            <a:r>
              <a:rPr lang="ko-KR" alt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//</a:t>
            </a:r>
            <a:r>
              <a:rPr lang="ko-KR" altLang="en-US" sz="1800" dirty="0">
                <a:solidFill>
                  <a:srgbClr val="FF0000"/>
                </a:solidFill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 삭제</a:t>
            </a:r>
            <a:endParaRPr lang="en-US" sz="1800" dirty="0">
              <a:solidFill>
                <a:srgbClr val="FF0000"/>
              </a:solidFill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useEffect</a:t>
            </a:r>
            <a:r>
              <a:rPr lang="ko-KR" altLang="en-US" dirty="0"/>
              <a:t>의</a:t>
            </a:r>
            <a:r>
              <a:rPr lang="en-US" altLang="ko-KR" dirty="0"/>
              <a:t> callback</a:t>
            </a:r>
            <a:r>
              <a:rPr lang="ko-KR" altLang="en-US" dirty="0"/>
              <a:t> </a:t>
            </a:r>
            <a:r>
              <a:rPr lang="ko-KR" altLang="en-US"/>
              <a:t>함수를  두번</a:t>
            </a:r>
            <a:r>
              <a:rPr lang="ko-KR" altLang="en-US" dirty="0"/>
              <a:t> 실행시켜 원하지 않은 결과 발생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8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368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DejaVu Sans Mono Book</vt:lpstr>
      <vt:lpstr>Office Theme</vt:lpstr>
      <vt:lpstr>생명 주기 함수 (각 컴포넌트 기준)</vt:lpstr>
      <vt:lpstr>useEffect 함수 (side-effect function) </vt:lpstr>
      <vt:lpstr>useEffect로 처리되는 생명주기 기능</vt:lpstr>
      <vt:lpstr>PowerPoint Presentation</vt:lpstr>
      <vt:lpstr>최신 버전의 React 설치의 경우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생명 주기 함수</dc:title>
  <dc:creator>변 석우</dc:creator>
  <cp:lastModifiedBy>변 석우</cp:lastModifiedBy>
  <cp:revision>17</cp:revision>
  <dcterms:created xsi:type="dcterms:W3CDTF">2022-04-24T17:30:48Z</dcterms:created>
  <dcterms:modified xsi:type="dcterms:W3CDTF">2022-04-26T18:06:18Z</dcterms:modified>
</cp:coreProperties>
</file>