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6"/>
    <p:restoredTop sz="94696"/>
  </p:normalViewPr>
  <p:slideViewPr>
    <p:cSldViewPr snapToGrid="0" snapToObjects="1">
      <p:cViewPr varScale="1">
        <p:scale>
          <a:sx n="113" d="100"/>
          <a:sy n="113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2DC0-F35B-3142-BE17-C9E53F56F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028BC-A7AE-DE45-B88F-63821B99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B3E0A-5BC6-514B-B85E-9235E80F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064F-3696-E440-A31D-7800C337B2E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2021-0BDC-4349-A47A-88E227CC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9AB52-E410-C643-A2E6-55074DC2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97B4-D2F4-D640-AD78-B35A255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1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FBD7-9BF2-6648-B835-27EADEA7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D82B2-324F-7744-9E6F-49A39D81A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60E52-84C2-5E43-A671-40915D8E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064F-3696-E440-A31D-7800C337B2E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2E341-A894-4241-BB69-F9ED3E40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8A579-2197-0B4C-BC46-135265B8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97B4-D2F4-D640-AD78-B35A255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1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F5882-F309-2D41-95DA-9AA9AE0BA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148AF-C97C-0445-8147-62C24CB2E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65BAA-7CC3-2E40-8779-BB2313FD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064F-3696-E440-A31D-7800C337B2E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7C82-DA61-834E-8C9E-42E67162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F53DC-723B-8E4F-B8CB-895635B5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97B4-D2F4-D640-AD78-B35A255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3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4FA-8452-F243-BAE4-C91CE79E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BA21-2786-5F4A-8D01-179A014F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A1F8-AB76-0943-B191-A6321914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064F-3696-E440-A31D-7800C337B2E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473BD-B9E9-F840-8211-62EE964C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FA97D-D2A0-CC45-B2C4-0A9BE36C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97B4-D2F4-D640-AD78-B35A255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2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5E91-3EF5-924A-AC30-827F6C63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04CB-7898-1947-8AE6-2CDC49FB6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DC9D-EA93-9047-B803-0662F7EA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064F-3696-E440-A31D-7800C337B2E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F1DF-B4D0-FA48-A29A-5CB38B51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0518C-0DBF-4643-BC86-994ED3BE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97B4-D2F4-D640-AD78-B35A255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8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D272-3A17-9A42-890E-F5844CB7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027D-C2BD-634D-BDFD-CC2D1CDCE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10297-59B3-AA41-971A-8871E2EF7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DBA38-5662-574A-9FE3-49DF3019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064F-3696-E440-A31D-7800C337B2E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6C962-0325-3D47-8E4D-54B9331A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9314D-359A-944D-83A9-0F5B8B1C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97B4-D2F4-D640-AD78-B35A255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2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61AB-3E95-A141-825C-3111F512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B552F-F1E8-6943-8E86-CE455FDE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E6564-9F7A-CB4D-8640-716ACA04F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C9EB6-1CF6-1540-8BC8-AE261C498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60FD5-B135-614E-9FF5-FC299D0AF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90266-0BF0-1D44-8D95-EC8A8D8B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064F-3696-E440-A31D-7800C337B2E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B8635-EC1E-2246-9FB2-84B70847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EB539-CD64-7248-91DA-E41EDA46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97B4-D2F4-D640-AD78-B35A255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9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A3DF-7772-B24D-9B35-B076451F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E1444-10DA-3C42-9E5D-BF148F6D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064F-3696-E440-A31D-7800C337B2E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720BE-97E5-7542-9F90-A3F0171D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31A1A-3AF4-104A-B33D-5980B271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97B4-D2F4-D640-AD78-B35A255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8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5B4B1-A8EC-EA47-8C7A-5A227F28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064F-3696-E440-A31D-7800C337B2E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2799E-0200-6245-B4DA-A0E70339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B6788-D536-D440-8AA5-7196B712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97B4-D2F4-D640-AD78-B35A255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BE5E-788C-B64A-ABC6-ADC86210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2680E-59E8-BE47-A0DD-9B897560E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E3936-2236-1F41-ADE3-76FD40182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F409B-8615-6C42-83DC-DD50D429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064F-3696-E440-A31D-7800C337B2E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26A76-70BB-E743-A33A-77EFD9F0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E9D4A-4E44-C144-B9E6-1A92DC9D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97B4-D2F4-D640-AD78-B35A255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7289-0A53-C345-AC55-6AFC884E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C9317-D730-E347-8E49-48A512748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694BE-6DE8-D445-8631-33CBE1AE9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CA763-909C-BA47-8437-3F6DBFAA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064F-3696-E440-A31D-7800C337B2E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35809-9F5E-D446-8E57-751CD392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197B0-A732-FB45-96DD-61152AF5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97B4-D2F4-D640-AD78-B35A255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8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A02C4-BF0B-1E43-BB42-5C8F9A5C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C021F-B8CA-0E4A-A4CA-40BBDB1FB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CE4A-6DCF-654F-B9CE-EA88A849C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E064F-3696-E440-A31D-7800C337B2E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A6C5-CD4A-3344-A20A-F21D10375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AB5F7-F05E-1045-80DA-FC574AFC4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697B4-D2F4-D640-AD78-B35A2551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8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03A5-A7A6-6742-89CE-D1F9EAD3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useContext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DCCB-4209-E747-BD01-93511A90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pass data through the component tree without having to pass props down manually at every level.</a:t>
            </a:r>
          </a:p>
          <a:p>
            <a:endParaRPr lang="en-US" dirty="0"/>
          </a:p>
          <a:p>
            <a:r>
              <a:rPr lang="en-US" dirty="0"/>
              <a:t>Context provides a way to share common values between components </a:t>
            </a:r>
            <a:r>
              <a:rPr lang="en-US" dirty="0">
                <a:solidFill>
                  <a:srgbClr val="FF0000"/>
                </a:solidFill>
              </a:rPr>
              <a:t>without having to explicitly </a:t>
            </a:r>
            <a:r>
              <a:rPr lang="en-US" dirty="0"/>
              <a:t>pass a prop through every level of the tree.</a:t>
            </a:r>
          </a:p>
          <a:p>
            <a:endParaRPr lang="en-US" dirty="0"/>
          </a:p>
          <a:p>
            <a:r>
              <a:rPr lang="en-US" dirty="0"/>
              <a:t>Cases</a:t>
            </a:r>
          </a:p>
          <a:p>
            <a:pPr lvl="1"/>
            <a:r>
              <a:rPr lang="en-US" dirty="0"/>
              <a:t>Locale preference, UI theme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9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A335-2C65-CE4F-BCBF-CCD1590B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3884-0F8E-DA4E-920B-066125E3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is designed to share data that can be considered “global” for a tree of React components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the current authenticated user</a:t>
            </a:r>
          </a:p>
          <a:p>
            <a:pPr lvl="1"/>
            <a:r>
              <a:rPr lang="en-US" dirty="0"/>
              <a:t>Theme</a:t>
            </a:r>
          </a:p>
          <a:p>
            <a:pPr lvl="1"/>
            <a:r>
              <a:rPr lang="en-US" dirty="0"/>
              <a:t>preferred language (locale)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3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09B6-7A0E-4245-BE83-79C5BBF7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Before You Use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8EC1-14A5-0543-B8BD-1B3197557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it sparingly because it makes component reuse more difficult. </a:t>
            </a:r>
          </a:p>
          <a:p>
            <a:endParaRPr lang="en-US" dirty="0"/>
          </a:p>
          <a:p>
            <a:r>
              <a:rPr lang="en-US" dirty="0"/>
              <a:t>If you only want to avoid passing some props through many levels, component composition is often a simpler solution than context.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2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2AE9-2970-404B-B022-758CC6D3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UseContextEx1.jsx</a:t>
            </a:r>
            <a:r>
              <a:rPr lang="ko-KR" altLang="en-US" dirty="0"/>
              <a:t> 의 </a:t>
            </a:r>
            <a:r>
              <a:rPr lang="ko-KR" altLang="en-US"/>
              <a:t>컴포넌트 흐름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51C14-710D-E944-8AAA-2A71FF883E8C}"/>
              </a:ext>
            </a:extLst>
          </p:cNvPr>
          <p:cNvSpPr txBox="1"/>
          <p:nvPr/>
        </p:nvSpPr>
        <p:spPr>
          <a:xfrm>
            <a:off x="3009900" y="3632200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UseContextEx1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CD988-EFBB-F645-82CB-0BB46FC15C6B}"/>
              </a:ext>
            </a:extLst>
          </p:cNvPr>
          <p:cNvSpPr txBox="1"/>
          <p:nvPr/>
        </p:nvSpPr>
        <p:spPr>
          <a:xfrm>
            <a:off x="2984500" y="4648200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Toolbar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AE8F3-A742-2E4D-A9C3-3ADCBA15D1CC}"/>
              </a:ext>
            </a:extLst>
          </p:cNvPr>
          <p:cNvSpPr txBox="1"/>
          <p:nvPr/>
        </p:nvSpPr>
        <p:spPr>
          <a:xfrm>
            <a:off x="2959100" y="5715000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TimedButton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4D72D-30CB-EA4F-8FA1-16D6BCC9E197}"/>
              </a:ext>
            </a:extLst>
          </p:cNvPr>
          <p:cNvSpPr txBox="1"/>
          <p:nvPr/>
        </p:nvSpPr>
        <p:spPr>
          <a:xfrm>
            <a:off x="3263900" y="2832100"/>
            <a:ext cx="16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Component Call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BF2E14-20C9-E44D-8A68-C138EE83A4E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038600" y="4001532"/>
            <a:ext cx="25400" cy="6466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E7ED04-F458-AF4B-B7BF-F50332C07F35}"/>
              </a:ext>
            </a:extLst>
          </p:cNvPr>
          <p:cNvCxnSpPr/>
          <p:nvPr/>
        </p:nvCxnSpPr>
        <p:spPr>
          <a:xfrm>
            <a:off x="4038600" y="5055632"/>
            <a:ext cx="0" cy="5704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B7B058-50B4-A745-B11E-08643F0FD24C}"/>
              </a:ext>
            </a:extLst>
          </p:cNvPr>
          <p:cNvCxnSpPr/>
          <p:nvPr/>
        </p:nvCxnSpPr>
        <p:spPr>
          <a:xfrm>
            <a:off x="8534400" y="3860800"/>
            <a:ext cx="0" cy="2057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5F8B59-77B9-EE48-8EDD-64C1462E3D3B}"/>
              </a:ext>
            </a:extLst>
          </p:cNvPr>
          <p:cNvCxnSpPr>
            <a:cxnSpLocks/>
          </p:cNvCxnSpPr>
          <p:nvPr/>
        </p:nvCxnSpPr>
        <p:spPr>
          <a:xfrm>
            <a:off x="4872264" y="3810000"/>
            <a:ext cx="349703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56CB4F-A07B-F246-BB69-FAABC9B59823}"/>
              </a:ext>
            </a:extLst>
          </p:cNvPr>
          <p:cNvSpPr txBox="1"/>
          <p:nvPr/>
        </p:nvSpPr>
        <p:spPr>
          <a:xfrm>
            <a:off x="7835900" y="2844800"/>
            <a:ext cx="141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Context Flow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E81DA-66C6-2441-9E8E-810573C1C69B}"/>
              </a:ext>
            </a:extLst>
          </p:cNvPr>
          <p:cNvSpPr txBox="1"/>
          <p:nvPr/>
        </p:nvSpPr>
        <p:spPr>
          <a:xfrm>
            <a:off x="5664200" y="3822700"/>
            <a:ext cx="156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ThemeContext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37A4BA-98F1-4249-96F8-5285524233DA}"/>
              </a:ext>
            </a:extLst>
          </p:cNvPr>
          <p:cNvCxnSpPr>
            <a:cxnSpLocks/>
          </p:cNvCxnSpPr>
          <p:nvPr/>
        </p:nvCxnSpPr>
        <p:spPr>
          <a:xfrm>
            <a:off x="4846864" y="5956300"/>
            <a:ext cx="3497036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D80629-6E5C-A54E-9297-73F65F1489C3}"/>
              </a:ext>
            </a:extLst>
          </p:cNvPr>
          <p:cNvSpPr txBox="1"/>
          <p:nvPr/>
        </p:nvSpPr>
        <p:spPr>
          <a:xfrm>
            <a:off x="5829300" y="5969000"/>
            <a:ext cx="12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useContext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16EB52-43D4-BF46-B0FD-F76D0618D5D7}"/>
              </a:ext>
            </a:extLst>
          </p:cNvPr>
          <p:cNvSpPr txBox="1"/>
          <p:nvPr/>
        </p:nvSpPr>
        <p:spPr>
          <a:xfrm>
            <a:off x="478363" y="1965677"/>
            <a:ext cx="11593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컴포넌트 호출 밑으로 </a:t>
            </a:r>
            <a:r>
              <a:rPr lang="en-US" altLang="ko-KR" sz="2000" dirty="0"/>
              <a:t>context</a:t>
            </a:r>
            <a:r>
              <a:rPr lang="ko-KR" altLang="en-US" sz="2000" dirty="0"/>
              <a:t>가 흐르도록 구성하고</a:t>
            </a:r>
            <a:r>
              <a:rPr lang="en-US" altLang="ko-KR" sz="2000" dirty="0"/>
              <a:t>,</a:t>
            </a:r>
            <a:r>
              <a:rPr lang="ko-KR" altLang="en-US" sz="2000" dirty="0"/>
              <a:t> 각 </a:t>
            </a:r>
            <a:r>
              <a:rPr lang="ko-KR" altLang="en-US" sz="2000" dirty="0" err="1"/>
              <a:t>컴퍼넌트는</a:t>
            </a:r>
            <a:r>
              <a:rPr lang="ko-KR" altLang="en-US" sz="2000" dirty="0"/>
              <a:t> 필요에 따라 </a:t>
            </a:r>
            <a:r>
              <a:rPr lang="en-US" altLang="ko-KR" sz="2000" dirty="0"/>
              <a:t>context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뽑아서 사용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31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154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Theme</vt:lpstr>
      <vt:lpstr>useContext</vt:lpstr>
      <vt:lpstr>When to use Context</vt:lpstr>
      <vt:lpstr>Before You Use Context</vt:lpstr>
      <vt:lpstr>UseContextEx1.jsx 의 컴포넌트 흐름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useContext</dc:title>
  <dc:creator>변 석우</dc:creator>
  <cp:lastModifiedBy>변 석우</cp:lastModifiedBy>
  <cp:revision>7</cp:revision>
  <dcterms:created xsi:type="dcterms:W3CDTF">2022-05-08T18:29:17Z</dcterms:created>
  <dcterms:modified xsi:type="dcterms:W3CDTF">2022-05-09T19:28:07Z</dcterms:modified>
</cp:coreProperties>
</file>