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5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6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3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3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1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6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8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5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5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2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5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0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 3" descr="3D Person Working In A Home Office">
            <a:extLst>
              <a:ext uri="{FF2B5EF4-FFF2-40B4-BE49-F238E27FC236}">
                <a16:creationId xmlns:a16="http://schemas.microsoft.com/office/drawing/2014/main" id="{318B79E9-B5D9-E777-F51F-F8BF7786E1F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284" r="1" b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640FF-4DCC-E3FA-2AA6-08B035813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nl-NL" sz="3600">
                <a:solidFill>
                  <a:schemeClr val="bg1"/>
                </a:solidFill>
              </a:rPr>
              <a:t>User Story’s</a:t>
            </a:r>
            <a:endParaRPr lang="en-NL" sz="3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9B235-D979-D9E9-ACDB-B4E007D4A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nl-NL" sz="1800">
                <a:solidFill>
                  <a:schemeClr val="bg1"/>
                </a:solidFill>
              </a:rPr>
              <a:t>Website: Paradise pasta place.</a:t>
            </a:r>
            <a:endParaRPr lang="en-NL" sz="18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95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6701-8172-4FC8-EEC4-02F17A89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Als gebruiker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610D-B32E-22E0-3CBE-133DF5485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Wil ik kunnen bestellen en inloggen zodat ik de bestellingen kan volgen en mijn recente bestellingen zien.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6350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4934-69D4-453C-8D6D-D9B4FAD8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Als eigenaar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E5B8D-5E49-E6B1-C539-190FAD71E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Wil ik een </a:t>
            </a:r>
            <a:r>
              <a:rPr lang="nl-NL" dirty="0" err="1"/>
              <a:t>admin</a:t>
            </a:r>
            <a:r>
              <a:rPr lang="nl-NL" dirty="0"/>
              <a:t> paneel zodat ik gerechten kan toevoegen aan het menu.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4750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3900-1D25-8DFD-9A17-7A9F94F4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Als bezorger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2B497-2438-F029-495C-A215C25E8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Wil ik kunnen zien waar de gebruiker woont en wat die heeft besteld zodat ik zijn bestelling kan bezorgen.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7374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9CDD-36DB-14AA-425C-F547C860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Als voorraad beheerder	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1F0B-937E-29C2-BABC-F19FE52ED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Wil ik graag bij goederen kunnen bestellen. Zodat we alles op voorraad hebben.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5208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1497-BEAB-4DD3-8341-1BE03E5A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Als gebruiker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9C88-E1B4-E9ED-BC58-C572295A4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Wil ik graag mijn bestelling nog inzien zodat ik eventueel dingen kan aanpassen.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9071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EF49-68F8-A99D-7BEC-9A1DDF72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Als manager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E9567-96E8-7337-C3C5-0A90E7BE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Wil ik graag product prijzen veranderen en of korting geven. Zodat Gebruikers meer kopen met korting.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5536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D0E1-3FB0-F567-2CEE-CF1200E6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Als gebruiker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F0D6-85EE-7F97-95A1-10CE403E2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Wil ik graag weten hoelang de reis tijd duurt voor de bezorger zodat ik kan inschatten hoelang ik heb om bijvoorbeeld de tafel te dekken.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9083762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39"/>
      </a:dk2>
      <a:lt2>
        <a:srgbClr val="E2E8E4"/>
      </a:lt2>
      <a:accent1>
        <a:srgbClr val="EE6ECD"/>
      </a:accent1>
      <a:accent2>
        <a:srgbClr val="EB4E81"/>
      </a:accent2>
      <a:accent3>
        <a:srgbClr val="EE7A6E"/>
      </a:accent3>
      <a:accent4>
        <a:srgbClr val="E88F33"/>
      </a:accent4>
      <a:accent5>
        <a:srgbClr val="ACA54F"/>
      </a:accent5>
      <a:accent6>
        <a:srgbClr val="87AE3A"/>
      </a:accent6>
      <a:hlink>
        <a:srgbClr val="568E64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149</Words>
  <Application>Microsoft Office PowerPoint</Application>
  <PresentationFormat>Widescreen</PresentationFormat>
  <Paragraphs>16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Elephant</vt:lpstr>
      <vt:lpstr>BrushVTI</vt:lpstr>
      <vt:lpstr>User Story’s</vt:lpstr>
      <vt:lpstr>Als gebruiker</vt:lpstr>
      <vt:lpstr>Als eigenaar</vt:lpstr>
      <vt:lpstr>Als bezorger</vt:lpstr>
      <vt:lpstr>Als voorraad beheerder </vt:lpstr>
      <vt:lpstr>Als gebruiker</vt:lpstr>
      <vt:lpstr>Als manager</vt:lpstr>
      <vt:lpstr>Als gebruiker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Story’s</dc:title>
  <dc:creator>Schaminée, Wessel</dc:creator>
  <cp:lastModifiedBy>Schaminée, Wessel</cp:lastModifiedBy>
  <cp:revision>1</cp:revision>
  <dcterms:created xsi:type="dcterms:W3CDTF">2024-02-26T09:56:00Z</dcterms:created>
  <dcterms:modified xsi:type="dcterms:W3CDTF">2024-02-26T11:08:44Z</dcterms:modified>
</cp:coreProperties>
</file>