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8C3-6C51-BFBA-513E-B9BF7F93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D725-F5BE-65A0-589D-C11E0904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71C4-3400-DD80-0D3F-1A3EDEA3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8762-BFB4-3975-2990-74D1C460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362B-7B29-BE82-35C2-44A00A77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4D53-6793-4D57-02BB-7C76AF07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FD27-A9CA-AEDC-7E23-8644C6BB0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0675-97A8-8ACA-C5FF-01728E8C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BDE0-3FF4-F39D-D9AF-FA1C2B25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28CD-6FD1-E7BD-A463-5A4E979A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038C6-FC95-7CCF-6C88-35D0D95BD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69DA-B30E-0152-76F1-1474E28A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1B78-254A-0F52-CB47-554F4444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BA2C-2040-770E-BD4F-97B6565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0958-2086-B6E8-3F13-F16B07A2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8D17-C8DF-0921-1892-19C04941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EB47-EFA0-E7AF-A75B-88F6B3B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FD21-4F52-8673-EEC9-32F607BA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F88-F7A5-2A1C-FE9B-B45BD1A9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10F6-80AF-134E-D38D-8B2616D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78BC-8A81-4427-9E01-E381148A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94A0-9C61-FFE7-3839-45816398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6B9B-ABCE-8B4F-4CFC-FB9233AD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8A66-112E-EFF3-F5F1-8D09501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A976-A689-5F15-1D09-63ACDCFB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B67-E1E8-FC4F-42E4-E7CBA8ED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D40B-B401-8448-F02E-6E36ABE35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F1FF1-D769-AEE4-D7F9-90CD9A038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73A9-7F77-CBBC-80A9-419D99A9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74D9-653E-56BA-7B39-6C71073A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9C89-311E-7D47-D136-4DBFD128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6DC-4092-AB0B-D4B0-F3A67578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0DA7-2475-B960-5EBF-8B304D0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044E7-C9D9-DAFF-83A5-88F8ABE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D5EF6-ED98-9428-7F79-048E2143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2A34C-085D-C5A3-17E6-A117A2D3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064B-F9B8-B833-CDC8-15D3E978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F7D8D-ED08-8F69-D180-0FD82AB4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E780E-3F68-C7D0-575E-B725BA0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C800-5679-7225-AF49-28B51804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9A6F-4B4F-1A81-FD4B-B5E9C5E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A9C8-35A7-1279-955E-C133CEA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753E-C1F1-3ACA-07CF-F4033F6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6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07A3-5628-1B09-82CA-57C4266C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7448D-720C-23B3-E57B-90A11289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DAC0-04FB-DF94-1C54-AA176169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53DD-67A8-99E8-67A2-9DF9F104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D3F1-B233-4AF0-3062-D6744144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365A-64D1-3158-9166-D92FE0DDF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7C05-1DAC-3656-80CA-714E20D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54DB-63C0-025A-975F-A043232E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3F2D-6DB0-046F-2143-19EACDF4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01EA-C551-0407-8502-C0D23502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72351-F9AB-1A3D-2D4B-51CB5955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7702A-81FC-861D-6021-AB3642D6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3791-0D99-2731-2E1E-769B64C2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775C-3640-A12A-3BFE-A5D01A5A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AF945-CFA2-E0C7-EF53-92508BCA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6C80-B76C-58F0-6C6C-A6DA8494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685B-C1F6-15FC-2D1D-53F8BEBB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9213-EF24-C24A-3E46-4B0062DA9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E9C6E-72D5-48E0-BBF1-9973C7BD9FEF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C5F6-2D8D-1930-9F7B-D846487F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BEDD-4A73-8FCC-5E42-FC2C94A8F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E514-7671-463C-ADFE-2C73C053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4D9-456D-0D8A-599E-A0721CAEE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Pitch ML2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6817B-3846-82D0-D8B3-8D74CD290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Wessel Kuijstermans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23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C2D6-166D-68FC-2BE5-7E501E8E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8A78-75F4-9554-8A72-BB250CC6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Benchmarking</a:t>
            </a:r>
            <a:endParaRPr lang="en-GB" dirty="0"/>
          </a:p>
          <a:p>
            <a:pPr lvl="1"/>
            <a:r>
              <a:rPr lang="en-GB" dirty="0"/>
              <a:t>Logistic Regression</a:t>
            </a:r>
          </a:p>
          <a:p>
            <a:pPr lvl="1"/>
            <a:r>
              <a:rPr lang="en-GB" dirty="0"/>
              <a:t>Random Forest</a:t>
            </a:r>
          </a:p>
          <a:p>
            <a:pPr lvl="1"/>
            <a:r>
              <a:rPr lang="en-GB" dirty="0"/>
              <a:t>Rules of thumb Neural Network</a:t>
            </a:r>
          </a:p>
          <a:p>
            <a:pPr lvl="1"/>
            <a:r>
              <a:rPr lang="en-GB" dirty="0"/>
              <a:t>Larger Neural Network</a:t>
            </a:r>
          </a:p>
          <a:p>
            <a:pPr lvl="1"/>
            <a:r>
              <a:rPr lang="en-GB" dirty="0" err="1"/>
              <a:t>Optuna</a:t>
            </a:r>
            <a:r>
              <a:rPr lang="en-GB" dirty="0"/>
              <a:t> optimized Neural Network</a:t>
            </a:r>
            <a:endParaRPr lang="nl-NL" dirty="0"/>
          </a:p>
          <a:p>
            <a:r>
              <a:rPr lang="nl-NL" dirty="0"/>
              <a:t>Vergelijken van</a:t>
            </a:r>
          </a:p>
          <a:p>
            <a:pPr lvl="1"/>
            <a:r>
              <a:rPr lang="nl-NL" dirty="0"/>
              <a:t>Precision</a:t>
            </a:r>
          </a:p>
          <a:p>
            <a:pPr lvl="1"/>
            <a:r>
              <a:rPr lang="nl-NL" dirty="0" err="1"/>
              <a:t>Recall</a:t>
            </a:r>
            <a:endParaRPr lang="nl-NL" dirty="0"/>
          </a:p>
          <a:p>
            <a:pPr lvl="1"/>
            <a:r>
              <a:rPr lang="nl-NL" dirty="0"/>
              <a:t>F1-score</a:t>
            </a:r>
          </a:p>
          <a:p>
            <a:pPr lvl="1"/>
            <a:r>
              <a:rPr lang="en-GB" dirty="0" err="1"/>
              <a:t>Tijd</a:t>
            </a:r>
            <a:r>
              <a:rPr lang="en-GB" dirty="0"/>
              <a:t> van </a:t>
            </a:r>
            <a:r>
              <a:rPr lang="en-GB" dirty="0" err="1"/>
              <a:t>fitten</a:t>
            </a:r>
            <a:r>
              <a:rPr lang="en-GB" dirty="0"/>
              <a:t> t/m </a:t>
            </a:r>
            <a:r>
              <a:rPr lang="en-GB" dirty="0" err="1"/>
              <a:t>predicten</a:t>
            </a:r>
            <a:r>
              <a:rPr lang="en-GB" dirty="0"/>
              <a:t> (in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r>
              <a:rPr lang="en-GB" dirty="0" err="1"/>
              <a:t>Resultaten</a:t>
            </a:r>
            <a:r>
              <a:rPr lang="en-GB" dirty="0"/>
              <a:t> </a:t>
            </a:r>
            <a:r>
              <a:rPr lang="en-GB" dirty="0" err="1"/>
              <a:t>schrijven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csv </a:t>
            </a:r>
            <a:r>
              <a:rPr lang="en-GB" dirty="0" err="1"/>
              <a:t>zodat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</a:t>
            </a:r>
            <a:r>
              <a:rPr lang="en-GB" dirty="0" err="1"/>
              <a:t>iteraties</a:t>
            </a:r>
            <a:r>
              <a:rPr lang="en-GB" dirty="0"/>
              <a:t> </a:t>
            </a:r>
            <a:r>
              <a:rPr lang="en-GB" dirty="0" err="1"/>
              <a:t>bewaard</a:t>
            </a:r>
            <a:r>
              <a:rPr lang="en-GB" dirty="0"/>
              <a:t> </a:t>
            </a:r>
            <a:r>
              <a:rPr lang="en-GB" dirty="0" err="1"/>
              <a:t>blijven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21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B07-9F13-23C6-C114-FD1AD565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9F07-1BFC-4D99-EC9C-E5893FA0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Pokémon dataset</a:t>
            </a:r>
            <a:endParaRPr lang="en-GB" dirty="0"/>
          </a:p>
          <a:p>
            <a:r>
              <a:rPr lang="en-GB" dirty="0" err="1"/>
              <a:t>Voorspellen</a:t>
            </a:r>
            <a:r>
              <a:rPr lang="en-GB" dirty="0"/>
              <a:t> van status</a:t>
            </a:r>
          </a:p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Base stats (</a:t>
            </a:r>
            <a:r>
              <a:rPr lang="en-GB" dirty="0" err="1"/>
              <a:t>legendarische</a:t>
            </a:r>
            <a:r>
              <a:rPr lang="en-GB" dirty="0"/>
              <a:t> Pokémon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sterker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Generatie</a:t>
            </a:r>
            <a:r>
              <a:rPr lang="en-GB" dirty="0"/>
              <a:t> (met </a:t>
            </a:r>
            <a:r>
              <a:rPr lang="en-GB" dirty="0" err="1"/>
              <a:t>iedere</a:t>
            </a:r>
            <a:r>
              <a:rPr lang="en-GB" dirty="0"/>
              <a:t> </a:t>
            </a:r>
            <a:r>
              <a:rPr lang="en-GB" dirty="0" err="1"/>
              <a:t>generatie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Pokémon </a:t>
            </a:r>
            <a:r>
              <a:rPr lang="en-GB" dirty="0" err="1"/>
              <a:t>gemiddeld</a:t>
            </a:r>
            <a:r>
              <a:rPr lang="en-GB" dirty="0"/>
              <a:t> </a:t>
            </a:r>
            <a:r>
              <a:rPr lang="en-GB" dirty="0" err="1"/>
              <a:t>sterker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Catch Rate (</a:t>
            </a:r>
            <a:r>
              <a:rPr lang="en-GB" dirty="0" err="1"/>
              <a:t>Legendarische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mythische</a:t>
            </a:r>
            <a:r>
              <a:rPr lang="en-GB" dirty="0"/>
              <a:t> Pokémon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moeilijker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vangen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E63BD-D782-E33D-8153-FC8488EA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286" y="365125"/>
            <a:ext cx="301032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B07-9F13-23C6-C114-FD1AD565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9F07-1BFC-4D99-EC9C-E5893FA0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 definiëren</a:t>
            </a:r>
          </a:p>
          <a:p>
            <a:r>
              <a:rPr lang="nl-NL" dirty="0"/>
              <a:t>Timer starten</a:t>
            </a:r>
          </a:p>
          <a:p>
            <a:r>
              <a:rPr lang="nl-NL" dirty="0"/>
              <a:t>Model fitten</a:t>
            </a:r>
          </a:p>
          <a:p>
            <a:r>
              <a:rPr lang="nl-NL" dirty="0"/>
              <a:t>Voorspellingen doen</a:t>
            </a:r>
          </a:p>
          <a:p>
            <a:r>
              <a:rPr lang="nl-NL" dirty="0"/>
              <a:t>Timer stoppen</a:t>
            </a:r>
          </a:p>
          <a:p>
            <a:r>
              <a:rPr lang="nl-NL" dirty="0"/>
              <a:t>Resultaten printen</a:t>
            </a:r>
          </a:p>
          <a:p>
            <a:r>
              <a:rPr lang="nl-NL" dirty="0"/>
              <a:t>Macro </a:t>
            </a:r>
            <a:r>
              <a:rPr lang="nl-NL" dirty="0" err="1"/>
              <a:t>avg</a:t>
            </a:r>
            <a:r>
              <a:rPr lang="nl-NL" dirty="0"/>
              <a:t> naar </a:t>
            </a:r>
            <a:r>
              <a:rPr lang="nl-NL" dirty="0" err="1"/>
              <a:t>csv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9C80A-712D-37C5-6CF1-B7C61B2B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6" y="0"/>
            <a:ext cx="7374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B07-9F13-23C6-C114-FD1AD565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Uitstapje - Conclusie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9F07-1BFC-4D99-EC9C-E5893FA0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EA106-C180-23E4-1869-C0F13BE2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734"/>
            <a:ext cx="6575184" cy="205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26A47-7795-AAF1-D1B9-6478364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80" y="0"/>
            <a:ext cx="5751320" cy="3432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D9294-CAAA-FB61-A42C-9E5E4729A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84" y="3541404"/>
            <a:ext cx="5616816" cy="33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2197-F5D9-1536-49B6-3DD26F2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MindMap</a:t>
            </a:r>
            <a:endParaRPr lang="en-GB" dirty="0"/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119A28C-9C91-EA0D-9263-508F097DB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2" y="1423231"/>
            <a:ext cx="10341077" cy="52446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381886-F560-E1BE-361B-5384FDDB47F9}"/>
              </a:ext>
            </a:extLst>
          </p:cNvPr>
          <p:cNvSpPr/>
          <p:nvPr/>
        </p:nvSpPr>
        <p:spPr>
          <a:xfrm>
            <a:off x="10264877" y="6331974"/>
            <a:ext cx="1170039" cy="33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1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Wijn Dataset</a:t>
            </a:r>
          </a:p>
          <a:p>
            <a:r>
              <a:rPr lang="nl-NL" dirty="0"/>
              <a:t>Voorspellen van kwaliteit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0E652-7B3F-C4AB-5ED0-51ADBA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3770"/>
            <a:ext cx="12192000" cy="19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Categoriën</a:t>
            </a:r>
            <a:endParaRPr lang="nl-NL" dirty="0"/>
          </a:p>
          <a:p>
            <a:r>
              <a:rPr lang="nl-NL" dirty="0"/>
              <a:t>Minder </a:t>
            </a:r>
            <a:r>
              <a:rPr lang="nl-NL" dirty="0" err="1"/>
              <a:t>skewed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7DFCC-0060-D566-BCAA-4903A6C7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71" y="683808"/>
            <a:ext cx="8573729" cy="61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Rules of </a:t>
            </a:r>
            <a:r>
              <a:rPr lang="nl-NL" dirty="0" err="1"/>
              <a:t>Thumb</a:t>
            </a:r>
            <a:endParaRPr lang="nl-NL" dirty="0"/>
          </a:p>
          <a:p>
            <a:r>
              <a:rPr lang="nl-NL" dirty="0"/>
              <a:t>Input -&gt; 11 neurons -&gt; 8 neurons -&gt; 3 </a:t>
            </a:r>
            <a:r>
              <a:rPr lang="nl-NL" dirty="0" err="1"/>
              <a:t>outputs</a:t>
            </a:r>
            <a:r>
              <a:rPr lang="nl-NL" dirty="0"/>
              <a:t>(laag, middel, hoog)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3E001-4183-A07C-47CE-9CB74820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71" y="146606"/>
            <a:ext cx="6554115" cy="1886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A9790-DF9E-D19A-3D17-33FF2DCF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09" y="3643916"/>
            <a:ext cx="986927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0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Loss</a:t>
            </a:r>
            <a:r>
              <a:rPr lang="nl-NL" dirty="0"/>
              <a:t> over </a:t>
            </a:r>
            <a:r>
              <a:rPr lang="nl-NL" dirty="0" err="1"/>
              <a:t>Epoch</a:t>
            </a:r>
            <a:endParaRPr lang="nl-NL" dirty="0"/>
          </a:p>
          <a:p>
            <a:r>
              <a:rPr lang="nl-NL" dirty="0"/>
              <a:t>Kleine </a:t>
            </a:r>
            <a:r>
              <a:rPr lang="nl-NL" dirty="0" err="1"/>
              <a:t>vebetering</a:t>
            </a:r>
            <a:r>
              <a:rPr lang="nl-NL" dirty="0"/>
              <a:t> per </a:t>
            </a:r>
            <a:r>
              <a:rPr lang="nl-NL" dirty="0" err="1"/>
              <a:t>epoch</a:t>
            </a:r>
            <a:endParaRPr lang="en-GB" dirty="0"/>
          </a:p>
          <a:p>
            <a:pPr lvl="1"/>
            <a:r>
              <a:rPr lang="en-GB" dirty="0" err="1"/>
              <a:t>Omdat</a:t>
            </a:r>
            <a:r>
              <a:rPr lang="en-GB" dirty="0"/>
              <a:t> learning rate </a:t>
            </a:r>
            <a:r>
              <a:rPr lang="en-GB" dirty="0" err="1"/>
              <a:t>klein</a:t>
            </a:r>
            <a:r>
              <a:rPr lang="en-GB" dirty="0"/>
              <a:t>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D630C-B972-0AF5-28D0-8036A3E6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56" y="1612490"/>
            <a:ext cx="6684544" cy="5245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F290A-EF4B-1547-967D-35ED5779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0522"/>
            <a:ext cx="520137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Optuna</a:t>
            </a:r>
            <a:r>
              <a:rPr lang="nl-NL" dirty="0"/>
              <a:t> toegepast</a:t>
            </a:r>
          </a:p>
          <a:p>
            <a:r>
              <a:rPr lang="nl-NL" dirty="0"/>
              <a:t>Model met best presterende hyperparameters</a:t>
            </a:r>
          </a:p>
          <a:p>
            <a:pPr lvl="1"/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F7D9-F1D0-DCF7-A1A0-7A65D213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17" y="729313"/>
            <a:ext cx="5553850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FFD30-DFAF-7DE2-E05E-195C535B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8" y="4690765"/>
            <a:ext cx="1177454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7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4BC-D875-E3A1-8C2D-41470485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E13-1579-888E-402D-A40C84E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Loss</a:t>
            </a:r>
            <a:r>
              <a:rPr lang="nl-NL" dirty="0"/>
              <a:t> over </a:t>
            </a:r>
            <a:r>
              <a:rPr lang="nl-NL" dirty="0" err="1"/>
              <a:t>Epoch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4A8B7-60AE-52D2-FD1E-8B2B9026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27" y="1561361"/>
            <a:ext cx="6792273" cy="5296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615BE-114A-7DD7-7806-0B717D9D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996"/>
            <a:ext cx="502037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772F-DF44-7894-D9E0-AAA762EE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 - Conclusie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C105-52ED-618A-FC4A-04D49EA9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Features correleren niet sterk</a:t>
            </a:r>
          </a:p>
          <a:p>
            <a:r>
              <a:rPr lang="en-GB" dirty="0"/>
              <a:t>Target is </a:t>
            </a:r>
            <a:r>
              <a:rPr lang="en-GB" dirty="0" err="1"/>
              <a:t>subjectief</a:t>
            </a:r>
            <a:endParaRPr lang="en-GB" dirty="0"/>
          </a:p>
          <a:p>
            <a:r>
              <a:rPr lang="en-GB" dirty="0" err="1"/>
              <a:t>Ontbrekende</a:t>
            </a:r>
            <a:r>
              <a:rPr lang="en-GB" dirty="0"/>
              <a:t>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67525-1007-4722-438D-141AA4B2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17" y="2369574"/>
            <a:ext cx="6740712" cy="44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1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175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Pitch ML2</vt:lpstr>
      <vt:lpstr>MindMap</vt:lpstr>
      <vt:lpstr>Challenge</vt:lpstr>
      <vt:lpstr>Challenge</vt:lpstr>
      <vt:lpstr>Challenge</vt:lpstr>
      <vt:lpstr>Challenge</vt:lpstr>
      <vt:lpstr>Challenge</vt:lpstr>
      <vt:lpstr>Challenge</vt:lpstr>
      <vt:lpstr>Challenge - Conclusie</vt:lpstr>
      <vt:lpstr>Uitstapje</vt:lpstr>
      <vt:lpstr>Uitstapje</vt:lpstr>
      <vt:lpstr>Uitstapje</vt:lpstr>
      <vt:lpstr>Uitstapje - 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Kuijstermans</dc:creator>
  <cp:lastModifiedBy>Wessel Kuijstermans</cp:lastModifiedBy>
  <cp:revision>2</cp:revision>
  <dcterms:created xsi:type="dcterms:W3CDTF">2024-09-30T12:49:07Z</dcterms:created>
  <dcterms:modified xsi:type="dcterms:W3CDTF">2024-10-01T07:10:38Z</dcterms:modified>
</cp:coreProperties>
</file>