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636-915A-E817-A673-C707A938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A92C5-A4AC-61C3-D9E8-BC2AF3FD5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FAAC-F860-2DC1-0026-D0375FD5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4F0F-5890-D4E1-B972-67DF7FE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2C23-E615-7963-D8ED-F4B42B80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7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98AF-9B6B-DA19-5A5B-E3DF85B4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3AA69-DD06-16EB-A67D-352C991F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9687-B388-8A20-7DD6-C6B7713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804C-C2A4-1D35-CDAB-F208ED3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FC9E-90D0-2140-6CF8-2D26CE0F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6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40C3-1DA9-674B-C0D0-7590A9D36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CC97A-FE60-F671-A8DC-65EAAB57B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8EE4-5E91-ABBA-2525-6B0925C2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3B1F-BDB3-F4D9-4FCE-5723AA3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C42A-4FAF-13E7-4B3A-D25CCCF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0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91E4-0138-6A96-B969-61B80166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25F1-09D4-F2C4-8A0D-C0F7F54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726C-6E58-E2CD-04AC-FE696F95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BB14-99DF-6573-6CCE-995DD3C2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6568-9152-A6A5-1C75-E2C7156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B4D9-52BB-A895-B2F4-CB8F1254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B498-E9A4-DDC0-5009-6BEA088A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4BBF-81B6-4448-3B4E-2AC6511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87FB-7CA8-C282-505E-AF2D8D06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817C-3AF7-5C3F-B360-1927BE46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6D4-EB10-95E9-18D2-17C6983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7D40-17DF-3065-488D-4C383068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6FB0-8A4B-2238-DCA2-3018C967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B268-CA5D-5350-42C4-D3636EFB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85B1-E9E3-DD09-58A9-7C47B7D7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2F0C-7C3D-1103-FFE0-A2BD7028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3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E751-9EC2-B952-ABB7-00CC3F52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DCE8-D4AD-12B5-4D61-E5032D87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FA27E-56A2-8AC6-9117-1532E3BF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7FB41-D505-8ECC-723B-5A80C941B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DAFE0-1ADD-1C39-D1DE-D254ABEE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9E77D-A0F1-24FB-1757-AD462875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ABD66-E1DD-C0F8-90E3-739CA218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DADA0-B340-8368-7097-646B4AB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03F3-A979-4F74-A488-D1863BEE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955AB-B47C-8EC6-38A4-ED79D642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726BA-40D3-0962-53FD-5BD55938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4B05E-07B6-8420-211A-10F25CB6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AE29-3A37-C038-4988-22875E95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39059-D00F-5558-589C-E33CAE3E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DE1B-3A67-7EB5-D650-5E4E8D6E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481-725F-283F-98DB-8CE55ECF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6BFC-88C3-EB96-8769-DCB3FA41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23017-ABE2-88FA-D6B5-4570BEA1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CC0C6-2771-666F-F145-C5D2A25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E7384-DFD6-A28D-19F3-1BC96F2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C728-4976-D714-8796-45B6EB46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F376-FDA6-57D5-6C8A-EB899851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E8B0A-C1C6-2AFF-8876-83C83AE4C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18CA-F614-E562-5137-CFA618B4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9132-8FA1-1F02-4F0F-850F28B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4930-1A86-C444-DD7D-3DD65CA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A43D-3F19-0FA8-F20F-A936EB03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F3E08-CD07-84B6-50F3-43555CD2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DE25-8C7C-5D55-1F94-3107205C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7917-2B3A-8F84-AE45-90AA1B165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BDDBF-6356-4344-AD05-DB7DFB46864F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5AB1-24E9-7BCF-270C-3B5169B11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0385-869E-F762-99CF-2E01AC06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DA96B-C35F-4AF2-B10F-87B8259EB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3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6ED6-6A20-1CEB-3A64-E94DCAFB6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Pitch ML3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56325-A694-C879-DC26-6A00E77CB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Wessel Kuijstermans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39D1-A069-F321-121E-4A3780DB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CNNs</a:t>
            </a:r>
            <a:endParaRPr lang="en-GB" dirty="0"/>
          </a:p>
        </p:txBody>
      </p:sp>
      <p:pic>
        <p:nvPicPr>
          <p:cNvPr id="5" name="Content Placeholder 4" descr="A diagram of a diagram of a building&#10;&#10;Description automatically generated">
            <a:extLst>
              <a:ext uri="{FF2B5EF4-FFF2-40B4-BE49-F238E27FC236}">
                <a16:creationId xmlns:a16="http://schemas.microsoft.com/office/drawing/2014/main" id="{BFCA5004-0C8C-E6E9-A323-AAC363E4A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031613"/>
            <a:ext cx="8096250" cy="3648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5BEBB-9B7B-C9ED-4599-B4D301DFA847}"/>
              </a:ext>
            </a:extLst>
          </p:cNvPr>
          <p:cNvSpPr txBox="1"/>
          <p:nvPr/>
        </p:nvSpPr>
        <p:spPr>
          <a:xfrm>
            <a:off x="838200" y="1936955"/>
            <a:ext cx="10894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Image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Convolution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Masks</a:t>
            </a:r>
            <a:r>
              <a:rPr lang="nl-NL" dirty="0"/>
              <a:t> en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‘Highlight’ belangrijke dingen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Pooling </a:t>
            </a:r>
            <a:r>
              <a:rPr lang="nl-NL" dirty="0" err="1"/>
              <a:t>layer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Verkleint image voor snellere </a:t>
            </a:r>
            <a:br>
              <a:rPr lang="nl-NL" dirty="0"/>
            </a:br>
            <a:r>
              <a:rPr lang="nl-NL" dirty="0" err="1"/>
              <a:t>computatie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Behoudt belangrijke aspecten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Flatten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Convert</a:t>
            </a:r>
            <a:r>
              <a:rPr lang="nl-NL" dirty="0"/>
              <a:t> van 2D naar 1D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Classificatie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Wat staat er op de image?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En optioneel waar?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70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0C94-71CD-204F-0E69-F84E357B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Genetic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0639-7386-F91B-8DA1-36DF3004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Optimalizeren</a:t>
            </a:r>
            <a:r>
              <a:rPr lang="nl-NL" sz="1800" dirty="0"/>
              <a:t> </a:t>
            </a:r>
            <a:r>
              <a:rPr lang="nl-NL" sz="1800" dirty="0" err="1"/>
              <a:t>HyperParameters</a:t>
            </a:r>
            <a:endParaRPr lang="nl-NL" sz="1800" dirty="0"/>
          </a:p>
          <a:p>
            <a:r>
              <a:rPr lang="nl-NL" sz="1800" dirty="0" err="1"/>
              <a:t>Chromosomes</a:t>
            </a:r>
            <a:endParaRPr lang="nl-NL" sz="1800" dirty="0"/>
          </a:p>
          <a:p>
            <a:r>
              <a:rPr lang="nl-NL" sz="1800" dirty="0"/>
              <a:t>Fitness </a:t>
            </a:r>
            <a:r>
              <a:rPr lang="nl-NL" sz="1800" dirty="0" err="1"/>
              <a:t>function</a:t>
            </a:r>
            <a:endParaRPr lang="nl-NL" sz="1800" dirty="0"/>
          </a:p>
          <a:p>
            <a:r>
              <a:rPr lang="nl-NL" sz="1800" dirty="0"/>
              <a:t>Steady-State</a:t>
            </a:r>
          </a:p>
          <a:p>
            <a:pPr lvl="1"/>
            <a:r>
              <a:rPr lang="nl-NL" sz="1800" dirty="0"/>
              <a:t>Small </a:t>
            </a:r>
            <a:r>
              <a:rPr lang="nl-NL" sz="1800" dirty="0" err="1"/>
              <a:t>amount</a:t>
            </a:r>
            <a:r>
              <a:rPr lang="nl-NL" sz="1800" dirty="0"/>
              <a:t> of </a:t>
            </a:r>
            <a:r>
              <a:rPr lang="nl-NL" sz="1800" dirty="0" err="1"/>
              <a:t>children</a:t>
            </a:r>
            <a:r>
              <a:rPr lang="nl-NL" sz="1800" dirty="0"/>
              <a:t> </a:t>
            </a:r>
            <a:r>
              <a:rPr lang="nl-NL" sz="1800" dirty="0" err="1"/>
              <a:t>that</a:t>
            </a:r>
            <a:r>
              <a:rPr lang="nl-NL" sz="1800" dirty="0"/>
              <a:t> </a:t>
            </a:r>
            <a:r>
              <a:rPr lang="nl-NL" sz="1800" dirty="0" err="1"/>
              <a:t>replace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weakest</a:t>
            </a:r>
            <a:r>
              <a:rPr lang="nl-NL" sz="1800" dirty="0"/>
              <a:t> members</a:t>
            </a:r>
          </a:p>
          <a:p>
            <a:r>
              <a:rPr lang="nl-NL" sz="1800" dirty="0" err="1"/>
              <a:t>Generational</a:t>
            </a:r>
            <a:endParaRPr lang="nl-NL" sz="1800" dirty="0"/>
          </a:p>
          <a:p>
            <a:pPr lvl="1"/>
            <a:r>
              <a:rPr lang="nl-NL" sz="1800" dirty="0" err="1"/>
              <a:t>Replace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whole</a:t>
            </a:r>
            <a:r>
              <a:rPr lang="nl-NL" sz="1800" dirty="0"/>
              <a:t> </a:t>
            </a:r>
            <a:r>
              <a:rPr lang="nl-NL" sz="1800" dirty="0" err="1"/>
              <a:t>generation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offspring</a:t>
            </a:r>
            <a:r>
              <a:rPr lang="nl-NL" sz="1800" dirty="0"/>
              <a:t> of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current</a:t>
            </a:r>
            <a:r>
              <a:rPr lang="nl-NL" sz="1800" dirty="0"/>
              <a:t> </a:t>
            </a:r>
            <a:r>
              <a:rPr lang="nl-NL" sz="1800" dirty="0" err="1"/>
              <a:t>generation</a:t>
            </a:r>
            <a:endParaRPr lang="nl-NL" sz="1800" dirty="0"/>
          </a:p>
          <a:p>
            <a:r>
              <a:rPr lang="nl-NL" sz="1800" dirty="0" err="1"/>
              <a:t>Elitism</a:t>
            </a:r>
            <a:endParaRPr lang="nl-NL" sz="1800" dirty="0"/>
          </a:p>
          <a:p>
            <a:pPr lvl="1"/>
            <a:r>
              <a:rPr lang="nl-NL" sz="1800" dirty="0"/>
              <a:t>Keep </a:t>
            </a:r>
            <a:r>
              <a:rPr lang="nl-NL" sz="1800" dirty="0" err="1"/>
              <a:t>the</a:t>
            </a:r>
            <a:r>
              <a:rPr lang="nl-NL" sz="1800" dirty="0"/>
              <a:t> best members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replace</a:t>
            </a:r>
            <a:r>
              <a:rPr lang="nl-NL" sz="1800" dirty="0"/>
              <a:t> </a:t>
            </a:r>
            <a:r>
              <a:rPr lang="nl-NL" sz="1800" dirty="0" err="1"/>
              <a:t>others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offspring</a:t>
            </a:r>
            <a:r>
              <a:rPr lang="nl-NL" sz="1800" dirty="0"/>
              <a:t> of </a:t>
            </a:r>
            <a:r>
              <a:rPr lang="nl-NL" sz="1800" dirty="0" err="1"/>
              <a:t>better</a:t>
            </a:r>
            <a:r>
              <a:rPr lang="nl-NL" sz="1800" dirty="0"/>
              <a:t> members</a:t>
            </a:r>
          </a:p>
          <a:p>
            <a:r>
              <a:rPr lang="nl-NL" sz="1800" dirty="0" err="1"/>
              <a:t>Termination</a:t>
            </a:r>
            <a:endParaRPr lang="nl-NL" sz="1800" dirty="0"/>
          </a:p>
          <a:p>
            <a:pPr lvl="1"/>
            <a:r>
              <a:rPr lang="nl-NL" sz="1800" dirty="0"/>
              <a:t>Wanneer het maximaal aantal generaties of de gewenste fitness score is bereikt</a:t>
            </a:r>
          </a:p>
        </p:txBody>
      </p:sp>
      <p:pic>
        <p:nvPicPr>
          <p:cNvPr id="5" name="Picture 4" descr="A diagram of a complex system&#10;&#10;Description automatically generated with medium confidence">
            <a:extLst>
              <a:ext uri="{FF2B5EF4-FFF2-40B4-BE49-F238E27FC236}">
                <a16:creationId xmlns:a16="http://schemas.microsoft.com/office/drawing/2014/main" id="{8A131FF2-08A8-41F4-D5A8-E8178521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0"/>
            <a:ext cx="6558116" cy="27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1D3F-2ED5-CCBA-E540-DA18D43C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0876-1C37-AEBA-570B-F7C0F1BD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Detecteren auto’s en bussen</a:t>
            </a:r>
          </a:p>
          <a:p>
            <a:r>
              <a:rPr lang="nl-NL" dirty="0"/>
              <a:t>Images handmatig gelabeld</a:t>
            </a:r>
          </a:p>
          <a:p>
            <a:r>
              <a:rPr lang="nl-NL" dirty="0"/>
              <a:t>Bestaande CNN gebruikt</a:t>
            </a:r>
            <a:r>
              <a:rPr lang="en-GB" dirty="0"/>
              <a:t> (YOLOv5s)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60C98-BAE9-7A3B-7F13-4E5277B0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1" y="4001294"/>
            <a:ext cx="110029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E94-6B8D-5316-3291-CF871480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B291-04F9-3A94-C170-C896D100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Evaluatie</a:t>
            </a:r>
          </a:p>
          <a:p>
            <a:pPr lvl="1"/>
            <a:r>
              <a:rPr lang="nl-NL" dirty="0"/>
              <a:t>YOLO geeft een lijst met alle voorspelde objecten</a:t>
            </a:r>
          </a:p>
          <a:p>
            <a:pPr lvl="1"/>
            <a:r>
              <a:rPr lang="nl-NL" dirty="0"/>
              <a:t>Kijk of de handmatige labels</a:t>
            </a:r>
            <a:br>
              <a:rPr lang="nl-NL" dirty="0"/>
            </a:br>
            <a:r>
              <a:rPr lang="nl-NL" dirty="0"/>
              <a:t>voorkomen in de voorspellingen</a:t>
            </a:r>
          </a:p>
          <a:p>
            <a:pPr lvl="1"/>
            <a:r>
              <a:rPr lang="nl-NL" dirty="0"/>
              <a:t>Vergelijk voorspelde </a:t>
            </a:r>
            <a:r>
              <a:rPr lang="nl-NL" dirty="0" err="1"/>
              <a:t>boxes</a:t>
            </a:r>
            <a:br>
              <a:rPr lang="en-GB" dirty="0"/>
            </a:br>
            <a:r>
              <a:rPr lang="en-GB" dirty="0"/>
              <a:t>met eigen boxes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4DDBB-3FBE-3529-83F6-333EC073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51" y="3195484"/>
            <a:ext cx="6046449" cy="366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75E46-4163-84FA-63CE-2A9EB8A2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8437"/>
            <a:ext cx="2920182" cy="2081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3F454-E24B-E67E-FF15-ADCC611F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750" y="5102942"/>
            <a:ext cx="3145249" cy="17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1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4CBA-F116-9E89-0B8F-9BF8AD41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E092-7BE4-9927-F0C9-BE13846E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Toepassen eigen model en </a:t>
            </a:r>
            <a:r>
              <a:rPr lang="nl-NL" dirty="0" err="1"/>
              <a:t>Genetic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op dezelfde dataset</a:t>
            </a:r>
          </a:p>
          <a:p>
            <a:r>
              <a:rPr lang="nl-NL" dirty="0"/>
              <a:t>40/10 split</a:t>
            </a:r>
          </a:p>
          <a:p>
            <a:r>
              <a:rPr lang="nl-NL" dirty="0"/>
              <a:t>Eigen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3C446-E540-0BFE-86F8-9419B56B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03" y="2254310"/>
            <a:ext cx="7639665" cy="175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7A05B-5BEF-F269-ACFF-8AB8E101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5" y="4367365"/>
            <a:ext cx="5001323" cy="231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054E0-F6A5-CFAB-E20C-5370E48D8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0767"/>
            <a:ext cx="2476020" cy="2797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9C126-D184-0775-FC9C-EDAC6B44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019" y="4060768"/>
            <a:ext cx="2499978" cy="28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A24-14BA-C93A-DC3B-0D86FF0D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FB6A-B11C-6FDE-4A54-46E7D713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Genetic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Tpot</a:t>
            </a:r>
            <a:r>
              <a:rPr lang="nl-NL" dirty="0"/>
              <a:t> package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625E2-A11E-CA1B-C3A7-C86A6019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3" y="2323806"/>
            <a:ext cx="7806059" cy="4534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5D1E9-7928-C800-DC37-286EC38E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13" y="169569"/>
            <a:ext cx="4462961" cy="2154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77368-33A9-7CE8-79FA-AA0B952C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93501"/>
            <a:ext cx="2190710" cy="2466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E8406-4E73-2D9D-F268-45D674C79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11" y="4395019"/>
            <a:ext cx="2195232" cy="24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14A5-44BD-AF6C-3EEF-BB9FA2E6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beter?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1A6D-AFE0-253F-5943-53535FC6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Afbeeldingen met beiden objecten</a:t>
            </a:r>
          </a:p>
          <a:p>
            <a:r>
              <a:rPr lang="nl-NL" dirty="0"/>
              <a:t>Meer afbeeldingen</a:t>
            </a:r>
          </a:p>
          <a:p>
            <a:pPr lvl="1"/>
            <a:r>
              <a:rPr lang="en-GB" dirty="0" err="1"/>
              <a:t>Voornamelijk</a:t>
            </a:r>
            <a:r>
              <a:rPr lang="en-GB" dirty="0"/>
              <a:t> om de </a:t>
            </a:r>
            <a:r>
              <a:rPr lang="en-GB" dirty="0" err="1"/>
              <a:t>testset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vergroten</a:t>
            </a:r>
            <a:endParaRPr lang="en-GB" dirty="0"/>
          </a:p>
          <a:p>
            <a:r>
              <a:rPr lang="en-GB" dirty="0"/>
              <a:t>Genetic Algorithm langer laten </a:t>
            </a:r>
            <a:r>
              <a:rPr lang="en-GB" dirty="0" err="1"/>
              <a:t>draaien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181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Pitch ML3</vt:lpstr>
      <vt:lpstr>CNNs</vt:lpstr>
      <vt:lpstr>Genetic Algorithm</vt:lpstr>
      <vt:lpstr>Challenge</vt:lpstr>
      <vt:lpstr>Challenge</vt:lpstr>
      <vt:lpstr>Uitstapje</vt:lpstr>
      <vt:lpstr>Uitstapje</vt:lpstr>
      <vt:lpstr>Wat kan beter?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Kuijstermans</dc:creator>
  <cp:lastModifiedBy>Wessel Kuijstermans</cp:lastModifiedBy>
  <cp:revision>1</cp:revision>
  <dcterms:created xsi:type="dcterms:W3CDTF">2024-10-13T10:04:59Z</dcterms:created>
  <dcterms:modified xsi:type="dcterms:W3CDTF">2024-10-15T08:03:06Z</dcterms:modified>
</cp:coreProperties>
</file>