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746DEF-E3E5-43E8-B1AB-1860BB702E0E}" v="316" dt="2023-01-02T06:18:22.0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ernson" userId="4bca8126-918b-4558-8112-8bcab0c29e24" providerId="ADAL" clId="{5A746DEF-E3E5-43E8-B1AB-1860BB702E0E}"/>
    <pc:docChg chg="undo custSel addSld delSld modSld">
      <pc:chgData name="David Bernson" userId="4bca8126-918b-4558-8112-8bcab0c29e24" providerId="ADAL" clId="{5A746DEF-E3E5-43E8-B1AB-1860BB702E0E}" dt="2023-01-02T06:19:31.384" v="5870" actId="6549"/>
      <pc:docMkLst>
        <pc:docMk/>
      </pc:docMkLst>
      <pc:sldChg chg="addSp delSp modSp new mod">
        <pc:chgData name="David Bernson" userId="4bca8126-918b-4558-8112-8bcab0c29e24" providerId="ADAL" clId="{5A746DEF-E3E5-43E8-B1AB-1860BB702E0E}" dt="2022-12-19T06:59:24.620" v="52" actId="20577"/>
        <pc:sldMkLst>
          <pc:docMk/>
          <pc:sldMk cId="2074876900" sldId="256"/>
        </pc:sldMkLst>
        <pc:spChg chg="add del mod">
          <ac:chgData name="David Bernson" userId="4bca8126-918b-4558-8112-8bcab0c29e24" providerId="ADAL" clId="{5A746DEF-E3E5-43E8-B1AB-1860BB702E0E}" dt="2022-12-19T06:58:47.164" v="13" actId="20577"/>
          <ac:spMkLst>
            <pc:docMk/>
            <pc:sldMk cId="2074876900" sldId="256"/>
            <ac:spMk id="2" creationId="{6D53B6FF-2C8E-B508-9275-C1B7857E1AE3}"/>
          </ac:spMkLst>
        </pc:spChg>
        <pc:spChg chg="add del mod">
          <ac:chgData name="David Bernson" userId="4bca8126-918b-4558-8112-8bcab0c29e24" providerId="ADAL" clId="{5A746DEF-E3E5-43E8-B1AB-1860BB702E0E}" dt="2022-12-19T06:59:24.620" v="52" actId="20577"/>
          <ac:spMkLst>
            <pc:docMk/>
            <pc:sldMk cId="2074876900" sldId="256"/>
            <ac:spMk id="3" creationId="{6771D107-FC59-F2EC-9C1B-5C9CA6F64962}"/>
          </ac:spMkLst>
        </pc:spChg>
      </pc:sldChg>
      <pc:sldChg chg="modSp new mod">
        <pc:chgData name="David Bernson" userId="4bca8126-918b-4558-8112-8bcab0c29e24" providerId="ADAL" clId="{5A746DEF-E3E5-43E8-B1AB-1860BB702E0E}" dt="2022-12-19T08:50:40.997" v="5856" actId="20577"/>
        <pc:sldMkLst>
          <pc:docMk/>
          <pc:sldMk cId="2887645139" sldId="257"/>
        </pc:sldMkLst>
        <pc:spChg chg="mod">
          <ac:chgData name="David Bernson" userId="4bca8126-918b-4558-8112-8bcab0c29e24" providerId="ADAL" clId="{5A746DEF-E3E5-43E8-B1AB-1860BB702E0E}" dt="2022-12-19T06:59:40.515" v="90" actId="20577"/>
          <ac:spMkLst>
            <pc:docMk/>
            <pc:sldMk cId="2887645139" sldId="257"/>
            <ac:spMk id="2" creationId="{B5CE7634-91BD-3172-2B34-EF3AC41C78A5}"/>
          </ac:spMkLst>
        </pc:spChg>
        <pc:spChg chg="mod">
          <ac:chgData name="David Bernson" userId="4bca8126-918b-4558-8112-8bcab0c29e24" providerId="ADAL" clId="{5A746DEF-E3E5-43E8-B1AB-1860BB702E0E}" dt="2022-12-19T08:50:40.997" v="5856" actId="20577"/>
          <ac:spMkLst>
            <pc:docMk/>
            <pc:sldMk cId="2887645139" sldId="257"/>
            <ac:spMk id="3" creationId="{BDB05986-660E-6C80-F50B-FA540B46DB34}"/>
          </ac:spMkLst>
        </pc:spChg>
      </pc:sldChg>
      <pc:sldChg chg="modSp new mod">
        <pc:chgData name="David Bernson" userId="4bca8126-918b-4558-8112-8bcab0c29e24" providerId="ADAL" clId="{5A746DEF-E3E5-43E8-B1AB-1860BB702E0E}" dt="2023-01-02T06:15:08.643" v="5861" actId="14"/>
        <pc:sldMkLst>
          <pc:docMk/>
          <pc:sldMk cId="3502653249" sldId="258"/>
        </pc:sldMkLst>
        <pc:spChg chg="mod">
          <ac:chgData name="David Bernson" userId="4bca8126-918b-4558-8112-8bcab0c29e24" providerId="ADAL" clId="{5A746DEF-E3E5-43E8-B1AB-1860BB702E0E}" dt="2022-12-19T07:02:15.892" v="246" actId="20577"/>
          <ac:spMkLst>
            <pc:docMk/>
            <pc:sldMk cId="3502653249" sldId="258"/>
            <ac:spMk id="2" creationId="{393EDA2B-E8D5-6EC3-5421-38D6A9E9B2E0}"/>
          </ac:spMkLst>
        </pc:spChg>
        <pc:spChg chg="mod">
          <ac:chgData name="David Bernson" userId="4bca8126-918b-4558-8112-8bcab0c29e24" providerId="ADAL" clId="{5A746DEF-E3E5-43E8-B1AB-1860BB702E0E}" dt="2023-01-02T06:15:08.643" v="5861" actId="14"/>
          <ac:spMkLst>
            <pc:docMk/>
            <pc:sldMk cId="3502653249" sldId="258"/>
            <ac:spMk id="3" creationId="{642397B6-5C56-2079-875E-F301A84A7C5C}"/>
          </ac:spMkLst>
        </pc:spChg>
      </pc:sldChg>
      <pc:sldChg chg="addSp delSp modSp new mod">
        <pc:chgData name="David Bernson" userId="4bca8126-918b-4558-8112-8bcab0c29e24" providerId="ADAL" clId="{5A746DEF-E3E5-43E8-B1AB-1860BB702E0E}" dt="2022-12-19T07:19:10.058" v="911" actId="20577"/>
        <pc:sldMkLst>
          <pc:docMk/>
          <pc:sldMk cId="1167943391" sldId="259"/>
        </pc:sldMkLst>
        <pc:spChg chg="mod">
          <ac:chgData name="David Bernson" userId="4bca8126-918b-4558-8112-8bcab0c29e24" providerId="ADAL" clId="{5A746DEF-E3E5-43E8-B1AB-1860BB702E0E}" dt="2022-12-19T07:03:36.155" v="423" actId="20577"/>
          <ac:spMkLst>
            <pc:docMk/>
            <pc:sldMk cId="1167943391" sldId="259"/>
            <ac:spMk id="2" creationId="{192005B7-3095-E3B8-5863-790E73AEA490}"/>
          </ac:spMkLst>
        </pc:spChg>
        <pc:spChg chg="mod">
          <ac:chgData name="David Bernson" userId="4bca8126-918b-4558-8112-8bcab0c29e24" providerId="ADAL" clId="{5A746DEF-E3E5-43E8-B1AB-1860BB702E0E}" dt="2022-12-19T07:19:10.058" v="911" actId="20577"/>
          <ac:spMkLst>
            <pc:docMk/>
            <pc:sldMk cId="1167943391" sldId="259"/>
            <ac:spMk id="3" creationId="{A0E0F827-4BDD-926A-5A1A-E9B039A84A5C}"/>
          </ac:spMkLst>
        </pc:spChg>
        <pc:spChg chg="add mod">
          <ac:chgData name="David Bernson" userId="4bca8126-918b-4558-8112-8bcab0c29e24" providerId="ADAL" clId="{5A746DEF-E3E5-43E8-B1AB-1860BB702E0E}" dt="2022-12-19T07:15:33.785" v="831"/>
          <ac:spMkLst>
            <pc:docMk/>
            <pc:sldMk cId="1167943391" sldId="259"/>
            <ac:spMk id="5" creationId="{1762C229-4BD3-9418-A79B-25B65ECAC11E}"/>
          </ac:spMkLst>
        </pc:spChg>
        <pc:graphicFrameChg chg="add del mod modGraphic">
          <ac:chgData name="David Bernson" userId="4bca8126-918b-4558-8112-8bcab0c29e24" providerId="ADAL" clId="{5A746DEF-E3E5-43E8-B1AB-1860BB702E0E}" dt="2022-12-19T07:14:05.805" v="813" actId="478"/>
          <ac:graphicFrameMkLst>
            <pc:docMk/>
            <pc:sldMk cId="1167943391" sldId="259"/>
            <ac:graphicFrameMk id="4" creationId="{F729388F-9EC3-BF4C-7BD6-D9D6A7E17B03}"/>
          </ac:graphicFrameMkLst>
        </pc:graphicFrameChg>
        <pc:picChg chg="add mod">
          <ac:chgData name="David Bernson" userId="4bca8126-918b-4558-8112-8bcab0c29e24" providerId="ADAL" clId="{5A746DEF-E3E5-43E8-B1AB-1860BB702E0E}" dt="2022-12-19T07:14:31.966" v="824" actId="1076"/>
          <ac:picMkLst>
            <pc:docMk/>
            <pc:sldMk cId="1167943391" sldId="259"/>
            <ac:picMk id="1026" creationId="{3AF9FCF3-AE8E-8B7D-E04B-C76772BCB729}"/>
          </ac:picMkLst>
        </pc:picChg>
      </pc:sldChg>
      <pc:sldChg chg="modSp new mod">
        <pc:chgData name="David Bernson" userId="4bca8126-918b-4558-8112-8bcab0c29e24" providerId="ADAL" clId="{5A746DEF-E3E5-43E8-B1AB-1860BB702E0E}" dt="2022-12-19T08:04:26.740" v="2238" actId="20577"/>
        <pc:sldMkLst>
          <pc:docMk/>
          <pc:sldMk cId="3983790574" sldId="260"/>
        </pc:sldMkLst>
        <pc:spChg chg="mod">
          <ac:chgData name="David Bernson" userId="4bca8126-918b-4558-8112-8bcab0c29e24" providerId="ADAL" clId="{5A746DEF-E3E5-43E8-B1AB-1860BB702E0E}" dt="2022-12-19T07:35:22.789" v="926" actId="20577"/>
          <ac:spMkLst>
            <pc:docMk/>
            <pc:sldMk cId="3983790574" sldId="260"/>
            <ac:spMk id="2" creationId="{446FFACE-8039-FBAB-9744-C77ED3DA35C4}"/>
          </ac:spMkLst>
        </pc:spChg>
        <pc:spChg chg="mod">
          <ac:chgData name="David Bernson" userId="4bca8126-918b-4558-8112-8bcab0c29e24" providerId="ADAL" clId="{5A746DEF-E3E5-43E8-B1AB-1860BB702E0E}" dt="2022-12-19T08:04:26.740" v="2238" actId="20577"/>
          <ac:spMkLst>
            <pc:docMk/>
            <pc:sldMk cId="3983790574" sldId="260"/>
            <ac:spMk id="3" creationId="{3C62D87E-E719-76EF-CE20-B91677FBCC77}"/>
          </ac:spMkLst>
        </pc:spChg>
      </pc:sldChg>
      <pc:sldChg chg="modSp new mod modAnim">
        <pc:chgData name="David Bernson" userId="4bca8126-918b-4558-8112-8bcab0c29e24" providerId="ADAL" clId="{5A746DEF-E3E5-43E8-B1AB-1860BB702E0E}" dt="2022-12-19T07:45:11.061" v="1374"/>
        <pc:sldMkLst>
          <pc:docMk/>
          <pc:sldMk cId="3807156676" sldId="261"/>
        </pc:sldMkLst>
        <pc:spChg chg="mod">
          <ac:chgData name="David Bernson" userId="4bca8126-918b-4558-8112-8bcab0c29e24" providerId="ADAL" clId="{5A746DEF-E3E5-43E8-B1AB-1860BB702E0E}" dt="2022-12-19T07:42:40.598" v="1102" actId="20577"/>
          <ac:spMkLst>
            <pc:docMk/>
            <pc:sldMk cId="3807156676" sldId="261"/>
            <ac:spMk id="2" creationId="{B527123A-4E33-AB1B-23B9-0BB32DCA5394}"/>
          </ac:spMkLst>
        </pc:spChg>
        <pc:spChg chg="mod">
          <ac:chgData name="David Bernson" userId="4bca8126-918b-4558-8112-8bcab0c29e24" providerId="ADAL" clId="{5A746DEF-E3E5-43E8-B1AB-1860BB702E0E}" dt="2022-12-19T07:45:01.039" v="1373" actId="20577"/>
          <ac:spMkLst>
            <pc:docMk/>
            <pc:sldMk cId="3807156676" sldId="261"/>
            <ac:spMk id="3" creationId="{60AB4A3F-A4CF-98C6-802F-883747B8D55A}"/>
          </ac:spMkLst>
        </pc:spChg>
      </pc:sldChg>
      <pc:sldChg chg="modSp new mod modAnim">
        <pc:chgData name="David Bernson" userId="4bca8126-918b-4558-8112-8bcab0c29e24" providerId="ADAL" clId="{5A746DEF-E3E5-43E8-B1AB-1860BB702E0E}" dt="2022-12-19T07:48:34.952" v="1621"/>
        <pc:sldMkLst>
          <pc:docMk/>
          <pc:sldMk cId="3870870246" sldId="262"/>
        </pc:sldMkLst>
        <pc:spChg chg="mod">
          <ac:chgData name="David Bernson" userId="4bca8126-918b-4558-8112-8bcab0c29e24" providerId="ADAL" clId="{5A746DEF-E3E5-43E8-B1AB-1860BB702E0E}" dt="2022-12-19T07:45:38.781" v="1383" actId="20577"/>
          <ac:spMkLst>
            <pc:docMk/>
            <pc:sldMk cId="3870870246" sldId="262"/>
            <ac:spMk id="2" creationId="{9516CD78-6B4F-3C22-09C5-E931E9B94F9B}"/>
          </ac:spMkLst>
        </pc:spChg>
        <pc:spChg chg="mod">
          <ac:chgData name="David Bernson" userId="4bca8126-918b-4558-8112-8bcab0c29e24" providerId="ADAL" clId="{5A746DEF-E3E5-43E8-B1AB-1860BB702E0E}" dt="2022-12-19T07:48:06.923" v="1619" actId="20577"/>
          <ac:spMkLst>
            <pc:docMk/>
            <pc:sldMk cId="3870870246" sldId="262"/>
            <ac:spMk id="3" creationId="{D8C550D5-8C01-B8AB-98D7-0EA0B6C2586B}"/>
          </ac:spMkLst>
        </pc:spChg>
      </pc:sldChg>
      <pc:sldChg chg="modSp add mod">
        <pc:chgData name="David Bernson" userId="4bca8126-918b-4558-8112-8bcab0c29e24" providerId="ADAL" clId="{5A746DEF-E3E5-43E8-B1AB-1860BB702E0E}" dt="2022-12-19T07:49:01.250" v="1624" actId="20577"/>
        <pc:sldMkLst>
          <pc:docMk/>
          <pc:sldMk cId="2954364738" sldId="263"/>
        </pc:sldMkLst>
        <pc:spChg chg="mod">
          <ac:chgData name="David Bernson" userId="4bca8126-918b-4558-8112-8bcab0c29e24" providerId="ADAL" clId="{5A746DEF-E3E5-43E8-B1AB-1860BB702E0E}" dt="2022-12-19T07:49:01.250" v="1624" actId="20577"/>
          <ac:spMkLst>
            <pc:docMk/>
            <pc:sldMk cId="2954364738" sldId="263"/>
            <ac:spMk id="3" creationId="{D8C550D5-8C01-B8AB-98D7-0EA0B6C2586B}"/>
          </ac:spMkLst>
        </pc:spChg>
      </pc:sldChg>
      <pc:sldChg chg="modSp add mod">
        <pc:chgData name="David Bernson" userId="4bca8126-918b-4558-8112-8bcab0c29e24" providerId="ADAL" clId="{5A746DEF-E3E5-43E8-B1AB-1860BB702E0E}" dt="2022-12-19T07:50:51.634" v="1806" actId="207"/>
        <pc:sldMkLst>
          <pc:docMk/>
          <pc:sldMk cId="26507990" sldId="264"/>
        </pc:sldMkLst>
        <pc:spChg chg="mod">
          <ac:chgData name="David Bernson" userId="4bca8126-918b-4558-8112-8bcab0c29e24" providerId="ADAL" clId="{5A746DEF-E3E5-43E8-B1AB-1860BB702E0E}" dt="2022-12-19T07:50:51.634" v="1806" actId="207"/>
          <ac:spMkLst>
            <pc:docMk/>
            <pc:sldMk cId="26507990" sldId="264"/>
            <ac:spMk id="3" creationId="{D8C550D5-8C01-B8AB-98D7-0EA0B6C2586B}"/>
          </ac:spMkLst>
        </pc:spChg>
      </pc:sldChg>
      <pc:sldChg chg="modSp new mod">
        <pc:chgData name="David Bernson" userId="4bca8126-918b-4558-8112-8bcab0c29e24" providerId="ADAL" clId="{5A746DEF-E3E5-43E8-B1AB-1860BB702E0E}" dt="2022-12-19T08:39:23.456" v="4858" actId="20577"/>
        <pc:sldMkLst>
          <pc:docMk/>
          <pc:sldMk cId="3408148355" sldId="265"/>
        </pc:sldMkLst>
        <pc:spChg chg="mod">
          <ac:chgData name="David Bernson" userId="4bca8126-918b-4558-8112-8bcab0c29e24" providerId="ADAL" clId="{5A746DEF-E3E5-43E8-B1AB-1860BB702E0E}" dt="2022-12-19T07:51:10.291" v="1817" actId="20577"/>
          <ac:spMkLst>
            <pc:docMk/>
            <pc:sldMk cId="3408148355" sldId="265"/>
            <ac:spMk id="2" creationId="{DF91DA52-5487-670C-3CD4-B5DF86CE4CAF}"/>
          </ac:spMkLst>
        </pc:spChg>
        <pc:spChg chg="mod">
          <ac:chgData name="David Bernson" userId="4bca8126-918b-4558-8112-8bcab0c29e24" providerId="ADAL" clId="{5A746DEF-E3E5-43E8-B1AB-1860BB702E0E}" dt="2022-12-19T08:39:23.456" v="4858" actId="20577"/>
          <ac:spMkLst>
            <pc:docMk/>
            <pc:sldMk cId="3408148355" sldId="265"/>
            <ac:spMk id="3" creationId="{01C8CEA0-D4D4-8F31-7FD1-F5912589BD3A}"/>
          </ac:spMkLst>
        </pc:spChg>
      </pc:sldChg>
      <pc:sldChg chg="modSp new del mod">
        <pc:chgData name="David Bernson" userId="4bca8126-918b-4558-8112-8bcab0c29e24" providerId="ADAL" clId="{5A746DEF-E3E5-43E8-B1AB-1860BB702E0E}" dt="2022-12-19T08:03:43.601" v="2191" actId="2696"/>
        <pc:sldMkLst>
          <pc:docMk/>
          <pc:sldMk cId="1439008672" sldId="266"/>
        </pc:sldMkLst>
        <pc:spChg chg="mod">
          <ac:chgData name="David Bernson" userId="4bca8126-918b-4558-8112-8bcab0c29e24" providerId="ADAL" clId="{5A746DEF-E3E5-43E8-B1AB-1860BB702E0E}" dt="2022-12-19T07:58:23.828" v="2098" actId="20577"/>
          <ac:spMkLst>
            <pc:docMk/>
            <pc:sldMk cId="1439008672" sldId="266"/>
            <ac:spMk id="2" creationId="{04396C64-2791-F876-DD2C-9BD6CDF4953D}"/>
          </ac:spMkLst>
        </pc:spChg>
        <pc:spChg chg="mod">
          <ac:chgData name="David Bernson" userId="4bca8126-918b-4558-8112-8bcab0c29e24" providerId="ADAL" clId="{5A746DEF-E3E5-43E8-B1AB-1860BB702E0E}" dt="2022-12-19T08:01:04.103" v="2190" actId="20577"/>
          <ac:spMkLst>
            <pc:docMk/>
            <pc:sldMk cId="1439008672" sldId="266"/>
            <ac:spMk id="3" creationId="{B26F9E6D-44E6-A374-A0C7-3978400017C7}"/>
          </ac:spMkLst>
        </pc:spChg>
      </pc:sldChg>
      <pc:sldChg chg="modSp new mod">
        <pc:chgData name="David Bernson" userId="4bca8126-918b-4558-8112-8bcab0c29e24" providerId="ADAL" clId="{5A746DEF-E3E5-43E8-B1AB-1860BB702E0E}" dt="2022-12-19T08:06:55.404" v="2340" actId="20577"/>
        <pc:sldMkLst>
          <pc:docMk/>
          <pc:sldMk cId="3767092955" sldId="266"/>
        </pc:sldMkLst>
        <pc:spChg chg="mod">
          <ac:chgData name="David Bernson" userId="4bca8126-918b-4558-8112-8bcab0c29e24" providerId="ADAL" clId="{5A746DEF-E3E5-43E8-B1AB-1860BB702E0E}" dt="2022-12-19T08:05:25.078" v="2253" actId="20577"/>
          <ac:spMkLst>
            <pc:docMk/>
            <pc:sldMk cId="3767092955" sldId="266"/>
            <ac:spMk id="2" creationId="{CE48FCF0-5A7E-CC82-AF67-5AFF779202CE}"/>
          </ac:spMkLst>
        </pc:spChg>
        <pc:spChg chg="mod">
          <ac:chgData name="David Bernson" userId="4bca8126-918b-4558-8112-8bcab0c29e24" providerId="ADAL" clId="{5A746DEF-E3E5-43E8-B1AB-1860BB702E0E}" dt="2022-12-19T08:06:55.404" v="2340" actId="20577"/>
          <ac:spMkLst>
            <pc:docMk/>
            <pc:sldMk cId="3767092955" sldId="266"/>
            <ac:spMk id="3" creationId="{FB67D69D-1515-4225-7581-2C5E8C3D2477}"/>
          </ac:spMkLst>
        </pc:spChg>
      </pc:sldChg>
      <pc:sldChg chg="modSp new mod">
        <pc:chgData name="David Bernson" userId="4bca8126-918b-4558-8112-8bcab0c29e24" providerId="ADAL" clId="{5A746DEF-E3E5-43E8-B1AB-1860BB702E0E}" dt="2022-12-19T08:46:58.963" v="5488" actId="20577"/>
        <pc:sldMkLst>
          <pc:docMk/>
          <pc:sldMk cId="3812921548" sldId="267"/>
        </pc:sldMkLst>
        <pc:spChg chg="mod">
          <ac:chgData name="David Bernson" userId="4bca8126-918b-4558-8112-8bcab0c29e24" providerId="ADAL" clId="{5A746DEF-E3E5-43E8-B1AB-1860BB702E0E}" dt="2022-12-19T08:07:02.823" v="2348" actId="20577"/>
          <ac:spMkLst>
            <pc:docMk/>
            <pc:sldMk cId="3812921548" sldId="267"/>
            <ac:spMk id="2" creationId="{479AEC46-BE60-8AF0-C369-D07E00007F6A}"/>
          </ac:spMkLst>
        </pc:spChg>
        <pc:spChg chg="mod">
          <ac:chgData name="David Bernson" userId="4bca8126-918b-4558-8112-8bcab0c29e24" providerId="ADAL" clId="{5A746DEF-E3E5-43E8-B1AB-1860BB702E0E}" dt="2022-12-19T08:46:58.963" v="5488" actId="20577"/>
          <ac:spMkLst>
            <pc:docMk/>
            <pc:sldMk cId="3812921548" sldId="267"/>
            <ac:spMk id="3" creationId="{E422E5D8-48DC-1669-40F3-A8B22DAD5201}"/>
          </ac:spMkLst>
        </pc:spChg>
      </pc:sldChg>
      <pc:sldChg chg="modSp new mod">
        <pc:chgData name="David Bernson" userId="4bca8126-918b-4558-8112-8bcab0c29e24" providerId="ADAL" clId="{5A746DEF-E3E5-43E8-B1AB-1860BB702E0E}" dt="2023-01-02T06:17:12.024" v="5868" actId="20577"/>
        <pc:sldMkLst>
          <pc:docMk/>
          <pc:sldMk cId="2622756415" sldId="268"/>
        </pc:sldMkLst>
        <pc:spChg chg="mod">
          <ac:chgData name="David Bernson" userId="4bca8126-918b-4558-8112-8bcab0c29e24" providerId="ADAL" clId="{5A746DEF-E3E5-43E8-B1AB-1860BB702E0E}" dt="2022-12-19T08:15:02.974" v="3083" actId="20577"/>
          <ac:spMkLst>
            <pc:docMk/>
            <pc:sldMk cId="2622756415" sldId="268"/>
            <ac:spMk id="2" creationId="{E598F397-3C16-D4E1-F8E1-FEBDC3E44699}"/>
          </ac:spMkLst>
        </pc:spChg>
        <pc:spChg chg="mod">
          <ac:chgData name="David Bernson" userId="4bca8126-918b-4558-8112-8bcab0c29e24" providerId="ADAL" clId="{5A746DEF-E3E5-43E8-B1AB-1860BB702E0E}" dt="2023-01-02T06:17:12.024" v="5868" actId="20577"/>
          <ac:spMkLst>
            <pc:docMk/>
            <pc:sldMk cId="2622756415" sldId="268"/>
            <ac:spMk id="3" creationId="{0D39B657-36EC-0909-6BBE-E471359C57F2}"/>
          </ac:spMkLst>
        </pc:spChg>
      </pc:sldChg>
      <pc:sldChg chg="modSp new mod modAnim">
        <pc:chgData name="David Bernson" userId="4bca8126-918b-4558-8112-8bcab0c29e24" providerId="ADAL" clId="{5A746DEF-E3E5-43E8-B1AB-1860BB702E0E}" dt="2023-01-02T06:18:22.074" v="5869"/>
        <pc:sldMkLst>
          <pc:docMk/>
          <pc:sldMk cId="2187736581" sldId="269"/>
        </pc:sldMkLst>
        <pc:spChg chg="mod">
          <ac:chgData name="David Bernson" userId="4bca8126-918b-4558-8112-8bcab0c29e24" providerId="ADAL" clId="{5A746DEF-E3E5-43E8-B1AB-1860BB702E0E}" dt="2022-12-19T08:15:31.107" v="3125" actId="20577"/>
          <ac:spMkLst>
            <pc:docMk/>
            <pc:sldMk cId="2187736581" sldId="269"/>
            <ac:spMk id="2" creationId="{87F3AE73-F0B7-3B2C-AB43-532A7C9DDE99}"/>
          </ac:spMkLst>
        </pc:spChg>
        <pc:spChg chg="mod">
          <ac:chgData name="David Bernson" userId="4bca8126-918b-4558-8112-8bcab0c29e24" providerId="ADAL" clId="{5A746DEF-E3E5-43E8-B1AB-1860BB702E0E}" dt="2022-12-19T08:19:18.117" v="3672" actId="27636"/>
          <ac:spMkLst>
            <pc:docMk/>
            <pc:sldMk cId="2187736581" sldId="269"/>
            <ac:spMk id="3" creationId="{684A488B-19B2-4188-BA7A-7C22D9E65B36}"/>
          </ac:spMkLst>
        </pc:spChg>
      </pc:sldChg>
      <pc:sldChg chg="modSp new mod">
        <pc:chgData name="David Bernson" userId="4bca8126-918b-4558-8112-8bcab0c29e24" providerId="ADAL" clId="{5A746DEF-E3E5-43E8-B1AB-1860BB702E0E}" dt="2023-01-02T06:19:31.384" v="5870" actId="6549"/>
        <pc:sldMkLst>
          <pc:docMk/>
          <pc:sldMk cId="2237016772" sldId="270"/>
        </pc:sldMkLst>
        <pc:spChg chg="mod">
          <ac:chgData name="David Bernson" userId="4bca8126-918b-4558-8112-8bcab0c29e24" providerId="ADAL" clId="{5A746DEF-E3E5-43E8-B1AB-1860BB702E0E}" dt="2022-12-19T08:19:29.715" v="3684" actId="20577"/>
          <ac:spMkLst>
            <pc:docMk/>
            <pc:sldMk cId="2237016772" sldId="270"/>
            <ac:spMk id="2" creationId="{57D7C439-4EAB-BD26-F8E3-B99E8532A233}"/>
          </ac:spMkLst>
        </pc:spChg>
        <pc:spChg chg="mod">
          <ac:chgData name="David Bernson" userId="4bca8126-918b-4558-8112-8bcab0c29e24" providerId="ADAL" clId="{5A746DEF-E3E5-43E8-B1AB-1860BB702E0E}" dt="2023-01-02T06:19:31.384" v="5870" actId="6549"/>
          <ac:spMkLst>
            <pc:docMk/>
            <pc:sldMk cId="2237016772" sldId="270"/>
            <ac:spMk id="3" creationId="{7F6E853C-8168-6167-D0D2-89051EDAB869}"/>
          </ac:spMkLst>
        </pc:spChg>
      </pc:sldChg>
      <pc:sldChg chg="modSp add mod">
        <pc:chgData name="David Bernson" userId="4bca8126-918b-4558-8112-8bcab0c29e24" providerId="ADAL" clId="{5A746DEF-E3E5-43E8-B1AB-1860BB702E0E}" dt="2022-12-19T08:37:01.180" v="4771" actId="20577"/>
        <pc:sldMkLst>
          <pc:docMk/>
          <pc:sldMk cId="1225967406" sldId="271"/>
        </pc:sldMkLst>
        <pc:spChg chg="mod">
          <ac:chgData name="David Bernson" userId="4bca8126-918b-4558-8112-8bcab0c29e24" providerId="ADAL" clId="{5A746DEF-E3E5-43E8-B1AB-1860BB702E0E}" dt="2022-12-19T08:37:01.180" v="4771" actId="20577"/>
          <ac:spMkLst>
            <pc:docMk/>
            <pc:sldMk cId="1225967406" sldId="271"/>
            <ac:spMk id="3" creationId="{E422E5D8-48DC-1669-40F3-A8B22DAD5201}"/>
          </ac:spMkLst>
        </pc:spChg>
      </pc:sldChg>
      <pc:sldChg chg="modSp add mod">
        <pc:chgData name="David Bernson" userId="4bca8126-918b-4558-8112-8bcab0c29e24" providerId="ADAL" clId="{5A746DEF-E3E5-43E8-B1AB-1860BB702E0E}" dt="2022-12-19T08:37:07.361" v="4774" actId="20577"/>
        <pc:sldMkLst>
          <pc:docMk/>
          <pc:sldMk cId="1147632838" sldId="272"/>
        </pc:sldMkLst>
        <pc:spChg chg="mod">
          <ac:chgData name="David Bernson" userId="4bca8126-918b-4558-8112-8bcab0c29e24" providerId="ADAL" clId="{5A746DEF-E3E5-43E8-B1AB-1860BB702E0E}" dt="2022-12-19T08:37:07.361" v="4774" actId="20577"/>
          <ac:spMkLst>
            <pc:docMk/>
            <pc:sldMk cId="1147632838" sldId="272"/>
            <ac:spMk id="3" creationId="{E422E5D8-48DC-1669-40F3-A8B22DAD5201}"/>
          </ac:spMkLst>
        </pc:spChg>
      </pc:sldChg>
      <pc:sldChg chg="modSp new mod">
        <pc:chgData name="David Bernson" userId="4bca8126-918b-4558-8112-8bcab0c29e24" providerId="ADAL" clId="{5A746DEF-E3E5-43E8-B1AB-1860BB702E0E}" dt="2022-12-19T08:40:05.444" v="4957" actId="20577"/>
        <pc:sldMkLst>
          <pc:docMk/>
          <pc:sldMk cId="1717180920" sldId="273"/>
        </pc:sldMkLst>
        <pc:spChg chg="mod">
          <ac:chgData name="David Bernson" userId="4bca8126-918b-4558-8112-8bcab0c29e24" providerId="ADAL" clId="{5A746DEF-E3E5-43E8-B1AB-1860BB702E0E}" dt="2022-12-19T08:33:49.197" v="4580" actId="20577"/>
          <ac:spMkLst>
            <pc:docMk/>
            <pc:sldMk cId="1717180920" sldId="273"/>
            <ac:spMk id="2" creationId="{7B566044-4464-8F4F-F769-37D207A84BC9}"/>
          </ac:spMkLst>
        </pc:spChg>
        <pc:spChg chg="mod">
          <ac:chgData name="David Bernson" userId="4bca8126-918b-4558-8112-8bcab0c29e24" providerId="ADAL" clId="{5A746DEF-E3E5-43E8-B1AB-1860BB702E0E}" dt="2022-12-19T08:40:05.444" v="4957" actId="20577"/>
          <ac:spMkLst>
            <pc:docMk/>
            <pc:sldMk cId="1717180920" sldId="273"/>
            <ac:spMk id="3" creationId="{D41C06FA-12C5-98D5-4A0B-FFA8ECB70B02}"/>
          </ac:spMkLst>
        </pc:spChg>
      </pc:sldChg>
      <pc:sldChg chg="addSp delSp modSp new mod">
        <pc:chgData name="David Bernson" userId="4bca8126-918b-4558-8112-8bcab0c29e24" providerId="ADAL" clId="{5A746DEF-E3E5-43E8-B1AB-1860BB702E0E}" dt="2022-12-19T08:44:46.491" v="5226" actId="20577"/>
        <pc:sldMkLst>
          <pc:docMk/>
          <pc:sldMk cId="4212491408" sldId="274"/>
        </pc:sldMkLst>
        <pc:spChg chg="mod">
          <ac:chgData name="David Bernson" userId="4bca8126-918b-4558-8112-8bcab0c29e24" providerId="ADAL" clId="{5A746DEF-E3E5-43E8-B1AB-1860BB702E0E}" dt="2022-12-19T08:40:14.846" v="4972" actId="20577"/>
          <ac:spMkLst>
            <pc:docMk/>
            <pc:sldMk cId="4212491408" sldId="274"/>
            <ac:spMk id="2" creationId="{FD6F9E67-80A6-62BC-F20D-E5DDDEBEF115}"/>
          </ac:spMkLst>
        </pc:spChg>
        <pc:spChg chg="mod">
          <ac:chgData name="David Bernson" userId="4bca8126-918b-4558-8112-8bcab0c29e24" providerId="ADAL" clId="{5A746DEF-E3E5-43E8-B1AB-1860BB702E0E}" dt="2022-12-19T08:44:46.491" v="5226" actId="20577"/>
          <ac:spMkLst>
            <pc:docMk/>
            <pc:sldMk cId="4212491408" sldId="274"/>
            <ac:spMk id="3" creationId="{FEB588AE-F575-0AAA-DABB-220A26FFFAB4}"/>
          </ac:spMkLst>
        </pc:spChg>
        <pc:spChg chg="add del mod">
          <ac:chgData name="David Bernson" userId="4bca8126-918b-4558-8112-8bcab0c29e24" providerId="ADAL" clId="{5A746DEF-E3E5-43E8-B1AB-1860BB702E0E}" dt="2022-12-19T08:41:48.831" v="5077"/>
          <ac:spMkLst>
            <pc:docMk/>
            <pc:sldMk cId="4212491408" sldId="274"/>
            <ac:spMk id="4" creationId="{1BF39701-BBE5-0D5A-01EA-A5647B58709D}"/>
          </ac:spMkLst>
        </pc:spChg>
        <pc:spChg chg="add del">
          <ac:chgData name="David Bernson" userId="4bca8126-918b-4558-8112-8bcab0c29e24" providerId="ADAL" clId="{5A746DEF-E3E5-43E8-B1AB-1860BB702E0E}" dt="2022-12-19T08:41:54.465" v="5079"/>
          <ac:spMkLst>
            <pc:docMk/>
            <pc:sldMk cId="4212491408" sldId="274"/>
            <ac:spMk id="5" creationId="{950ECECB-63BF-1667-A4BD-9A5BF3811364}"/>
          </ac:spMkLst>
        </pc:spChg>
        <pc:spChg chg="add mod">
          <ac:chgData name="David Bernson" userId="4bca8126-918b-4558-8112-8bcab0c29e24" providerId="ADAL" clId="{5A746DEF-E3E5-43E8-B1AB-1860BB702E0E}" dt="2022-12-19T08:43:00.688" v="5084" actId="1076"/>
          <ac:spMkLst>
            <pc:docMk/>
            <pc:sldMk cId="4212491408" sldId="274"/>
            <ac:spMk id="8" creationId="{EF3C4785-A388-CBA0-2417-ED48C2A81E7C}"/>
          </ac:spMkLst>
        </pc:spChg>
        <pc:picChg chg="add mod">
          <ac:chgData name="David Bernson" userId="4bca8126-918b-4558-8112-8bcab0c29e24" providerId="ADAL" clId="{5A746DEF-E3E5-43E8-B1AB-1860BB702E0E}" dt="2022-12-19T08:42:19.040" v="5081" actId="1076"/>
          <ac:picMkLst>
            <pc:docMk/>
            <pc:sldMk cId="4212491408" sldId="274"/>
            <ac:picMk id="7" creationId="{802C7E47-F053-7FB4-FAAE-F9951AFC2D00}"/>
          </ac:picMkLst>
        </pc:picChg>
      </pc:sldChg>
      <pc:sldChg chg="addSp delSp modSp add mod">
        <pc:chgData name="David Bernson" userId="4bca8126-918b-4558-8112-8bcab0c29e24" providerId="ADAL" clId="{5A746DEF-E3E5-43E8-B1AB-1860BB702E0E}" dt="2022-12-19T08:43:45.577" v="5184"/>
        <pc:sldMkLst>
          <pc:docMk/>
          <pc:sldMk cId="635647108" sldId="275"/>
        </pc:sldMkLst>
        <pc:spChg chg="mod">
          <ac:chgData name="David Bernson" userId="4bca8126-918b-4558-8112-8bcab0c29e24" providerId="ADAL" clId="{5A746DEF-E3E5-43E8-B1AB-1860BB702E0E}" dt="2022-12-19T08:43:41.883" v="5183" actId="20577"/>
          <ac:spMkLst>
            <pc:docMk/>
            <pc:sldMk cId="635647108" sldId="275"/>
            <ac:spMk id="3" creationId="{FEB588AE-F575-0AAA-DABB-220A26FFFAB4}"/>
          </ac:spMkLst>
        </pc:spChg>
        <pc:picChg chg="add mod">
          <ac:chgData name="David Bernson" userId="4bca8126-918b-4558-8112-8bcab0c29e24" providerId="ADAL" clId="{5A746DEF-E3E5-43E8-B1AB-1860BB702E0E}" dt="2022-12-19T08:43:45.577" v="5184"/>
          <ac:picMkLst>
            <pc:docMk/>
            <pc:sldMk cId="635647108" sldId="275"/>
            <ac:picMk id="4" creationId="{30E66811-4BDF-06DF-F1DD-D8820DB042B0}"/>
          </ac:picMkLst>
        </pc:picChg>
        <pc:picChg chg="del">
          <ac:chgData name="David Bernson" userId="4bca8126-918b-4558-8112-8bcab0c29e24" providerId="ADAL" clId="{5A746DEF-E3E5-43E8-B1AB-1860BB702E0E}" dt="2022-12-19T08:43:12.113" v="5086" actId="478"/>
          <ac:picMkLst>
            <pc:docMk/>
            <pc:sldMk cId="635647108" sldId="275"/>
            <ac:picMk id="7" creationId="{802C7E47-F053-7FB4-FAAE-F9951AFC2D00}"/>
          </ac:picMkLst>
        </pc:picChg>
      </pc:sldChg>
      <pc:sldChg chg="modSp add mod">
        <pc:chgData name="David Bernson" userId="4bca8126-918b-4558-8112-8bcab0c29e24" providerId="ADAL" clId="{5A746DEF-E3E5-43E8-B1AB-1860BB702E0E}" dt="2022-12-19T08:45:02.754" v="5236" actId="20577"/>
        <pc:sldMkLst>
          <pc:docMk/>
          <pc:sldMk cId="3321682842" sldId="276"/>
        </pc:sldMkLst>
        <pc:spChg chg="mod">
          <ac:chgData name="David Bernson" userId="4bca8126-918b-4558-8112-8bcab0c29e24" providerId="ADAL" clId="{5A746DEF-E3E5-43E8-B1AB-1860BB702E0E}" dt="2022-12-19T08:45:02.754" v="5236" actId="20577"/>
          <ac:spMkLst>
            <pc:docMk/>
            <pc:sldMk cId="3321682842" sldId="276"/>
            <ac:spMk id="3" creationId="{FEB588AE-F575-0AAA-DABB-220A26FFFAB4}"/>
          </ac:spMkLst>
        </pc:spChg>
      </pc:sldChg>
      <pc:sldChg chg="modSp add mod">
        <pc:chgData name="David Bernson" userId="4bca8126-918b-4558-8112-8bcab0c29e24" providerId="ADAL" clId="{5A746DEF-E3E5-43E8-B1AB-1860BB702E0E}" dt="2022-12-19T08:45:33.102" v="5359" actId="20577"/>
        <pc:sldMkLst>
          <pc:docMk/>
          <pc:sldMk cId="1451187158" sldId="277"/>
        </pc:sldMkLst>
        <pc:spChg chg="mod">
          <ac:chgData name="David Bernson" userId="4bca8126-918b-4558-8112-8bcab0c29e24" providerId="ADAL" clId="{5A746DEF-E3E5-43E8-B1AB-1860BB702E0E}" dt="2022-12-19T08:45:33.102" v="5359" actId="20577"/>
          <ac:spMkLst>
            <pc:docMk/>
            <pc:sldMk cId="1451187158" sldId="277"/>
            <ac:spMk id="3" creationId="{FEB588AE-F575-0AAA-DABB-220A26FFFAB4}"/>
          </ac:spMkLst>
        </pc:spChg>
      </pc:sldChg>
      <pc:sldChg chg="modSp new mod">
        <pc:chgData name="David Bernson" userId="4bca8126-918b-4558-8112-8bcab0c29e24" providerId="ADAL" clId="{5A746DEF-E3E5-43E8-B1AB-1860BB702E0E}" dt="2022-12-19T09:01:35.717" v="5857" actId="20577"/>
        <pc:sldMkLst>
          <pc:docMk/>
          <pc:sldMk cId="886215811" sldId="278"/>
        </pc:sldMkLst>
        <pc:spChg chg="mod">
          <ac:chgData name="David Bernson" userId="4bca8126-918b-4558-8112-8bcab0c29e24" providerId="ADAL" clId="{5A746DEF-E3E5-43E8-B1AB-1860BB702E0E}" dt="2022-12-19T08:46:23.114" v="5385" actId="20577"/>
          <ac:spMkLst>
            <pc:docMk/>
            <pc:sldMk cId="886215811" sldId="278"/>
            <ac:spMk id="2" creationId="{71459269-C0F3-6D2A-4356-004D13BB59ED}"/>
          </ac:spMkLst>
        </pc:spChg>
        <pc:spChg chg="mod">
          <ac:chgData name="David Bernson" userId="4bca8126-918b-4558-8112-8bcab0c29e24" providerId="ADAL" clId="{5A746DEF-E3E5-43E8-B1AB-1860BB702E0E}" dt="2022-12-19T09:01:35.717" v="5857" actId="20577"/>
          <ac:spMkLst>
            <pc:docMk/>
            <pc:sldMk cId="886215811" sldId="278"/>
            <ac:spMk id="3" creationId="{C4843056-21C3-68F0-FE09-3E80273D23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A5AAA13-89B6-B433-F1E3-E6A642E40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28B2948-DBBB-183C-4F0E-830AE9330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C28FF4C-E726-FEFC-AA52-7E26AFEAC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2CA7-3CC6-4A5C-ADA3-0D8C5D561F0D}" type="datetimeFigureOut">
              <a:rPr lang="sv-SE" smtClean="0"/>
              <a:t>2023-01-02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53300EE-D003-8586-0042-5AD586A3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042908E-AD04-B262-1148-1D08730A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1A61-7224-4F95-9154-124E55DC9C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628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33093E1-6F58-C735-65AF-AD4AC759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0C5BDC3B-8B05-B470-38B6-6593FD2BC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44924CF-0E6D-F7E0-0CA6-49D4A22B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2CA7-3CC6-4A5C-ADA3-0D8C5D561F0D}" type="datetimeFigureOut">
              <a:rPr lang="sv-SE" smtClean="0"/>
              <a:t>2023-01-02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AFA64DD-8AA2-A3EA-F246-81C1AC9B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21863F4-6144-3DBA-5790-D16908E23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1A61-7224-4F95-9154-124E55DC9C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21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39C890DE-F979-8826-554F-C6B5AE853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088BF62-DC36-9A64-B95E-CBE7A004A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4ADBDEA-4646-5037-6166-0F98E216D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2CA7-3CC6-4A5C-ADA3-0D8C5D561F0D}" type="datetimeFigureOut">
              <a:rPr lang="sv-SE" smtClean="0"/>
              <a:t>2023-01-02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58A5833-0B3F-58AE-A9EE-A6CD9025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EBBB242-F5D3-0B1A-2551-FA7856B5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1A61-7224-4F95-9154-124E55DC9C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8449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4C0B79F-04BC-2AA6-DD0F-820DAE9B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9B3116E-EA60-3758-CB3D-816FAA352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D8D0116-6EE3-8095-86F3-F4FA2D563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2CA7-3CC6-4A5C-ADA3-0D8C5D561F0D}" type="datetimeFigureOut">
              <a:rPr lang="sv-SE" smtClean="0"/>
              <a:t>2023-01-02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9515CA6-EE4D-F906-169E-F20485DA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5504095-09CE-107C-C248-092CC5CC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1A61-7224-4F95-9154-124E55DC9C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3372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25A211-8499-8164-280E-04618F84A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ABF5556-45A6-E631-250F-F792776A7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C64AB1F-A19A-EA47-6251-57954F16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2CA7-3CC6-4A5C-ADA3-0D8C5D561F0D}" type="datetimeFigureOut">
              <a:rPr lang="sv-SE" smtClean="0"/>
              <a:t>2023-01-02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4B0431D-B890-61A5-25BE-BF29BF95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558F7D-A01F-66E4-833B-EC002457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1A61-7224-4F95-9154-124E55DC9C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16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3364CEA-F760-2B6E-78CE-4884095EB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0E6CDAE-7B9E-0271-FF2B-E55402E5A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BEB9B29-9F19-87E4-A216-704C78004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90CA0CD-0A23-3766-903D-1C5DEDD2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2CA7-3CC6-4A5C-ADA3-0D8C5D561F0D}" type="datetimeFigureOut">
              <a:rPr lang="sv-SE" smtClean="0"/>
              <a:t>2023-01-02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BE58D8E-8B68-B37F-F7CD-0024F2D1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44684F8-4302-F952-1474-721D4ECC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1A61-7224-4F95-9154-124E55DC9C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998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5420471-66EA-0A0D-0221-672D4658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0DFAF76-0A02-E0C7-4561-66A7D3B8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A3B1E18-0BFF-4027-37B4-668CFE33C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52CCC56F-AC07-3B8D-29AA-4C4E5A13A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314C9917-A74F-7D8E-664B-72B07B59E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5A6D29-1A96-7E2B-511E-EC479D0B3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2CA7-3CC6-4A5C-ADA3-0D8C5D561F0D}" type="datetimeFigureOut">
              <a:rPr lang="sv-SE" smtClean="0"/>
              <a:t>2023-01-02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C610231A-DA97-04C7-1615-76941C1F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4D882870-6B53-F1F8-2E5A-8CD270EF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1A61-7224-4F95-9154-124E55DC9C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906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2E01B26-06ED-F499-1E89-5E036316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1BFE5D37-53BB-473A-3140-211801A47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2CA7-3CC6-4A5C-ADA3-0D8C5D561F0D}" type="datetimeFigureOut">
              <a:rPr lang="sv-SE" smtClean="0"/>
              <a:t>2023-01-02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A551A647-CF50-6516-96BE-B738C772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96EA18A-9F58-49D2-F733-74BF83A8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1A61-7224-4F95-9154-124E55DC9C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866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51ABE29E-7CDC-AB1A-AE7B-CE5B3A301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2CA7-3CC6-4A5C-ADA3-0D8C5D561F0D}" type="datetimeFigureOut">
              <a:rPr lang="sv-SE" smtClean="0"/>
              <a:t>2023-01-02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41315C86-CC78-AF46-557A-961B219E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960AF199-F015-B1D0-473A-CCC7F4A2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1A61-7224-4F95-9154-124E55DC9C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0916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AAD2B31-3FE1-6E98-94DA-8D1408AE2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0CB5C21-8131-6621-826A-43671D2A7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9ACE797-6499-0C15-B12D-6DA6D6CCD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04A6932-0422-EFC6-5EFA-10B8AAB97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2CA7-3CC6-4A5C-ADA3-0D8C5D561F0D}" type="datetimeFigureOut">
              <a:rPr lang="sv-SE" smtClean="0"/>
              <a:t>2023-01-02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B7AC871-0849-B1D8-7B45-50641B98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0E3988A-3739-6772-6503-C399CBF0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1A61-7224-4F95-9154-124E55DC9C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06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A520AE1-08F5-A479-64BA-08EB3B39D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3A7B69F4-FAFC-EE37-88C2-591C54D59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81D00C0-C107-0BC8-B229-D34A92DD5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2B1E9EA-7832-FB98-04DD-9B0A3EFFE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2CA7-3CC6-4A5C-ADA3-0D8C5D561F0D}" type="datetimeFigureOut">
              <a:rPr lang="sv-SE" smtClean="0"/>
              <a:t>2023-01-02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EA9207B-946E-4F59-3944-EE9720AC8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F421E58-45BF-65F9-171B-A4EE7C0C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1A61-7224-4F95-9154-124E55DC9C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666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8EB1A8B3-D8EA-2178-6553-094D2D8DA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D663334-93DF-B065-E565-303E068B2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134EA60-087D-AE39-DF33-842023C57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72CA7-3CC6-4A5C-ADA3-0D8C5D561F0D}" type="datetimeFigureOut">
              <a:rPr lang="sv-SE" smtClean="0"/>
              <a:t>2023-01-02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9E18786-222F-9C90-427B-0A7FF9E86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D4C3A20-99C2-9C94-8DD2-D77CE277B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81A61-7224-4F95-9154-124E55DC9C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2084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D53B6FF-2C8E-B508-9275-C1B7857E1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Kapitel 1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6771D107-FC59-F2EC-9C1B-5C9CA6F64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Introduktion till Statistisk Analys</a:t>
            </a:r>
          </a:p>
        </p:txBody>
      </p:sp>
    </p:spTree>
    <p:extLst>
      <p:ext uri="{BB962C8B-B14F-4D97-AF65-F5344CB8AC3E}">
        <p14:creationId xmlns:p14="http://schemas.microsoft.com/office/powerpoint/2010/main" val="2074876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516CD78-6B4F-3C22-09C5-E931E9B9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Median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8C550D5-8C01-B8AB-98D7-0EA0B6C25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Medianen är det värde som hamnar i mitten av datamängden då den ordnats i storleksordning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Exempel: {3, 6, 4, 8, 4, 1, 3} 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Medianvärdet är:</a:t>
            </a:r>
          </a:p>
          <a:p>
            <a:pPr marL="0" indent="0">
              <a:buNone/>
            </a:pPr>
            <a:r>
              <a:rPr lang="sv-SE" dirty="0"/>
              <a:t>{1, 3, 3, 4, 4, 6 ,8}</a:t>
            </a:r>
          </a:p>
        </p:txBody>
      </p:sp>
    </p:spTree>
    <p:extLst>
      <p:ext uri="{BB962C8B-B14F-4D97-AF65-F5344CB8AC3E}">
        <p14:creationId xmlns:p14="http://schemas.microsoft.com/office/powerpoint/2010/main" val="387087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516CD78-6B4F-3C22-09C5-E931E9B9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Median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8C550D5-8C01-B8AB-98D7-0EA0B6C25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Medianen är det värde som hamnar i mitten av datamängden då den ordnats i storleksordning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Exempel: {3, 6, 4, 8, 4, 1, 3} 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Medianvärdet är:</a:t>
            </a:r>
          </a:p>
          <a:p>
            <a:pPr marL="0" indent="0">
              <a:buNone/>
            </a:pPr>
            <a:r>
              <a:rPr lang="sv-SE" dirty="0"/>
              <a:t>{1, 3, 3, </a:t>
            </a:r>
            <a:r>
              <a:rPr lang="sv-SE" dirty="0">
                <a:solidFill>
                  <a:srgbClr val="FF0000"/>
                </a:solidFill>
              </a:rPr>
              <a:t>4</a:t>
            </a:r>
            <a:r>
              <a:rPr lang="sv-SE" dirty="0"/>
              <a:t>, 4, 6 ,8}</a:t>
            </a:r>
          </a:p>
        </p:txBody>
      </p:sp>
    </p:spTree>
    <p:extLst>
      <p:ext uri="{BB962C8B-B14F-4D97-AF65-F5344CB8AC3E}">
        <p14:creationId xmlns:p14="http://schemas.microsoft.com/office/powerpoint/2010/main" val="2954364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516CD78-6B4F-3C22-09C5-E931E9B9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Median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8C550D5-8C01-B8AB-98D7-0EA0B6C25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Medianen är det värde som hamnar i mitten av datamängden då den ordnats i storleksordning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Om antalet datapunkter är jämnt, är medianen mitt mellan mittenvärdena.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{3, 6, 4, 8, 4, 1, 3, 2}  → {1, 2, 3, 3, 4, 4, 6 ,8} → 3 + 4 / 2 = </a:t>
            </a:r>
            <a:r>
              <a:rPr lang="sv-SE" dirty="0">
                <a:solidFill>
                  <a:srgbClr val="FF0000"/>
                </a:solidFill>
              </a:rPr>
              <a:t>3.5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507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F91DA52-5487-670C-3CD4-B5DF86CE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Medelvärde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01C8CEA0-D4D4-8F31-7FD1-F5912589BD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sv-SE" dirty="0"/>
                  <a:t>Formellt, aritmetiskt medelvärde (eng. </a:t>
                </a:r>
                <a:r>
                  <a:rPr lang="sv-SE" dirty="0" err="1"/>
                  <a:t>arithmetic</a:t>
                </a:r>
                <a:r>
                  <a:rPr lang="sv-SE" dirty="0"/>
                  <a:t> </a:t>
                </a:r>
                <a:r>
                  <a:rPr lang="sv-SE" dirty="0" err="1"/>
                  <a:t>mean</a:t>
                </a:r>
                <a:r>
                  <a:rPr lang="sv-SE" dirty="0"/>
                  <a:t>)</a:t>
                </a:r>
              </a:p>
              <a:p>
                <a:pPr marL="0" indent="0">
                  <a:buNone/>
                </a:pPr>
                <a:endParaRPr lang="sv-SE" dirty="0"/>
              </a:p>
              <a:p>
                <a:pPr marL="0" indent="0">
                  <a:buNone/>
                </a:pPr>
                <a:r>
                  <a:rPr lang="sv-SE" dirty="0"/>
                  <a:t>Summan av alla värden, dividerat med antal värden:</a:t>
                </a:r>
              </a:p>
              <a:p>
                <a:pPr marL="0" indent="0">
                  <a:buNone/>
                </a:pPr>
                <a:endParaRPr lang="sv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sv-SE" b="0" dirty="0"/>
              </a:p>
              <a:p>
                <a:pPr marL="0" indent="0">
                  <a:buNone/>
                </a:pPr>
                <a:endParaRPr lang="sv-SE" dirty="0"/>
              </a:p>
              <a:p>
                <a:pPr marL="0" indent="0">
                  <a:buNone/>
                </a:pPr>
                <a:r>
                  <a:rPr lang="sv-SE" dirty="0"/>
                  <a:t>Exempel {3, 6, 4, 8, 4, 1, 3} → 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3+6+4+8+4+1+3</m:t>
                        </m:r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≈4.14</m:t>
                    </m:r>
                  </m:oMath>
                </a14:m>
                <a:endParaRPr lang="sv-SE" dirty="0"/>
              </a:p>
              <a:p>
                <a:pPr marL="0" indent="0">
                  <a:buNone/>
                </a:pPr>
                <a:endParaRPr lang="sv-SE" dirty="0"/>
              </a:p>
              <a:p>
                <a:pPr marL="0" indent="0">
                  <a:buNone/>
                </a:pPr>
                <a:r>
                  <a:rPr lang="sv-SE" dirty="0"/>
                  <a:t>Om medelvärdet är för ett stickprov betecknas det istället med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sv-SE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01C8CEA0-D4D4-8F31-7FD1-F5912589BD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b="-266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148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E48FCF0-5A7E-CC82-AF67-5AFF7792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Spridningsmått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B67D69D-1515-4225-7581-2C5E8C3D2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Varians</a:t>
            </a:r>
          </a:p>
          <a:p>
            <a:r>
              <a:rPr lang="sv-SE" dirty="0"/>
              <a:t>Standardavvikelse</a:t>
            </a:r>
          </a:p>
          <a:p>
            <a:endParaRPr lang="sv-SE" dirty="0"/>
          </a:p>
          <a:p>
            <a:r>
              <a:rPr lang="sv-SE" dirty="0"/>
              <a:t>Kvartilavstånd</a:t>
            </a:r>
          </a:p>
          <a:p>
            <a:r>
              <a:rPr lang="sv-SE" dirty="0"/>
              <a:t>Medelabsolutavvikelse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67092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79AEC46-BE60-8AF0-C369-D07E0000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Varians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E422E5D8-48DC-1669-40F3-A8B22DAD52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sv-SE" dirty="0"/>
                  <a:t>Den normerade kvadrerade avvikelsen från medelvärdet:</a:t>
                </a:r>
              </a:p>
              <a:p>
                <a:pPr marL="0" indent="0">
                  <a:buNone/>
                </a:pPr>
                <a:endParaRPr lang="sv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sv-SE" dirty="0"/>
              </a:p>
              <a:p>
                <a:pPr marL="0" indent="0">
                  <a:buNone/>
                </a:pPr>
                <a:r>
                  <a:rPr lang="sv-SE" dirty="0"/>
                  <a:t>För ett stickprov: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sv-SE" dirty="0"/>
              </a:p>
              <a:p>
                <a:pPr marL="0" indent="0">
                  <a:buNone/>
                </a:pPr>
                <a:endParaRPr lang="sv-SE" dirty="0"/>
              </a:p>
              <a:p>
                <a:pPr marL="0" indent="0">
                  <a:buNone/>
                </a:pPr>
                <a:r>
                  <a:rPr lang="sv-SE" dirty="0"/>
                  <a:t>Skillnaden i nämnaren är relaterat till antalet </a:t>
                </a:r>
                <a:r>
                  <a:rPr lang="sv-SE" i="1" dirty="0"/>
                  <a:t>frihetsgrader </a:t>
                </a:r>
                <a:r>
                  <a:rPr lang="sv-SE" dirty="0"/>
                  <a:t>(eng. </a:t>
                </a:r>
                <a:r>
                  <a:rPr lang="sv-SE" i="1" dirty="0" err="1"/>
                  <a:t>degrees</a:t>
                </a:r>
                <a:r>
                  <a:rPr lang="sv-SE" i="1" dirty="0"/>
                  <a:t> </a:t>
                </a:r>
                <a:r>
                  <a:rPr lang="sv-SE" i="1" dirty="0" err="1"/>
                  <a:t>of</a:t>
                </a:r>
                <a:r>
                  <a:rPr lang="sv-SE" i="1" dirty="0"/>
                  <a:t> </a:t>
                </a:r>
                <a:r>
                  <a:rPr lang="sv-SE" i="1" dirty="0" err="1"/>
                  <a:t>freedom</a:t>
                </a:r>
                <a:r>
                  <a:rPr lang="sv-SE" i="1" dirty="0"/>
                  <a:t>)</a:t>
                </a:r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E422E5D8-48DC-1669-40F3-A8B22DAD52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b="-84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921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79AEC46-BE60-8AF0-C369-D07E0000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Varians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E422E5D8-48DC-1669-40F3-A8B22DAD52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v-SE" dirty="0"/>
                  <a:t>Antalet frihetsgrader avgörs av hur många okända parametrar vi tar med oss in i beräkningen.</a:t>
                </a:r>
              </a:p>
              <a:p>
                <a:pPr marL="0" indent="0">
                  <a:buNone/>
                </a:pPr>
                <a:endParaRPr lang="sv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v-S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sv-SE" dirty="0"/>
              </a:p>
              <a:p>
                <a:pPr marL="0" indent="0">
                  <a:buNone/>
                </a:pPr>
                <a:endParaRPr lang="sv-SE" dirty="0"/>
              </a:p>
              <a:p>
                <a:pPr marL="0" indent="0">
                  <a:buNone/>
                </a:pPr>
                <a:r>
                  <a:rPr lang="sv-SE" dirty="0"/>
                  <a:t>Eftersom medelvärdet </a:t>
                </a:r>
                <a14:m>
                  <m:oMath xmlns:m="http://schemas.openxmlformats.org/officeDocument/2006/math">
                    <m:r>
                      <a:rPr lang="sv-SE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µ</m:t>
                    </m:r>
                  </m:oMath>
                </a14:m>
                <a:r>
                  <a:rPr lang="sv-SE" i="1" dirty="0"/>
                  <a:t> </a:t>
                </a:r>
                <a:r>
                  <a:rPr lang="sv-SE" dirty="0"/>
                  <a:t>är beräknat utifrån stickprovet korrigerar vi för detta genom att sätta antalet frihetsgrader till </a:t>
                </a:r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sv-SE" dirty="0"/>
                  <a:t> istället för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v-SE" i="1" dirty="0"/>
                  <a:t>.</a:t>
                </a:r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E422E5D8-48DC-1669-40F3-A8B22DAD52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40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967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79AEC46-BE60-8AF0-C369-D07E0000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Varians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E422E5D8-48DC-1669-40F3-A8B22DAD52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v-SE" dirty="0"/>
                  <a:t>En mindre beräkningsintensiv form för stickprovsvarians:</a:t>
                </a:r>
              </a:p>
              <a:p>
                <a:pPr marL="0" indent="0">
                  <a:buNone/>
                </a:pPr>
                <a:endParaRPr lang="sv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E422E5D8-48DC-1669-40F3-A8B22DAD52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632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B566044-4464-8F4F-F769-37D207A8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Standardavvikelse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D41C06FA-12C5-98D5-4A0B-FFA8ECB70B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v-SE" dirty="0"/>
                  <a:t>Standardavvikelse (eng. standard deviation) är kvadratroten av variansen.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sv-SE" dirty="0"/>
              </a:p>
              <a:p>
                <a:pPr marL="0" indent="0">
                  <a:buNone/>
                </a:pPr>
                <a:endParaRPr lang="sv-SE" dirty="0"/>
              </a:p>
              <a:p>
                <a:pPr marL="0" indent="0">
                  <a:buNone/>
                </a:pPr>
                <a:r>
                  <a:rPr lang="sv-SE" dirty="0"/>
                  <a:t>Standardavvikelse är mer lättbegripligt. Jämför enheterna för varians och standardavvikelse</a:t>
                </a:r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D41C06FA-12C5-98D5-4A0B-FFA8ECB70B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180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D6F9E67-80A6-62BC-F20D-E5DDDEBE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Kvartilavstånd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EB588AE-F575-0AAA-DABB-220A26FFF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Kvartiler är som medianer, fast uppdelat i fyra. Den andra kvartilen </a:t>
            </a:r>
            <a:r>
              <a:rPr lang="sv-SE" i="1" dirty="0"/>
              <a:t>är</a:t>
            </a:r>
            <a:r>
              <a:rPr lang="sv-SE" dirty="0"/>
              <a:t> medianen.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802C7E47-F053-7FB4-FAAE-F9951AFC2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95" y="2707272"/>
            <a:ext cx="9686925" cy="3343275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EF3C4785-A388-CBA0-2417-ED48C2A81E7C}"/>
              </a:ext>
            </a:extLst>
          </p:cNvPr>
          <p:cNvSpPr txBox="1"/>
          <p:nvPr/>
        </p:nvSpPr>
        <p:spPr>
          <a:xfrm>
            <a:off x="7984245" y="6492875"/>
            <a:ext cx="4207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https://www.scribbr.com/statistics/quartiles-quantiles/</a:t>
            </a:r>
            <a:endParaRPr lang="sv-SE" sz="1400" i="1" dirty="0"/>
          </a:p>
        </p:txBody>
      </p:sp>
    </p:spTree>
    <p:extLst>
      <p:ext uri="{BB962C8B-B14F-4D97-AF65-F5344CB8AC3E}">
        <p14:creationId xmlns:p14="http://schemas.microsoft.com/office/powerpoint/2010/main" val="421249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CE7634-91BD-3172-2B34-EF3AC41C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Introduktion till Statistisk Analys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DB05986-660E-6C80-F50B-FA540B46D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Kursintroduktion</a:t>
            </a:r>
          </a:p>
          <a:p>
            <a:pPr lvl="1"/>
            <a:r>
              <a:rPr lang="sv-SE" dirty="0"/>
              <a:t>Kurs-PM</a:t>
            </a:r>
          </a:p>
          <a:p>
            <a:pPr lvl="1"/>
            <a:r>
              <a:rPr lang="sv-SE" dirty="0"/>
              <a:t>Upplägg</a:t>
            </a:r>
          </a:p>
          <a:p>
            <a:pPr lvl="1"/>
            <a:r>
              <a:rPr lang="sv-SE" dirty="0"/>
              <a:t>Examination</a:t>
            </a:r>
          </a:p>
          <a:p>
            <a:r>
              <a:rPr lang="sv-SE" dirty="0"/>
              <a:t>Datatyper </a:t>
            </a:r>
          </a:p>
          <a:p>
            <a:r>
              <a:rPr lang="sv-SE" dirty="0"/>
              <a:t>Population och Stickprov</a:t>
            </a:r>
          </a:p>
          <a:p>
            <a:r>
              <a:rPr lang="sv-SE" dirty="0"/>
              <a:t>Centraltendens</a:t>
            </a:r>
          </a:p>
          <a:p>
            <a:r>
              <a:rPr lang="sv-SE" dirty="0"/>
              <a:t>Spridningsmått och kvartiler</a:t>
            </a:r>
          </a:p>
        </p:txBody>
      </p:sp>
    </p:spTree>
    <p:extLst>
      <p:ext uri="{BB962C8B-B14F-4D97-AF65-F5344CB8AC3E}">
        <p14:creationId xmlns:p14="http://schemas.microsoft.com/office/powerpoint/2010/main" val="2887645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D6F9E67-80A6-62BC-F20D-E5DDDEBE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Kvartilavstånd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EB588AE-F575-0AAA-DABB-220A26FFF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Den första kvartilen är medianen av datamängden till vänster om medianen.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EF3C4785-A388-CBA0-2417-ED48C2A81E7C}"/>
              </a:ext>
            </a:extLst>
          </p:cNvPr>
          <p:cNvSpPr txBox="1"/>
          <p:nvPr/>
        </p:nvSpPr>
        <p:spPr>
          <a:xfrm>
            <a:off x="7984245" y="6492875"/>
            <a:ext cx="4207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https://www.scribbr.com/statistics/quartiles-quantiles/</a:t>
            </a:r>
            <a:endParaRPr lang="sv-SE" sz="1400" i="1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30E66811-4BDF-06DF-F1DD-D8820DB04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95" y="2707272"/>
            <a:ext cx="96869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47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D6F9E67-80A6-62BC-F20D-E5DDDEBE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Kvartilavstånd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EB588AE-F575-0AAA-DABB-220A26FFF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Den tredje kvartilen är medianen av datamängden till höger om medianen.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EF3C4785-A388-CBA0-2417-ED48C2A81E7C}"/>
              </a:ext>
            </a:extLst>
          </p:cNvPr>
          <p:cNvSpPr txBox="1"/>
          <p:nvPr/>
        </p:nvSpPr>
        <p:spPr>
          <a:xfrm>
            <a:off x="7984245" y="6492875"/>
            <a:ext cx="4207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https://www.scribbr.com/statistics/quartiles-quantiles/</a:t>
            </a:r>
            <a:endParaRPr lang="sv-SE" sz="1400" i="1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30E66811-4BDF-06DF-F1DD-D8820DB04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95" y="2707272"/>
            <a:ext cx="96869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82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D6F9E67-80A6-62BC-F20D-E5DDDEBE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Kvartilavstånd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EB588AE-F575-0AAA-DABB-220A26FFF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i="1" dirty="0"/>
              <a:t>Kvartilavståndet </a:t>
            </a:r>
            <a:r>
              <a:rPr lang="sv-SE" dirty="0"/>
              <a:t>(eng. </a:t>
            </a:r>
            <a:r>
              <a:rPr lang="sv-SE" dirty="0" err="1"/>
              <a:t>Interquartile</a:t>
            </a:r>
            <a:r>
              <a:rPr lang="sv-SE" dirty="0"/>
              <a:t> </a:t>
            </a:r>
            <a:r>
              <a:rPr lang="sv-SE" dirty="0" err="1"/>
              <a:t>range</a:t>
            </a:r>
            <a:r>
              <a:rPr lang="sv-SE" dirty="0"/>
              <a:t>, IQR) är avståndet mellan den första och tredje kvartilen.</a:t>
            </a:r>
            <a:endParaRPr lang="sv-SE" i="1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EF3C4785-A388-CBA0-2417-ED48C2A81E7C}"/>
              </a:ext>
            </a:extLst>
          </p:cNvPr>
          <p:cNvSpPr txBox="1"/>
          <p:nvPr/>
        </p:nvSpPr>
        <p:spPr>
          <a:xfrm>
            <a:off x="7984245" y="6492875"/>
            <a:ext cx="4207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https://www.scribbr.com/statistics/quartiles-quantiles/</a:t>
            </a:r>
            <a:endParaRPr lang="sv-SE" sz="1400" i="1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30E66811-4BDF-06DF-F1DD-D8820DB04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95" y="2707272"/>
            <a:ext cx="96869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87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1459269-C0F3-6D2A-4356-004D13BB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Medelabsolutavvikelse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4843056-21C3-68F0-FE09-3E80273D23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v-SE" dirty="0"/>
                  <a:t>Medelabsolutavvikelse (eng. </a:t>
                </a:r>
                <a:r>
                  <a:rPr lang="sv-SE" dirty="0" err="1"/>
                  <a:t>Mean</a:t>
                </a:r>
                <a:r>
                  <a:rPr lang="sv-SE" dirty="0"/>
                  <a:t> Absolute Deviation – MAD) är medelvärdet av </a:t>
                </a:r>
                <a:r>
                  <a:rPr lang="sv-SE" i="1" dirty="0"/>
                  <a:t>absolutavvikelser</a:t>
                </a:r>
                <a:r>
                  <a:rPr lang="sv-SE" dirty="0"/>
                  <a:t> från medelvärdet.</a:t>
                </a:r>
              </a:p>
              <a:p>
                <a:pPr marL="0" indent="0">
                  <a:buNone/>
                </a:pPr>
                <a:endParaRPr lang="sv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𝑀𝐴𝐷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sv-SE" dirty="0"/>
              </a:p>
              <a:p>
                <a:pPr marL="0" indent="0">
                  <a:buNone/>
                </a:pPr>
                <a:endParaRPr lang="sv-SE" dirty="0"/>
              </a:p>
              <a:p>
                <a:pPr marL="0" indent="0">
                  <a:buNone/>
                </a:pPr>
                <a:r>
                  <a:rPr lang="sv-SE" dirty="0"/>
                  <a:t>MAD är mer </a:t>
                </a:r>
                <a:r>
                  <a:rPr lang="sv-SE" i="1" dirty="0"/>
                  <a:t>robust </a:t>
                </a:r>
                <a:r>
                  <a:rPr lang="sv-SE" dirty="0"/>
                  <a:t>än standardavvikelse, och används ibland inom utveckling av prediktionsmodeller. </a:t>
                </a:r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4843056-21C3-68F0-FE09-3E80273D23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21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93EDA2B-E8D5-6EC3-5421-38D6A9E9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Kurinstroduktion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42397B6-5C56-2079-875E-F301A84A7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Upplägg</a:t>
            </a:r>
          </a:p>
          <a:p>
            <a:pPr lvl="1"/>
            <a:r>
              <a:rPr lang="sv-SE" dirty="0"/>
              <a:t>Föreläsningar</a:t>
            </a:r>
          </a:p>
          <a:p>
            <a:pPr lvl="1"/>
            <a:r>
              <a:rPr lang="sv-SE" dirty="0" err="1"/>
              <a:t>Python</a:t>
            </a:r>
            <a:r>
              <a:rPr lang="sv-SE" dirty="0"/>
              <a:t>-demos (Notebooks)</a:t>
            </a:r>
          </a:p>
          <a:p>
            <a:pPr lvl="1"/>
            <a:r>
              <a:rPr lang="sv-SE" dirty="0"/>
              <a:t>Räkneövningar</a:t>
            </a:r>
          </a:p>
          <a:p>
            <a:r>
              <a:rPr lang="sv-SE" dirty="0"/>
              <a:t>Examination</a:t>
            </a:r>
          </a:p>
          <a:p>
            <a:pPr lvl="1"/>
            <a:r>
              <a:rPr lang="sv-SE" dirty="0"/>
              <a:t>Inlämningsuppgift (</a:t>
            </a:r>
            <a:r>
              <a:rPr lang="sv-SE" dirty="0" err="1"/>
              <a:t>Python</a:t>
            </a:r>
            <a:r>
              <a:rPr lang="sv-SE" dirty="0"/>
              <a:t>)</a:t>
            </a:r>
          </a:p>
          <a:p>
            <a:pPr lvl="1"/>
            <a:r>
              <a:rPr lang="sv-SE" dirty="0"/>
              <a:t>Tenta (Beräkning för hand)</a:t>
            </a:r>
          </a:p>
          <a:p>
            <a:r>
              <a:rPr lang="sv-SE" dirty="0"/>
              <a:t>Kurs-PM</a:t>
            </a:r>
          </a:p>
          <a:p>
            <a:pPr lvl="1"/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0265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92005B7-3095-E3B8-5863-790E73AE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Datatyper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0E0F827-4BDD-926A-5A1A-E9B039A84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126"/>
            <a:ext cx="372352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v-SE" dirty="0"/>
              <a:t>Data kategoriseras på olika sätt:</a:t>
            </a:r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Nominal</a:t>
            </a:r>
          </a:p>
          <a:p>
            <a:r>
              <a:rPr lang="sv-SE" dirty="0" err="1"/>
              <a:t>Ordinal</a:t>
            </a:r>
            <a:endParaRPr lang="sv-SE" dirty="0"/>
          </a:p>
          <a:p>
            <a:r>
              <a:rPr lang="sv-SE" dirty="0"/>
              <a:t>Intervall</a:t>
            </a:r>
          </a:p>
          <a:p>
            <a:r>
              <a:rPr lang="sv-SE" dirty="0"/>
              <a:t>Kvot</a:t>
            </a:r>
          </a:p>
          <a:p>
            <a:endParaRPr lang="sv-SE" dirty="0"/>
          </a:p>
          <a:p>
            <a:r>
              <a:rPr lang="sv-SE" dirty="0"/>
              <a:t>Diskret</a:t>
            </a:r>
          </a:p>
          <a:p>
            <a:r>
              <a:rPr lang="sv-SE" dirty="0"/>
              <a:t>Kontinuerlig</a:t>
            </a:r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1026" name="Picture 2" descr="A table showing the four levels of data measurement: Nominal, ordinal, interval, and ratio">
            <a:extLst>
              <a:ext uri="{FF2B5EF4-FFF2-40B4-BE49-F238E27FC236}">
                <a16:creationId xmlns:a16="http://schemas.microsoft.com/office/drawing/2014/main" id="{3AF9FCF3-AE8E-8B7D-E04B-C76772BCB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090" y="1268436"/>
            <a:ext cx="7061418" cy="459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ruta 4">
            <a:extLst>
              <a:ext uri="{FF2B5EF4-FFF2-40B4-BE49-F238E27FC236}">
                <a16:creationId xmlns:a16="http://schemas.microsoft.com/office/drawing/2014/main" id="{1762C229-4BD3-9418-A79B-25B65ECAC11E}"/>
              </a:ext>
            </a:extLst>
          </p:cNvPr>
          <p:cNvSpPr txBox="1"/>
          <p:nvPr/>
        </p:nvSpPr>
        <p:spPr>
          <a:xfrm>
            <a:off x="6419651" y="6492875"/>
            <a:ext cx="5531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https://careerfoundry.com/en/blog/data-analytics/what-is-interval-data/</a:t>
            </a:r>
            <a:endParaRPr lang="sv-SE" sz="1400" i="1" dirty="0"/>
          </a:p>
        </p:txBody>
      </p:sp>
    </p:spTree>
    <p:extLst>
      <p:ext uri="{BB962C8B-B14F-4D97-AF65-F5344CB8AC3E}">
        <p14:creationId xmlns:p14="http://schemas.microsoft.com/office/powerpoint/2010/main" val="116794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598F397-3C16-D4E1-F8E1-FEBDC3E4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Populationsdata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D39B657-36EC-0909-6BBE-E471359C5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Populationsdata beskriver </a:t>
            </a:r>
            <a:r>
              <a:rPr lang="sv-SE" i="1" dirty="0"/>
              <a:t>alla</a:t>
            </a:r>
            <a:r>
              <a:rPr lang="sv-SE" dirty="0"/>
              <a:t> värden i en data mängd:</a:t>
            </a:r>
          </a:p>
          <a:p>
            <a:r>
              <a:rPr lang="sv-SE" dirty="0"/>
              <a:t>Alla invånare i Sverige</a:t>
            </a:r>
          </a:p>
          <a:p>
            <a:r>
              <a:rPr lang="sv-SE" dirty="0"/>
              <a:t>Alla anställda på ett visst företag</a:t>
            </a:r>
          </a:p>
          <a:p>
            <a:r>
              <a:rPr lang="sv-SE" dirty="0"/>
              <a:t>Alla besökare till en restaurang</a:t>
            </a:r>
          </a:p>
          <a:p>
            <a:endParaRPr lang="sv-SE" dirty="0"/>
          </a:p>
          <a:p>
            <a:pPr marL="0" indent="0">
              <a:buNone/>
            </a:pPr>
            <a:r>
              <a:rPr lang="sv-SE" dirty="0"/>
              <a:t>Populationsdata är mycket sällan tillgängligt för </a:t>
            </a:r>
            <a:r>
              <a:rPr lang="sv-SE" dirty="0" err="1"/>
              <a:t>statistisker</a:t>
            </a:r>
            <a:r>
              <a:rPr lang="sv-SE" dirty="0"/>
              <a:t>.</a:t>
            </a:r>
          </a:p>
          <a:p>
            <a:r>
              <a:rPr lang="sv-SE" dirty="0"/>
              <a:t>Urvalet för stort, eller oändligt</a:t>
            </a:r>
          </a:p>
          <a:p>
            <a:r>
              <a:rPr lang="sv-SE" dirty="0"/>
              <a:t>Urvalet är destruktivt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22756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7F3AE73-F0B7-3B2C-AB43-532A7C9D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Stickprov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84A488B-19B2-4188-BA7A-7C22D9E65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v-SE" dirty="0"/>
              <a:t>Ett stickprov (eng. </a:t>
            </a:r>
            <a:r>
              <a:rPr lang="sv-SE" dirty="0" err="1"/>
              <a:t>sample</a:t>
            </a:r>
            <a:r>
              <a:rPr lang="sv-SE" dirty="0"/>
              <a:t>), är en mindre mängd observationer av en population.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De flesta beräkningar och uppskattningar i den här kursen kommer utgå från stickprov.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Att genomföra stickprov på ett korrekt sätt kan vara en hel kurs i sig självt, och beror på många faktorer.</a:t>
            </a:r>
          </a:p>
          <a:p>
            <a:r>
              <a:rPr lang="sv-SE" dirty="0"/>
              <a:t>Statistisk styrka</a:t>
            </a:r>
          </a:p>
          <a:p>
            <a:r>
              <a:rPr lang="sv-SE" dirty="0"/>
              <a:t>Ekonomi</a:t>
            </a:r>
          </a:p>
          <a:p>
            <a:r>
              <a:rPr lang="sv-SE" dirty="0"/>
              <a:t>Datahantering</a:t>
            </a:r>
          </a:p>
          <a:p>
            <a:r>
              <a:rPr lang="sv-SE" dirty="0"/>
              <a:t>Databehandling</a:t>
            </a:r>
          </a:p>
          <a:p>
            <a:r>
              <a:rPr lang="sv-SE" dirty="0"/>
              <a:t>Etik </a:t>
            </a:r>
          </a:p>
        </p:txBody>
      </p:sp>
    </p:spTree>
    <p:extLst>
      <p:ext uri="{BB962C8B-B14F-4D97-AF65-F5344CB8AC3E}">
        <p14:creationId xmlns:p14="http://schemas.microsoft.com/office/powerpoint/2010/main" val="218773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7D7C439-4EAB-BD26-F8E3-B99E8532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Stickprov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F6E853C-8168-6167-D0D2-89051EDAB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Oberoende slumpmässigt urval (OSU) (eng. Simple </a:t>
            </a:r>
            <a:r>
              <a:rPr lang="sv-SE" dirty="0" err="1"/>
              <a:t>Random</a:t>
            </a:r>
            <a:r>
              <a:rPr lang="sv-SE" dirty="0"/>
              <a:t> </a:t>
            </a:r>
            <a:r>
              <a:rPr lang="sv-SE" dirty="0" err="1"/>
              <a:t>Sample</a:t>
            </a:r>
            <a:r>
              <a:rPr lang="sv-SE" dirty="0"/>
              <a:t>, SRS)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Ett OSU är ett urval från en population där alla datapunkter väljs slumpmässigt, med samma sannolikhet.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I praktiken inte alltid enkelt att genomföra, men en bra teoretisk utgångspunkt.</a:t>
            </a:r>
          </a:p>
        </p:txBody>
      </p:sp>
    </p:spTree>
    <p:extLst>
      <p:ext uri="{BB962C8B-B14F-4D97-AF65-F5344CB8AC3E}">
        <p14:creationId xmlns:p14="http://schemas.microsoft.com/office/powerpoint/2010/main" val="2237016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46FFACE-8039-FBAB-9744-C77ED3DA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Centraltendens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C62D87E-E719-76EF-CE20-B91677FBC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v-SE" dirty="0"/>
              <a:t>Vad är ”centrum” i en datamängd?</a:t>
            </a:r>
          </a:p>
          <a:p>
            <a:endParaRPr lang="sv-SE" dirty="0"/>
          </a:p>
          <a:p>
            <a:r>
              <a:rPr lang="sv-SE" dirty="0"/>
              <a:t>Typvärde</a:t>
            </a:r>
          </a:p>
          <a:p>
            <a:r>
              <a:rPr lang="sv-SE" dirty="0"/>
              <a:t>Median</a:t>
            </a:r>
          </a:p>
          <a:p>
            <a:r>
              <a:rPr lang="sv-SE" dirty="0"/>
              <a:t>Medelvärde (aritmetiskt medelvärde)</a:t>
            </a:r>
          </a:p>
          <a:p>
            <a:endParaRPr lang="sv-SE" dirty="0"/>
          </a:p>
          <a:p>
            <a:endParaRPr lang="sv-SE" sz="2000" dirty="0"/>
          </a:p>
          <a:p>
            <a:pPr marL="0" indent="0">
              <a:buNone/>
            </a:pPr>
            <a:endParaRPr lang="sv-SE" sz="2000" dirty="0"/>
          </a:p>
          <a:p>
            <a:r>
              <a:rPr lang="sv-SE" sz="2000" dirty="0"/>
              <a:t>Geometriskt medelvärde</a:t>
            </a:r>
          </a:p>
          <a:p>
            <a:r>
              <a:rPr lang="sv-SE" sz="2000" dirty="0"/>
              <a:t>Harmoniskt medelvärde</a:t>
            </a:r>
          </a:p>
          <a:p>
            <a:r>
              <a:rPr lang="sv-SE" sz="2000" dirty="0" err="1"/>
              <a:t>Interkvartilt</a:t>
            </a:r>
            <a:r>
              <a:rPr lang="sv-SE" sz="2000" dirty="0"/>
              <a:t> medelvärde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83790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27123A-4E33-AB1B-23B9-0BB32DCA5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Typvärde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0AB4A3F-A4CF-98C6-802F-883747B8D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Typvärdet (eng. Mode) är det värde som förekommer oftast i en datamängd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Exempel - Bilar på en parkeringsplats har följande färger:</a:t>
            </a:r>
          </a:p>
          <a:p>
            <a:pPr marL="0" indent="0">
              <a:buNone/>
            </a:pPr>
            <a:r>
              <a:rPr lang="sv-SE" dirty="0"/>
              <a:t>{Röd; Svart; Svart; Vit; Blå; Vit; Svart; Röd}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Typvärdet för färg på bilar är: </a:t>
            </a:r>
          </a:p>
          <a:p>
            <a:pPr marL="0" indent="0">
              <a:buNone/>
            </a:pPr>
            <a:r>
              <a:rPr lang="sv-SE" dirty="0"/>
              <a:t>Svart (3 ggr)</a:t>
            </a:r>
          </a:p>
        </p:txBody>
      </p:sp>
    </p:spTree>
    <p:extLst>
      <p:ext uri="{BB962C8B-B14F-4D97-AF65-F5344CB8AC3E}">
        <p14:creationId xmlns:p14="http://schemas.microsoft.com/office/powerpoint/2010/main" val="380715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802</Words>
  <Application>Microsoft Office PowerPoint</Application>
  <PresentationFormat>Bredbild</PresentationFormat>
  <Paragraphs>161</Paragraphs>
  <Slides>23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Office-tema</vt:lpstr>
      <vt:lpstr>Kapitel 1</vt:lpstr>
      <vt:lpstr>Introduktion till Statistisk Analys</vt:lpstr>
      <vt:lpstr>Kurinstroduktion</vt:lpstr>
      <vt:lpstr>Datatyper</vt:lpstr>
      <vt:lpstr>Populationsdata</vt:lpstr>
      <vt:lpstr>Stickprov</vt:lpstr>
      <vt:lpstr>Stickprov</vt:lpstr>
      <vt:lpstr>Centraltendens</vt:lpstr>
      <vt:lpstr>Typvärde</vt:lpstr>
      <vt:lpstr>Median</vt:lpstr>
      <vt:lpstr>Median</vt:lpstr>
      <vt:lpstr>Median</vt:lpstr>
      <vt:lpstr>Medelvärde</vt:lpstr>
      <vt:lpstr>Spridningsmått</vt:lpstr>
      <vt:lpstr>Varians</vt:lpstr>
      <vt:lpstr>Varians</vt:lpstr>
      <vt:lpstr>Varians</vt:lpstr>
      <vt:lpstr>Standardavvikelse</vt:lpstr>
      <vt:lpstr>Kvartilavstånd</vt:lpstr>
      <vt:lpstr>Kvartilavstånd</vt:lpstr>
      <vt:lpstr>Kvartilavstånd</vt:lpstr>
      <vt:lpstr>Kvartilavstånd</vt:lpstr>
      <vt:lpstr>Medelabsolutavvikelse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Kapitel 1</dc:title>
  <dc:creator>David Bernson</dc:creator>
  <cp:lastModifiedBy>David Bernson</cp:lastModifiedBy>
  <cp:revision>1</cp:revision>
  <dcterms:created xsi:type="dcterms:W3CDTF">2022-12-19T06:44:06Z</dcterms:created>
  <dcterms:modified xsi:type="dcterms:W3CDTF">2023-01-02T06:19:40Z</dcterms:modified>
</cp:coreProperties>
</file>