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9" d="100"/>
          <a:sy n="129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4817A-B235-72DE-96DC-79FA1C50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F9D90C-619D-387E-A080-77E9FBFFA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DF000-E94D-4EED-A1DB-28500904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4ED3C3-A492-8CC0-5A5F-598195E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F3AC5-1AE8-9575-98DE-69FA0D7C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748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F1A3-EED2-7C21-3C66-1255D560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60B94C-9D23-8AFB-F0F2-54F9B6BD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F714D-7AEF-C0DB-BBBF-8FF5596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E90F-F6EA-B322-D198-3CC3D553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40381-4098-B59F-3D08-00F2843A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177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0435C-9143-0805-E152-0DFB37D39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7AAB7-0536-8C2C-97AA-D403C50C1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0F4C8-247E-DDB4-805E-6E3C64CE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43DF8-931A-62A9-3D1D-D17171A0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D797E-CC2C-515A-819E-6474D617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18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210BA-4305-E580-41B3-F18AB89A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A09B9-CBB3-51C0-A514-0228817E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48A9A-572A-1EB3-85B1-535FA2D6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6A25B-5230-F14B-CE66-A1FE893C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3523F-5534-AD7E-A4EF-A322EEBB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572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E8818-DA96-D3B7-1B24-1941FCB5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DAB9C-85F5-456E-34EA-EE97CE98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4F3D5B-73BE-3972-1615-1CF4135E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F3BEA-0C49-0132-67C0-0E356F02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7E193-AFED-D5AA-1976-A53479A6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18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C7ACB-2876-3B7F-8E19-D515B02E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6A7F6-93AB-B20D-D796-32CAB3345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D3205-454D-D1DC-3CFB-4D99C02FE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506C7-A3EB-77BE-D69E-818876E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52275-578C-44DA-307F-EC069D85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360B1-BD26-FA0E-AB16-ACB0F5EB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76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9363A-DBE4-77E4-253D-70A71BE9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0A915-4AB4-161C-A28D-87381B927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310DA-8E0C-4AC2-2088-640192324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CA7E5E-2028-FEC9-B9BE-258CD643C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8817F2-660B-6FDF-A646-F93095569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5F93C5-6072-5A2A-2E89-AB8A7109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5C4821-F6AC-9DC9-9817-67B31282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37EAE-B989-CA15-0B74-2077F4EA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09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D8026-67D1-42AC-C65A-D61948F6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8A8510-DD55-88E5-A2CD-08849395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F00E0A-911B-2457-7777-4F01432B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295A12-7486-DEE8-9A20-16D4EF27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58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ABFCE3-16B1-2D56-16B3-003618B2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05C6F-1C82-876A-3272-6F1B5A1B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659FDD-6FE8-E704-9C2E-A16E9B0B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096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55A5A-4736-5294-0C89-9C2A3242C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8695A-7C1B-233E-F05E-5F096F55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7E2231-4BFB-FA5C-3339-6A167681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376439-F2FF-EDED-6A1C-F0D37609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46BA7B-11E8-3B6F-1924-20BB1EDA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BD167-7A41-DAC7-5637-E0364DF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07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F8FE3-6437-DE66-3AAE-4D841047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BF553F-B568-D59C-2F9A-C18D9D86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1A0ECC-7685-CCF8-8648-A649EF0E8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876D2-AD0A-6DF9-4DEE-50F79AE5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45D7E-9417-610D-C40B-A69215FF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10AE8-E601-36E6-D28C-E4DC9BAD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266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334B1A-7603-24C1-A73D-3E3FF825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E6645E-A077-3D99-CF61-0F71EAFA2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9C0A5-431A-CA34-CC3B-B0D0C50C3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565CF-6175-1E4B-867D-9693459F66AB}" type="datetimeFigureOut">
              <a:rPr kumimoji="1" lang="zh-CN" altLang="en-US" smtClean="0"/>
              <a:t>2025/4/19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B0237-97D1-B0BD-5536-FA6184674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6C520-F27B-1A1E-BE5F-DD2A50BDE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60587-3627-6444-BCEC-DC256628B45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30291553-E7CE-59C9-47D7-1DB3234D7FB8}"/>
              </a:ext>
            </a:extLst>
          </p:cNvPr>
          <p:cNvSpPr/>
          <p:nvPr/>
        </p:nvSpPr>
        <p:spPr>
          <a:xfrm>
            <a:off x="515007" y="2543503"/>
            <a:ext cx="1061545" cy="47296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Book Antiqua" panose="02040602050305030304" pitchFamily="18" charset="0"/>
              </a:rPr>
              <a:t>Query</a:t>
            </a:r>
            <a:endParaRPr kumimoji="1" lang="zh-CN" altLang="en-US" dirty="0">
              <a:latin typeface="Book Antiqua" panose="02040602050305030304" pitchFamily="18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46E09E5-50C7-5CAD-FEB9-8098AB75E65C}"/>
              </a:ext>
            </a:extLst>
          </p:cNvPr>
          <p:cNvCxnSpPr>
            <a:cxnSpLocks/>
          </p:cNvCxnSpPr>
          <p:nvPr/>
        </p:nvCxnSpPr>
        <p:spPr>
          <a:xfrm flipV="1">
            <a:off x="1596430" y="2779986"/>
            <a:ext cx="16586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D49C1C7F-C13B-6258-A1C9-F1252CA34481}"/>
              </a:ext>
            </a:extLst>
          </p:cNvPr>
          <p:cNvSpPr/>
          <p:nvPr/>
        </p:nvSpPr>
        <p:spPr>
          <a:xfrm>
            <a:off x="2037521" y="907773"/>
            <a:ext cx="1858618" cy="1315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081BD4-718D-8ABE-EEC2-709A0435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18" y="1160178"/>
            <a:ext cx="744521" cy="7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圆角矩形 12">
            <a:extLst>
              <a:ext uri="{FF2B5EF4-FFF2-40B4-BE49-F238E27FC236}">
                <a16:creationId xmlns:a16="http://schemas.microsoft.com/office/drawing/2014/main" id="{6EF0BAAE-42CA-FDC3-AA73-7ABD94EE8851}"/>
              </a:ext>
            </a:extLst>
          </p:cNvPr>
          <p:cNvSpPr/>
          <p:nvPr/>
        </p:nvSpPr>
        <p:spPr>
          <a:xfrm>
            <a:off x="4157870" y="907773"/>
            <a:ext cx="1858618" cy="1315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49C1C7F-C13B-6258-A1C9-F1252CA34481}"/>
              </a:ext>
            </a:extLst>
          </p:cNvPr>
          <p:cNvSpPr/>
          <p:nvPr/>
        </p:nvSpPr>
        <p:spPr>
          <a:xfrm>
            <a:off x="4157870" y="3317783"/>
            <a:ext cx="1858618" cy="1315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D49C1C7F-C13B-6258-A1C9-F1252CA34481}"/>
              </a:ext>
            </a:extLst>
          </p:cNvPr>
          <p:cNvSpPr/>
          <p:nvPr/>
        </p:nvSpPr>
        <p:spPr>
          <a:xfrm>
            <a:off x="2037521" y="3319486"/>
            <a:ext cx="1858618" cy="1315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17" name="图片 16" descr="卡通人物&#10;&#10;AI 生成的内容可能不正确。">
            <a:extLst>
              <a:ext uri="{FF2B5EF4-FFF2-40B4-BE49-F238E27FC236}">
                <a16:creationId xmlns:a16="http://schemas.microsoft.com/office/drawing/2014/main" id="{9C8F6411-1201-FDD1-855F-13E5F0DA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84917" y="1037100"/>
            <a:ext cx="867600" cy="867600"/>
          </a:xfrm>
          <a:prstGeom prst="rect">
            <a:avLst/>
          </a:prstGeom>
        </p:spPr>
      </p:pic>
      <p:pic>
        <p:nvPicPr>
          <p:cNvPr id="19" name="图片 18" descr="卡通人物&#10;&#10;AI 生成的内容可能不正确。">
            <a:extLst>
              <a:ext uri="{FF2B5EF4-FFF2-40B4-BE49-F238E27FC236}">
                <a16:creationId xmlns:a16="http://schemas.microsoft.com/office/drawing/2014/main" id="{000608C5-8811-74B0-D616-3A9729A7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52517" y="1037100"/>
            <a:ext cx="868578" cy="868578"/>
          </a:xfrm>
          <a:prstGeom prst="rect">
            <a:avLst/>
          </a:prstGeom>
        </p:spPr>
      </p:pic>
      <p:pic>
        <p:nvPicPr>
          <p:cNvPr id="21" name="图片 20" descr="卡通人物&#10;&#10;AI 生成的内容可能不正确。">
            <a:extLst>
              <a:ext uri="{FF2B5EF4-FFF2-40B4-BE49-F238E27FC236}">
                <a16:creationId xmlns:a16="http://schemas.microsoft.com/office/drawing/2014/main" id="{8E11852A-8FBA-55A1-C9E2-CCA5921A5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118" y="3588027"/>
            <a:ext cx="771134" cy="771134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08506598-6271-60AA-16D2-35215106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30" y="1160179"/>
            <a:ext cx="744521" cy="7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 descr="卡通人物&#10;&#10;AI 生成的内容可能不正确。">
            <a:extLst>
              <a:ext uri="{FF2B5EF4-FFF2-40B4-BE49-F238E27FC236}">
                <a16:creationId xmlns:a16="http://schemas.microsoft.com/office/drawing/2014/main" id="{AB09733B-BBFF-1776-60D5-5A93EB304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128" y="3588027"/>
            <a:ext cx="771134" cy="771134"/>
          </a:xfrm>
          <a:prstGeom prst="rect">
            <a:avLst/>
          </a:prstGeom>
        </p:spPr>
      </p:pic>
      <p:pic>
        <p:nvPicPr>
          <p:cNvPr id="25" name="图片 24" descr="卡通人物&#10;&#10;AI 生成的内容可能不正确。">
            <a:extLst>
              <a:ext uri="{FF2B5EF4-FFF2-40B4-BE49-F238E27FC236}">
                <a16:creationId xmlns:a16="http://schemas.microsoft.com/office/drawing/2014/main" id="{C547EAF7-2E34-A7B6-4DD6-5AE674D07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7228" y="3588028"/>
            <a:ext cx="776484" cy="776484"/>
          </a:xfrm>
          <a:prstGeom prst="rect">
            <a:avLst/>
          </a:prstGeom>
        </p:spPr>
      </p:pic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BAE1DA2-8A71-D183-DBFE-07CE2CDEDD82}"/>
              </a:ext>
            </a:extLst>
          </p:cNvPr>
          <p:cNvCxnSpPr>
            <a:cxnSpLocks/>
          </p:cNvCxnSpPr>
          <p:nvPr/>
        </p:nvCxnSpPr>
        <p:spPr>
          <a:xfrm>
            <a:off x="2934551" y="2292420"/>
            <a:ext cx="641074" cy="45388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E997A0BA-8FC7-428B-50C6-483E46E4A577}"/>
              </a:ext>
            </a:extLst>
          </p:cNvPr>
          <p:cNvCxnSpPr>
            <a:cxnSpLocks/>
          </p:cNvCxnSpPr>
          <p:nvPr/>
        </p:nvCxnSpPr>
        <p:spPr>
          <a:xfrm flipH="1" flipV="1">
            <a:off x="4387117" y="2950223"/>
            <a:ext cx="606594" cy="290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2395B75E-7606-9117-0910-494C1224F856}"/>
              </a:ext>
            </a:extLst>
          </p:cNvPr>
          <p:cNvCxnSpPr>
            <a:cxnSpLocks/>
          </p:cNvCxnSpPr>
          <p:nvPr/>
        </p:nvCxnSpPr>
        <p:spPr>
          <a:xfrm flipH="1">
            <a:off x="4387118" y="2298334"/>
            <a:ext cx="546506" cy="52582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CFCD774-E173-0B4C-6B9F-0209A8267FD4}"/>
              </a:ext>
            </a:extLst>
          </p:cNvPr>
          <p:cNvCxnSpPr>
            <a:cxnSpLocks/>
          </p:cNvCxnSpPr>
          <p:nvPr/>
        </p:nvCxnSpPr>
        <p:spPr>
          <a:xfrm flipV="1">
            <a:off x="2961942" y="2927271"/>
            <a:ext cx="671098" cy="32008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4898AD8-B7CB-4989-4A35-1145E867BC7B}"/>
              </a:ext>
            </a:extLst>
          </p:cNvPr>
          <p:cNvCxnSpPr>
            <a:cxnSpLocks/>
          </p:cNvCxnSpPr>
          <p:nvPr/>
        </p:nvCxnSpPr>
        <p:spPr>
          <a:xfrm>
            <a:off x="5398875" y="2779986"/>
            <a:ext cx="1962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" name="图形 50">
            <a:extLst>
              <a:ext uri="{FF2B5EF4-FFF2-40B4-BE49-F238E27FC236}">
                <a16:creationId xmlns:a16="http://schemas.microsoft.com/office/drawing/2014/main" id="{8BE3B000-81E0-DFF4-C8DF-18ABE534D3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 flipV="1">
            <a:off x="3681395" y="2416214"/>
            <a:ext cx="671097" cy="671097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00364101-9A13-1F82-AEF6-D79540314D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 flipH="1">
            <a:off x="7244550" y="2211279"/>
            <a:ext cx="933249" cy="699937"/>
          </a:xfrm>
          <a:prstGeom prst="rect">
            <a:avLst/>
          </a:prstGeom>
        </p:spPr>
      </p:pic>
      <p:sp>
        <p:nvSpPr>
          <p:cNvPr id="54" name="圆角矩形 53">
            <a:extLst>
              <a:ext uri="{FF2B5EF4-FFF2-40B4-BE49-F238E27FC236}">
                <a16:creationId xmlns:a16="http://schemas.microsoft.com/office/drawing/2014/main" id="{B6588D7A-A807-3ACC-96BD-7A403F1FF064}"/>
              </a:ext>
            </a:extLst>
          </p:cNvPr>
          <p:cNvSpPr/>
          <p:nvPr/>
        </p:nvSpPr>
        <p:spPr>
          <a:xfrm>
            <a:off x="6775764" y="875702"/>
            <a:ext cx="1858618" cy="131537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5" name="Picture 2">
            <a:extLst>
              <a:ext uri="{FF2B5EF4-FFF2-40B4-BE49-F238E27FC236}">
                <a16:creationId xmlns:a16="http://schemas.microsoft.com/office/drawing/2014/main" id="{EF0EF2C6-B1E1-A5C2-6C5A-08B4EFE49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361" y="1128107"/>
            <a:ext cx="744521" cy="7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3D6E2082-6FDE-52CB-AA94-D1CADCEA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073" y="1128108"/>
            <a:ext cx="744521" cy="7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圆角矩形 56">
            <a:extLst>
              <a:ext uri="{FF2B5EF4-FFF2-40B4-BE49-F238E27FC236}">
                <a16:creationId xmlns:a16="http://schemas.microsoft.com/office/drawing/2014/main" id="{9006161F-5F27-82F7-12FA-AAF40AC9A0E1}"/>
              </a:ext>
            </a:extLst>
          </p:cNvPr>
          <p:cNvSpPr/>
          <p:nvPr/>
        </p:nvSpPr>
        <p:spPr>
          <a:xfrm>
            <a:off x="1771660" y="602151"/>
            <a:ext cx="4517461" cy="440716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9A0655E5-36AB-01D2-06DF-2CF3A5DE3015}"/>
              </a:ext>
            </a:extLst>
          </p:cNvPr>
          <p:cNvCxnSpPr>
            <a:cxnSpLocks/>
          </p:cNvCxnSpPr>
          <p:nvPr/>
        </p:nvCxnSpPr>
        <p:spPr>
          <a:xfrm>
            <a:off x="7725265" y="2236421"/>
            <a:ext cx="0" cy="1766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963CCEC-10AE-7BF3-4FE6-2A9C7C8368E7}"/>
              </a:ext>
            </a:extLst>
          </p:cNvPr>
          <p:cNvCxnSpPr>
            <a:cxnSpLocks/>
          </p:cNvCxnSpPr>
          <p:nvPr/>
        </p:nvCxnSpPr>
        <p:spPr>
          <a:xfrm>
            <a:off x="7742662" y="3118567"/>
            <a:ext cx="0" cy="568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2" name="Picture 2">
            <a:extLst>
              <a:ext uri="{FF2B5EF4-FFF2-40B4-BE49-F238E27FC236}">
                <a16:creationId xmlns:a16="http://schemas.microsoft.com/office/drawing/2014/main" id="{793B11EB-1776-6ADE-3F56-68472F1D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401" y="3778112"/>
            <a:ext cx="744521" cy="74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圆角矩形 1024">
            <a:extLst>
              <a:ext uri="{FF2B5EF4-FFF2-40B4-BE49-F238E27FC236}">
                <a16:creationId xmlns:a16="http://schemas.microsoft.com/office/drawing/2014/main" id="{5473C95A-C647-994D-F51D-10DD3BC91D7D}"/>
              </a:ext>
            </a:extLst>
          </p:cNvPr>
          <p:cNvSpPr/>
          <p:nvPr/>
        </p:nvSpPr>
        <p:spPr>
          <a:xfrm>
            <a:off x="6437470" y="542723"/>
            <a:ext cx="2487870" cy="4466591"/>
          </a:xfrm>
          <a:prstGeom prst="round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29" name="肘形连接符 1028">
            <a:extLst>
              <a:ext uri="{FF2B5EF4-FFF2-40B4-BE49-F238E27FC236}">
                <a16:creationId xmlns:a16="http://schemas.microsoft.com/office/drawing/2014/main" id="{DED7CAEA-6D22-295B-2520-1C4A226DBAC6}"/>
              </a:ext>
            </a:extLst>
          </p:cNvPr>
          <p:cNvCxnSpPr>
            <a:cxnSpLocks/>
          </p:cNvCxnSpPr>
          <p:nvPr/>
        </p:nvCxnSpPr>
        <p:spPr>
          <a:xfrm rot="10800000">
            <a:off x="993916" y="3118568"/>
            <a:ext cx="6748748" cy="2049781"/>
          </a:xfrm>
          <a:prstGeom prst="bentConnector3">
            <a:avLst>
              <a:gd name="adj1" fmla="val 10007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9" name="直线连接符 1038">
            <a:extLst>
              <a:ext uri="{FF2B5EF4-FFF2-40B4-BE49-F238E27FC236}">
                <a16:creationId xmlns:a16="http://schemas.microsoft.com/office/drawing/2014/main" id="{EBE503AB-57E1-4F8F-975C-F11363DFE469}"/>
              </a:ext>
            </a:extLst>
          </p:cNvPr>
          <p:cNvCxnSpPr/>
          <p:nvPr/>
        </p:nvCxnSpPr>
        <p:spPr>
          <a:xfrm>
            <a:off x="7742662" y="4633154"/>
            <a:ext cx="0" cy="535196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1" name="肘形连接符 1040">
            <a:extLst>
              <a:ext uri="{FF2B5EF4-FFF2-40B4-BE49-F238E27FC236}">
                <a16:creationId xmlns:a16="http://schemas.microsoft.com/office/drawing/2014/main" id="{AE9E2836-CBFB-B128-53D9-08DC16B98628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2868639" y="350931"/>
            <a:ext cx="4836434" cy="524771"/>
          </a:xfrm>
          <a:prstGeom prst="bentConnector2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8" name="直线连接符 1047">
            <a:extLst>
              <a:ext uri="{FF2B5EF4-FFF2-40B4-BE49-F238E27FC236}">
                <a16:creationId xmlns:a16="http://schemas.microsoft.com/office/drawing/2014/main" id="{EDBB85C3-203A-9151-55E8-66C1376DF1E2}"/>
              </a:ext>
            </a:extLst>
          </p:cNvPr>
          <p:cNvCxnSpPr/>
          <p:nvPr/>
        </p:nvCxnSpPr>
        <p:spPr>
          <a:xfrm>
            <a:off x="2872031" y="334553"/>
            <a:ext cx="0" cy="53519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BDB6C990-7293-1109-D7F2-1C9463B85C10}"/>
              </a:ext>
            </a:extLst>
          </p:cNvPr>
          <p:cNvSpPr txBox="1"/>
          <p:nvPr/>
        </p:nvSpPr>
        <p:spPr>
          <a:xfrm>
            <a:off x="3551804" y="463315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>
                <a:latin typeface="Book Antiqua" panose="02040602050305030304" pitchFamily="18" charset="0"/>
              </a:rPr>
              <a:t>Stage-I</a:t>
            </a:r>
            <a:endParaRPr kumimoji="1" lang="zh-CN" altLang="en-US" u="sng" dirty="0">
              <a:latin typeface="Book Antiqua" panose="02040602050305030304" pitchFamily="18" charset="0"/>
            </a:endParaRPr>
          </a:p>
        </p:txBody>
      </p:sp>
      <p:sp>
        <p:nvSpPr>
          <p:cNvPr id="1050" name="文本框 1049">
            <a:extLst>
              <a:ext uri="{FF2B5EF4-FFF2-40B4-BE49-F238E27FC236}">
                <a16:creationId xmlns:a16="http://schemas.microsoft.com/office/drawing/2014/main" id="{60C1ADC9-F01A-6C61-A1C6-282C6FAB477A}"/>
              </a:ext>
            </a:extLst>
          </p:cNvPr>
          <p:cNvSpPr txBox="1"/>
          <p:nvPr/>
        </p:nvSpPr>
        <p:spPr>
          <a:xfrm>
            <a:off x="6693420" y="4639982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u="sng" dirty="0">
                <a:latin typeface="Book Antiqua" panose="02040602050305030304" pitchFamily="18" charset="0"/>
              </a:rPr>
              <a:t>Stage-II</a:t>
            </a:r>
            <a:endParaRPr kumimoji="1" lang="zh-CN" altLang="en-US" u="sng" dirty="0">
              <a:latin typeface="Book Antiqua" panose="02040602050305030304" pitchFamily="18" charset="0"/>
            </a:endParaRPr>
          </a:p>
        </p:txBody>
      </p:sp>
      <p:pic>
        <p:nvPicPr>
          <p:cNvPr id="1051" name="图片 1050" descr="卡通人物&#10;&#10;AI 生成的内容可能不正确。">
            <a:extLst>
              <a:ext uri="{FF2B5EF4-FFF2-40B4-BE49-F238E27FC236}">
                <a16:creationId xmlns:a16="http://schemas.microsoft.com/office/drawing/2014/main" id="{A72251E3-33A4-A859-FC76-D4764F1E3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229" y="3582677"/>
            <a:ext cx="776484" cy="77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Book Antiqua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曾伟轩</dc:creator>
  <cp:lastModifiedBy>曾伟轩</cp:lastModifiedBy>
  <cp:revision>5</cp:revision>
  <dcterms:created xsi:type="dcterms:W3CDTF">2025-04-19T02:10:07Z</dcterms:created>
  <dcterms:modified xsi:type="dcterms:W3CDTF">2025-04-19T03:25:42Z</dcterms:modified>
</cp:coreProperties>
</file>