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1" r:id="rId4"/>
    <p:sldId id="258" r:id="rId5"/>
    <p:sldId id="282" r:id="rId6"/>
    <p:sldId id="2147483270" r:id="rId7"/>
    <p:sldId id="262" r:id="rId8"/>
    <p:sldId id="273" r:id="rId9"/>
    <p:sldId id="274" r:id="rId10"/>
    <p:sldId id="259" r:id="rId11"/>
    <p:sldId id="271" r:id="rId12"/>
    <p:sldId id="260" r:id="rId13"/>
    <p:sldId id="263" r:id="rId14"/>
    <p:sldId id="264" r:id="rId15"/>
    <p:sldId id="280" r:id="rId16"/>
    <p:sldId id="266" r:id="rId17"/>
    <p:sldId id="267" r:id="rId18"/>
    <p:sldId id="275" r:id="rId19"/>
    <p:sldId id="269" r:id="rId20"/>
    <p:sldId id="276" r:id="rId21"/>
    <p:sldId id="2147483103" r:id="rId22"/>
    <p:sldId id="2147479079" r:id="rId23"/>
    <p:sldId id="268" r:id="rId24"/>
    <p:sldId id="277" r:id="rId25"/>
    <p:sldId id="270" r:id="rId26"/>
    <p:sldId id="278" r:id="rId27"/>
    <p:sldId id="272" r:id="rId28"/>
    <p:sldId id="2147483272" r:id="rId29"/>
    <p:sldId id="2147483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9"/>
    <p:restoredTop sz="94719"/>
  </p:normalViewPr>
  <p:slideViewPr>
    <p:cSldViewPr snapToGrid="0">
      <p:cViewPr varScale="1">
        <p:scale>
          <a:sx n="148" d="100"/>
          <a:sy n="148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ithub.com/tnielsen2" TargetMode="External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hyperlink" Target="https://github.com/tnielsen2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55024-6055-49E6-9BC3-E214084E76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4B0F51-13A8-457D-9276-71D1846C4A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X: @tnielsen2</a:t>
          </a:r>
        </a:p>
      </dgm:t>
    </dgm:pt>
    <dgm:pt modelId="{B7B51EE5-FB3D-4520-A648-8520BEB3918E}" type="parTrans" cxnId="{1E40BA78-0035-4F6E-9C17-159AE698418D}">
      <dgm:prSet/>
      <dgm:spPr/>
      <dgm:t>
        <a:bodyPr/>
        <a:lstStyle/>
        <a:p>
          <a:endParaRPr lang="en-US"/>
        </a:p>
      </dgm:t>
    </dgm:pt>
    <dgm:pt modelId="{8729513E-ECFD-402E-9157-55923EE00960}" type="sibTrans" cxnId="{1E40BA78-0035-4F6E-9C17-159AE698418D}">
      <dgm:prSet/>
      <dgm:spPr/>
      <dgm:t>
        <a:bodyPr/>
        <a:lstStyle/>
        <a:p>
          <a:endParaRPr lang="en-US"/>
        </a:p>
      </dgm:t>
    </dgm:pt>
    <dgm:pt modelId="{16C1A298-1CD9-4134-8317-DCBEF4C37C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hlinkClick xmlns:r="http://schemas.openxmlformats.org/officeDocument/2006/relationships" r:id="rId1"/>
            </a:rPr>
            <a:t>https://github.com/tnielsen2</a:t>
          </a:r>
          <a:endParaRPr lang="en-US" dirty="0"/>
        </a:p>
      </dgm:t>
    </dgm:pt>
    <dgm:pt modelId="{F786E8BE-226C-42A2-A35B-549D99597FC9}" type="parTrans" cxnId="{48901B68-E965-4D6D-ADF9-77258AB243A0}">
      <dgm:prSet/>
      <dgm:spPr/>
      <dgm:t>
        <a:bodyPr/>
        <a:lstStyle/>
        <a:p>
          <a:endParaRPr lang="en-US"/>
        </a:p>
      </dgm:t>
    </dgm:pt>
    <dgm:pt modelId="{2BF387FA-7F65-4ECF-A5ED-9E3AC8F48C42}" type="sibTrans" cxnId="{48901B68-E965-4D6D-ADF9-77258AB243A0}">
      <dgm:prSet/>
      <dgm:spPr/>
      <dgm:t>
        <a:bodyPr/>
        <a:lstStyle/>
        <a:p>
          <a:endParaRPr lang="en-US"/>
        </a:p>
      </dgm:t>
    </dgm:pt>
    <dgm:pt modelId="{2BCF0DD3-D34B-894F-9E99-BE0F913EB9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trentnielsen84@gmail.com</a:t>
          </a:r>
        </a:p>
      </dgm:t>
    </dgm:pt>
    <dgm:pt modelId="{69220F62-1CFE-D44F-B55B-A2597B666AE8}" type="parTrans" cxnId="{E68CFA2D-C6D0-0A46-9286-43E1EE537809}">
      <dgm:prSet/>
      <dgm:spPr/>
      <dgm:t>
        <a:bodyPr/>
        <a:lstStyle/>
        <a:p>
          <a:endParaRPr lang="en-US"/>
        </a:p>
      </dgm:t>
    </dgm:pt>
    <dgm:pt modelId="{0C97D4A4-9453-FE44-BE57-6BD44043D056}" type="sibTrans" cxnId="{E68CFA2D-C6D0-0A46-9286-43E1EE537809}">
      <dgm:prSet/>
      <dgm:spPr/>
      <dgm:t>
        <a:bodyPr/>
        <a:lstStyle/>
        <a:p>
          <a:endParaRPr lang="en-US"/>
        </a:p>
      </dgm:t>
    </dgm:pt>
    <dgm:pt modelId="{21BEBB7C-247F-49FA-B5F3-7976503436FF}" type="pres">
      <dgm:prSet presAssocID="{9B255024-6055-49E6-9BC3-E214084E766F}" presName="root" presStyleCnt="0">
        <dgm:presLayoutVars>
          <dgm:dir/>
          <dgm:resizeHandles val="exact"/>
        </dgm:presLayoutVars>
      </dgm:prSet>
      <dgm:spPr/>
    </dgm:pt>
    <dgm:pt modelId="{978F9764-D8B4-45E7-9176-8F2CFC1475DA}" type="pres">
      <dgm:prSet presAssocID="{024B0F51-13A8-457D-9276-71D1846C4ABA}" presName="compNode" presStyleCnt="0"/>
      <dgm:spPr/>
    </dgm:pt>
    <dgm:pt modelId="{A86F580A-223F-4DA7-9B0C-6133334A5FEC}" type="pres">
      <dgm:prSet presAssocID="{024B0F51-13A8-457D-9276-71D1846C4ABA}" presName="iconBgRect" presStyleLbl="bgShp" presStyleIdx="0" presStyleCnt="3"/>
      <dgm:spPr/>
    </dgm:pt>
    <dgm:pt modelId="{F1D67AFD-4394-4BCC-86E5-2644BB3D630E}" type="pres">
      <dgm:prSet presAssocID="{024B0F51-13A8-457D-9276-71D1846C4ABA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>
          <a:noFill/>
        </a:ln>
      </dgm:spPr>
    </dgm:pt>
    <dgm:pt modelId="{13345569-09EF-46E0-AE33-6D91365A670A}" type="pres">
      <dgm:prSet presAssocID="{024B0F51-13A8-457D-9276-71D1846C4ABA}" presName="spaceRect" presStyleCnt="0"/>
      <dgm:spPr/>
    </dgm:pt>
    <dgm:pt modelId="{4A0505A8-BF63-4BF0-93C9-29338DCB8716}" type="pres">
      <dgm:prSet presAssocID="{024B0F51-13A8-457D-9276-71D1846C4ABA}" presName="textRect" presStyleLbl="revTx" presStyleIdx="0" presStyleCnt="3">
        <dgm:presLayoutVars>
          <dgm:chMax val="1"/>
          <dgm:chPref val="1"/>
        </dgm:presLayoutVars>
      </dgm:prSet>
      <dgm:spPr/>
    </dgm:pt>
    <dgm:pt modelId="{DF143A8B-7E34-4415-A236-2E8EA7F72169}" type="pres">
      <dgm:prSet presAssocID="{8729513E-ECFD-402E-9157-55923EE00960}" presName="sibTrans" presStyleCnt="0"/>
      <dgm:spPr/>
    </dgm:pt>
    <dgm:pt modelId="{FD8B299E-1F2A-7E43-93AE-523510840C91}" type="pres">
      <dgm:prSet presAssocID="{2BCF0DD3-D34B-894F-9E99-BE0F913EB973}" presName="compNode" presStyleCnt="0"/>
      <dgm:spPr/>
    </dgm:pt>
    <dgm:pt modelId="{11E287E8-DF75-C947-9400-4BD0EC4603D9}" type="pres">
      <dgm:prSet presAssocID="{2BCF0DD3-D34B-894F-9E99-BE0F913EB973}" presName="iconBgRect" presStyleLbl="bgShp" presStyleIdx="1" presStyleCnt="3"/>
      <dgm:spPr/>
    </dgm:pt>
    <dgm:pt modelId="{6A3C9DFA-D13F-BC46-BAF2-6457B289D049}" type="pres">
      <dgm:prSet presAssocID="{2BCF0DD3-D34B-894F-9E99-BE0F913EB9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D1FEAEA-DFBC-FE4E-B4E3-45978FE08E06}" type="pres">
      <dgm:prSet presAssocID="{2BCF0DD3-D34B-894F-9E99-BE0F913EB973}" presName="spaceRect" presStyleCnt="0"/>
      <dgm:spPr/>
    </dgm:pt>
    <dgm:pt modelId="{C52D9D2F-1484-FD49-9AAE-273370D4FA98}" type="pres">
      <dgm:prSet presAssocID="{2BCF0DD3-D34B-894F-9E99-BE0F913EB973}" presName="textRect" presStyleLbl="revTx" presStyleIdx="1" presStyleCnt="3">
        <dgm:presLayoutVars>
          <dgm:chMax val="1"/>
          <dgm:chPref val="1"/>
        </dgm:presLayoutVars>
      </dgm:prSet>
      <dgm:spPr/>
    </dgm:pt>
    <dgm:pt modelId="{A7B03F42-BF7B-3842-BD3D-E4A33047EA7E}" type="pres">
      <dgm:prSet presAssocID="{0C97D4A4-9453-FE44-BE57-6BD44043D056}" presName="sibTrans" presStyleCnt="0"/>
      <dgm:spPr/>
    </dgm:pt>
    <dgm:pt modelId="{F4445E1B-846F-4096-A289-B316D97FCDB4}" type="pres">
      <dgm:prSet presAssocID="{16C1A298-1CD9-4134-8317-DCBEF4C37C40}" presName="compNode" presStyleCnt="0"/>
      <dgm:spPr/>
    </dgm:pt>
    <dgm:pt modelId="{445417EC-8194-4384-B6BA-B7CB6FDEC9C9}" type="pres">
      <dgm:prSet presAssocID="{16C1A298-1CD9-4134-8317-DCBEF4C37C40}" presName="iconBgRect" presStyleLbl="bgShp" presStyleIdx="2" presStyleCnt="3"/>
      <dgm:spPr/>
    </dgm:pt>
    <dgm:pt modelId="{D5F4A676-FD28-4AEA-9C2D-A33614023588}" type="pres">
      <dgm:prSet presAssocID="{16C1A298-1CD9-4134-8317-DCBEF4C37C40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27BE4EF-B6F1-4DB0-AECE-89BDF0D14AB6}" type="pres">
      <dgm:prSet presAssocID="{16C1A298-1CD9-4134-8317-DCBEF4C37C40}" presName="spaceRect" presStyleCnt="0"/>
      <dgm:spPr/>
    </dgm:pt>
    <dgm:pt modelId="{44A801F3-1376-45D7-B8FD-B363AB70C3A1}" type="pres">
      <dgm:prSet presAssocID="{16C1A298-1CD9-4134-8317-DCBEF4C37C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68CFA2D-C6D0-0A46-9286-43E1EE537809}" srcId="{9B255024-6055-49E6-9BC3-E214084E766F}" destId="{2BCF0DD3-D34B-894F-9E99-BE0F913EB973}" srcOrd="1" destOrd="0" parTransId="{69220F62-1CFE-D44F-B55B-A2597B666AE8}" sibTransId="{0C97D4A4-9453-FE44-BE57-6BD44043D056}"/>
    <dgm:cxn modelId="{31E5742E-3EB7-E94D-AB59-149A7E69CBD0}" type="presOf" srcId="{2BCF0DD3-D34B-894F-9E99-BE0F913EB973}" destId="{C52D9D2F-1484-FD49-9AAE-273370D4FA98}" srcOrd="0" destOrd="0" presId="urn:microsoft.com/office/officeart/2018/5/layout/IconCircleLabelList"/>
    <dgm:cxn modelId="{388B243C-C2DD-41B0-BF6B-30C427A40922}" type="presOf" srcId="{16C1A298-1CD9-4134-8317-DCBEF4C37C40}" destId="{44A801F3-1376-45D7-B8FD-B363AB70C3A1}" srcOrd="0" destOrd="0" presId="urn:microsoft.com/office/officeart/2018/5/layout/IconCircleLabelList"/>
    <dgm:cxn modelId="{48901B68-E965-4D6D-ADF9-77258AB243A0}" srcId="{9B255024-6055-49E6-9BC3-E214084E766F}" destId="{16C1A298-1CD9-4134-8317-DCBEF4C37C40}" srcOrd="2" destOrd="0" parTransId="{F786E8BE-226C-42A2-A35B-549D99597FC9}" sibTransId="{2BF387FA-7F65-4ECF-A5ED-9E3AC8F48C42}"/>
    <dgm:cxn modelId="{1E40BA78-0035-4F6E-9C17-159AE698418D}" srcId="{9B255024-6055-49E6-9BC3-E214084E766F}" destId="{024B0F51-13A8-457D-9276-71D1846C4ABA}" srcOrd="0" destOrd="0" parTransId="{B7B51EE5-FB3D-4520-A648-8520BEB3918E}" sibTransId="{8729513E-ECFD-402E-9157-55923EE00960}"/>
    <dgm:cxn modelId="{237F63E0-077A-4CB9-99A6-64DB3B581252}" type="presOf" srcId="{9B255024-6055-49E6-9BC3-E214084E766F}" destId="{21BEBB7C-247F-49FA-B5F3-7976503436FF}" srcOrd="0" destOrd="0" presId="urn:microsoft.com/office/officeart/2018/5/layout/IconCircleLabelList"/>
    <dgm:cxn modelId="{C66772EF-35EA-4C41-9D0F-9337D2C032D2}" type="presOf" srcId="{024B0F51-13A8-457D-9276-71D1846C4ABA}" destId="{4A0505A8-BF63-4BF0-93C9-29338DCB8716}" srcOrd="0" destOrd="0" presId="urn:microsoft.com/office/officeart/2018/5/layout/IconCircleLabelList"/>
    <dgm:cxn modelId="{847455C0-94B2-4277-9DD9-03EA4EE64C23}" type="presParOf" srcId="{21BEBB7C-247F-49FA-B5F3-7976503436FF}" destId="{978F9764-D8B4-45E7-9176-8F2CFC1475DA}" srcOrd="0" destOrd="0" presId="urn:microsoft.com/office/officeart/2018/5/layout/IconCircleLabelList"/>
    <dgm:cxn modelId="{76238EB1-1C64-4C2A-9EF1-2C6ABC49416B}" type="presParOf" srcId="{978F9764-D8B4-45E7-9176-8F2CFC1475DA}" destId="{A86F580A-223F-4DA7-9B0C-6133334A5FEC}" srcOrd="0" destOrd="0" presId="urn:microsoft.com/office/officeart/2018/5/layout/IconCircleLabelList"/>
    <dgm:cxn modelId="{D9F92AEB-6035-4CD3-8EF8-9AF49E92E2FD}" type="presParOf" srcId="{978F9764-D8B4-45E7-9176-8F2CFC1475DA}" destId="{F1D67AFD-4394-4BCC-86E5-2644BB3D630E}" srcOrd="1" destOrd="0" presId="urn:microsoft.com/office/officeart/2018/5/layout/IconCircleLabelList"/>
    <dgm:cxn modelId="{D0046FE3-D0C2-4630-8487-B348BDB5855A}" type="presParOf" srcId="{978F9764-D8B4-45E7-9176-8F2CFC1475DA}" destId="{13345569-09EF-46E0-AE33-6D91365A670A}" srcOrd="2" destOrd="0" presId="urn:microsoft.com/office/officeart/2018/5/layout/IconCircleLabelList"/>
    <dgm:cxn modelId="{2A5C8BFC-0B3C-47E1-AFDF-E4B70BE988B0}" type="presParOf" srcId="{978F9764-D8B4-45E7-9176-8F2CFC1475DA}" destId="{4A0505A8-BF63-4BF0-93C9-29338DCB8716}" srcOrd="3" destOrd="0" presId="urn:microsoft.com/office/officeart/2018/5/layout/IconCircleLabelList"/>
    <dgm:cxn modelId="{71F2420F-A63F-4BF3-AA9B-AE2065216CCB}" type="presParOf" srcId="{21BEBB7C-247F-49FA-B5F3-7976503436FF}" destId="{DF143A8B-7E34-4415-A236-2E8EA7F72169}" srcOrd="1" destOrd="0" presId="urn:microsoft.com/office/officeart/2018/5/layout/IconCircleLabelList"/>
    <dgm:cxn modelId="{E7242BEC-2D27-C748-AF42-5ACFCBF8B29C}" type="presParOf" srcId="{21BEBB7C-247F-49FA-B5F3-7976503436FF}" destId="{FD8B299E-1F2A-7E43-93AE-523510840C91}" srcOrd="2" destOrd="0" presId="urn:microsoft.com/office/officeart/2018/5/layout/IconCircleLabelList"/>
    <dgm:cxn modelId="{8AFE9429-8560-2843-8E23-906F90D89824}" type="presParOf" srcId="{FD8B299E-1F2A-7E43-93AE-523510840C91}" destId="{11E287E8-DF75-C947-9400-4BD0EC4603D9}" srcOrd="0" destOrd="0" presId="urn:microsoft.com/office/officeart/2018/5/layout/IconCircleLabelList"/>
    <dgm:cxn modelId="{323CD7E7-8297-6342-A99E-2A697FB96F96}" type="presParOf" srcId="{FD8B299E-1F2A-7E43-93AE-523510840C91}" destId="{6A3C9DFA-D13F-BC46-BAF2-6457B289D049}" srcOrd="1" destOrd="0" presId="urn:microsoft.com/office/officeart/2018/5/layout/IconCircleLabelList"/>
    <dgm:cxn modelId="{C819B572-575F-7C4E-A612-2B758AA7E2DE}" type="presParOf" srcId="{FD8B299E-1F2A-7E43-93AE-523510840C91}" destId="{5D1FEAEA-DFBC-FE4E-B4E3-45978FE08E06}" srcOrd="2" destOrd="0" presId="urn:microsoft.com/office/officeart/2018/5/layout/IconCircleLabelList"/>
    <dgm:cxn modelId="{4BFD8CF2-6216-E94F-9905-B6809AFE909D}" type="presParOf" srcId="{FD8B299E-1F2A-7E43-93AE-523510840C91}" destId="{C52D9D2F-1484-FD49-9AAE-273370D4FA98}" srcOrd="3" destOrd="0" presId="urn:microsoft.com/office/officeart/2018/5/layout/IconCircleLabelList"/>
    <dgm:cxn modelId="{C87C938A-CC6F-B145-9572-A6E27780AD39}" type="presParOf" srcId="{21BEBB7C-247F-49FA-B5F3-7976503436FF}" destId="{A7B03F42-BF7B-3842-BD3D-E4A33047EA7E}" srcOrd="3" destOrd="0" presId="urn:microsoft.com/office/officeart/2018/5/layout/IconCircleLabelList"/>
    <dgm:cxn modelId="{FD3A916C-86AD-45DD-892D-0D35E4138C9A}" type="presParOf" srcId="{21BEBB7C-247F-49FA-B5F3-7976503436FF}" destId="{F4445E1B-846F-4096-A289-B316D97FCDB4}" srcOrd="4" destOrd="0" presId="urn:microsoft.com/office/officeart/2018/5/layout/IconCircleLabelList"/>
    <dgm:cxn modelId="{96C06D41-8D02-497F-A43D-279B5D016233}" type="presParOf" srcId="{F4445E1B-846F-4096-A289-B316D97FCDB4}" destId="{445417EC-8194-4384-B6BA-B7CB6FDEC9C9}" srcOrd="0" destOrd="0" presId="urn:microsoft.com/office/officeart/2018/5/layout/IconCircleLabelList"/>
    <dgm:cxn modelId="{B8B9BDFF-4777-4D54-876A-04FDF1D115B4}" type="presParOf" srcId="{F4445E1B-846F-4096-A289-B316D97FCDB4}" destId="{D5F4A676-FD28-4AEA-9C2D-A33614023588}" srcOrd="1" destOrd="0" presId="urn:microsoft.com/office/officeart/2018/5/layout/IconCircleLabelList"/>
    <dgm:cxn modelId="{BAA6AF10-52F7-42F8-BB5B-EFB4F0400746}" type="presParOf" srcId="{F4445E1B-846F-4096-A289-B316D97FCDB4}" destId="{027BE4EF-B6F1-4DB0-AECE-89BDF0D14AB6}" srcOrd="2" destOrd="0" presId="urn:microsoft.com/office/officeart/2018/5/layout/IconCircleLabelList"/>
    <dgm:cxn modelId="{AB3A5163-45C2-4C08-9919-842E8E209A52}" type="presParOf" srcId="{F4445E1B-846F-4096-A289-B316D97FCDB4}" destId="{44A801F3-1376-45D7-B8FD-B363AB70C3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907CD1E-9E02-423E-8891-E1663258F21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88EA1D-509D-46A8-91CC-0CC5CA6480F4}">
      <dgm:prSet/>
      <dgm:spPr/>
      <dgm:t>
        <a:bodyPr/>
        <a:lstStyle/>
        <a:p>
          <a:pPr>
            <a:defRPr b="1"/>
          </a:pPr>
          <a:r>
            <a:rPr lang="en-US" dirty="0"/>
            <a:t>Write Python tool code</a:t>
          </a:r>
        </a:p>
      </dgm:t>
    </dgm:pt>
    <dgm:pt modelId="{8830DF92-9101-4329-8206-C1111EB497EE}" type="parTrans" cxnId="{B5D1114F-A90C-43DC-9730-6E4D44D39CF6}">
      <dgm:prSet/>
      <dgm:spPr/>
      <dgm:t>
        <a:bodyPr/>
        <a:lstStyle/>
        <a:p>
          <a:endParaRPr lang="en-US"/>
        </a:p>
      </dgm:t>
    </dgm:pt>
    <dgm:pt modelId="{01085B07-D395-4275-906F-88F3FFDC502B}" type="sibTrans" cxnId="{B5D1114F-A90C-43DC-9730-6E4D44D39CF6}">
      <dgm:prSet/>
      <dgm:spPr/>
      <dgm:t>
        <a:bodyPr/>
        <a:lstStyle/>
        <a:p>
          <a:endParaRPr lang="en-US"/>
        </a:p>
      </dgm:t>
    </dgm:pt>
    <dgm:pt modelId="{1319C30E-07A7-409A-950A-F73C258DE3FE}">
      <dgm:prSet/>
      <dgm:spPr/>
      <dgm:t>
        <a:bodyPr/>
        <a:lstStyle/>
        <a:p>
          <a:pPr>
            <a:defRPr b="1"/>
          </a:pPr>
          <a:r>
            <a:rPr lang="en-US" dirty="0"/>
            <a:t>Define prompt tools</a:t>
          </a:r>
        </a:p>
      </dgm:t>
    </dgm:pt>
    <dgm:pt modelId="{429CC351-5063-4850-9B97-3F4B23B55603}" type="parTrans" cxnId="{6A2841E2-CAE1-46B0-8EBC-8DF7A17FCCF9}">
      <dgm:prSet/>
      <dgm:spPr/>
      <dgm:t>
        <a:bodyPr/>
        <a:lstStyle/>
        <a:p>
          <a:endParaRPr lang="en-US"/>
        </a:p>
      </dgm:t>
    </dgm:pt>
    <dgm:pt modelId="{D2346CCA-ACC7-471B-9686-AFD334580F6A}" type="sibTrans" cxnId="{6A2841E2-CAE1-46B0-8EBC-8DF7A17FCCF9}">
      <dgm:prSet/>
      <dgm:spPr/>
      <dgm:t>
        <a:bodyPr/>
        <a:lstStyle/>
        <a:p>
          <a:endParaRPr lang="en-US"/>
        </a:p>
      </dgm:t>
    </dgm:pt>
    <dgm:pt modelId="{E84D3F6E-3082-47F4-B1F4-9BB95A3769F0}">
      <dgm:prSet/>
      <dgm:spPr/>
      <dgm:t>
        <a:bodyPr/>
        <a:lstStyle/>
        <a:p>
          <a:pPr>
            <a:defRPr b="1"/>
          </a:pPr>
          <a:r>
            <a:rPr lang="en-US" dirty="0"/>
            <a:t>Define </a:t>
          </a:r>
          <a:r>
            <a:rPr lang="en-US" dirty="0" err="1"/>
            <a:t>LangChain</a:t>
          </a:r>
          <a:r>
            <a:rPr lang="en-US" dirty="0"/>
            <a:t> template</a:t>
          </a:r>
        </a:p>
      </dgm:t>
    </dgm:pt>
    <dgm:pt modelId="{D7F723EF-0A18-445E-BAD1-305CA7358066}" type="parTrans" cxnId="{BA048923-4321-40EF-A592-FCC92A742C2B}">
      <dgm:prSet/>
      <dgm:spPr/>
      <dgm:t>
        <a:bodyPr/>
        <a:lstStyle/>
        <a:p>
          <a:endParaRPr lang="en-US"/>
        </a:p>
      </dgm:t>
    </dgm:pt>
    <dgm:pt modelId="{0AF3C905-DD3A-4748-BFA3-E072348925A5}" type="sibTrans" cxnId="{BA048923-4321-40EF-A592-FCC92A742C2B}">
      <dgm:prSet/>
      <dgm:spPr/>
      <dgm:t>
        <a:bodyPr/>
        <a:lstStyle/>
        <a:p>
          <a:endParaRPr lang="en-US"/>
        </a:p>
      </dgm:t>
    </dgm:pt>
    <dgm:pt modelId="{C999A4C3-4EAF-4A8C-9D52-F9B842681152}">
      <dgm:prSet/>
      <dgm:spPr/>
      <dgm:t>
        <a:bodyPr/>
        <a:lstStyle/>
        <a:p>
          <a:pPr>
            <a:defRPr b="1"/>
          </a:pPr>
          <a:r>
            <a:rPr lang="en-US" dirty="0"/>
            <a:t>Invoke LLM w/ prompt</a:t>
          </a:r>
        </a:p>
      </dgm:t>
    </dgm:pt>
    <dgm:pt modelId="{5EF53287-096F-4EC6-B50C-DFC9EBA88545}" type="parTrans" cxnId="{97C1EE92-5389-4EC7-A9D0-9D417B8866D9}">
      <dgm:prSet/>
      <dgm:spPr/>
      <dgm:t>
        <a:bodyPr/>
        <a:lstStyle/>
        <a:p>
          <a:endParaRPr lang="en-US"/>
        </a:p>
      </dgm:t>
    </dgm:pt>
    <dgm:pt modelId="{1ECDADB0-D762-408E-B6D5-9CD8E4B11924}" type="sibTrans" cxnId="{97C1EE92-5389-4EC7-A9D0-9D417B8866D9}">
      <dgm:prSet/>
      <dgm:spPr/>
      <dgm:t>
        <a:bodyPr/>
        <a:lstStyle/>
        <a:p>
          <a:endParaRPr lang="en-US"/>
        </a:p>
      </dgm:t>
    </dgm:pt>
    <dgm:pt modelId="{16AC0B44-4B03-4146-BDAF-C83A42C74695}">
      <dgm:prSet/>
      <dgm:spPr/>
      <dgm:t>
        <a:bodyPr/>
        <a:lstStyle/>
        <a:p>
          <a:pPr>
            <a:defRPr b="1"/>
          </a:pPr>
          <a:r>
            <a:rPr lang="en-US" dirty="0"/>
            <a:t>Iterate prompt iteration amount</a:t>
          </a:r>
        </a:p>
      </dgm:t>
    </dgm:pt>
    <dgm:pt modelId="{069B2FDD-EA30-4651-8519-0B3289D1C729}" type="parTrans" cxnId="{F97BE16E-E60F-4F58-8A7A-8D6ED2B35A5B}">
      <dgm:prSet/>
      <dgm:spPr/>
      <dgm:t>
        <a:bodyPr/>
        <a:lstStyle/>
        <a:p>
          <a:endParaRPr lang="en-US"/>
        </a:p>
      </dgm:t>
    </dgm:pt>
    <dgm:pt modelId="{72C98ECA-470D-4296-99E1-879EB8A9F146}" type="sibTrans" cxnId="{F97BE16E-E60F-4F58-8A7A-8D6ED2B35A5B}">
      <dgm:prSet/>
      <dgm:spPr/>
      <dgm:t>
        <a:bodyPr/>
        <a:lstStyle/>
        <a:p>
          <a:endParaRPr lang="en-US"/>
        </a:p>
      </dgm:t>
    </dgm:pt>
    <dgm:pt modelId="{10CF05A4-525C-43DD-A098-31EDDA0DE1AB}">
      <dgm:prSet/>
      <dgm:spPr/>
      <dgm:t>
        <a:bodyPr/>
        <a:lstStyle/>
        <a:p>
          <a:pPr>
            <a:defRPr b="1"/>
          </a:pPr>
          <a:r>
            <a:rPr lang="en-US" dirty="0"/>
            <a:t>Answer</a:t>
          </a:r>
        </a:p>
      </dgm:t>
    </dgm:pt>
    <dgm:pt modelId="{EB95A48B-BCE8-410B-B000-96402EB844F2}" type="parTrans" cxnId="{55C1E0D4-F5FE-4E66-8E63-971549BA36CD}">
      <dgm:prSet/>
      <dgm:spPr/>
      <dgm:t>
        <a:bodyPr/>
        <a:lstStyle/>
        <a:p>
          <a:endParaRPr lang="en-US"/>
        </a:p>
      </dgm:t>
    </dgm:pt>
    <dgm:pt modelId="{FF1A53A8-B1D6-43AC-9482-088CB15C0AFE}" type="sibTrans" cxnId="{55C1E0D4-F5FE-4E66-8E63-971549BA36CD}">
      <dgm:prSet/>
      <dgm:spPr/>
      <dgm:t>
        <a:bodyPr/>
        <a:lstStyle/>
        <a:p>
          <a:endParaRPr lang="en-US"/>
        </a:p>
      </dgm:t>
    </dgm:pt>
    <dgm:pt modelId="{9C4E45E0-9120-0742-8BCB-0BF37AD6C43C}" type="pres">
      <dgm:prSet presAssocID="{D907CD1E-9E02-423E-8891-E1663258F21E}" presName="Name0" presStyleCnt="0">
        <dgm:presLayoutVars>
          <dgm:dir/>
          <dgm:resizeHandles val="exact"/>
        </dgm:presLayoutVars>
      </dgm:prSet>
      <dgm:spPr/>
    </dgm:pt>
    <dgm:pt modelId="{79E1BB85-FD3B-B74C-8D72-9F0585CB7BCB}" type="pres">
      <dgm:prSet presAssocID="{7588EA1D-509D-46A8-91CC-0CC5CA6480F4}" presName="node" presStyleLbl="node1" presStyleIdx="0" presStyleCnt="6">
        <dgm:presLayoutVars>
          <dgm:bulletEnabled val="1"/>
        </dgm:presLayoutVars>
      </dgm:prSet>
      <dgm:spPr/>
    </dgm:pt>
    <dgm:pt modelId="{DFC226BE-787F-1C44-831E-1ADB0DA59127}" type="pres">
      <dgm:prSet presAssocID="{01085B07-D395-4275-906F-88F3FFDC502B}" presName="sibTrans" presStyleLbl="sibTrans1D1" presStyleIdx="0" presStyleCnt="5"/>
      <dgm:spPr/>
    </dgm:pt>
    <dgm:pt modelId="{FBC26FEE-1EFC-744E-8C06-77BAE02B834C}" type="pres">
      <dgm:prSet presAssocID="{01085B07-D395-4275-906F-88F3FFDC502B}" presName="connectorText" presStyleLbl="sibTrans1D1" presStyleIdx="0" presStyleCnt="5"/>
      <dgm:spPr/>
    </dgm:pt>
    <dgm:pt modelId="{26C8335A-A6C4-194E-9467-816254F606B5}" type="pres">
      <dgm:prSet presAssocID="{1319C30E-07A7-409A-950A-F73C258DE3FE}" presName="node" presStyleLbl="node1" presStyleIdx="1" presStyleCnt="6">
        <dgm:presLayoutVars>
          <dgm:bulletEnabled val="1"/>
        </dgm:presLayoutVars>
      </dgm:prSet>
      <dgm:spPr/>
    </dgm:pt>
    <dgm:pt modelId="{AA0B23FF-005B-4741-9255-E9B57D3B23CD}" type="pres">
      <dgm:prSet presAssocID="{D2346CCA-ACC7-471B-9686-AFD334580F6A}" presName="sibTrans" presStyleLbl="sibTrans1D1" presStyleIdx="1" presStyleCnt="5"/>
      <dgm:spPr/>
    </dgm:pt>
    <dgm:pt modelId="{A4571602-4578-8B4D-BBE2-938EB7619D43}" type="pres">
      <dgm:prSet presAssocID="{D2346CCA-ACC7-471B-9686-AFD334580F6A}" presName="connectorText" presStyleLbl="sibTrans1D1" presStyleIdx="1" presStyleCnt="5"/>
      <dgm:spPr/>
    </dgm:pt>
    <dgm:pt modelId="{8575F157-847B-664C-9DB8-54FC7A908FFE}" type="pres">
      <dgm:prSet presAssocID="{E84D3F6E-3082-47F4-B1F4-9BB95A3769F0}" presName="node" presStyleLbl="node1" presStyleIdx="2" presStyleCnt="6">
        <dgm:presLayoutVars>
          <dgm:bulletEnabled val="1"/>
        </dgm:presLayoutVars>
      </dgm:prSet>
      <dgm:spPr/>
    </dgm:pt>
    <dgm:pt modelId="{17C91EAE-D911-B340-9BB1-FB3B7D7D4590}" type="pres">
      <dgm:prSet presAssocID="{0AF3C905-DD3A-4748-BFA3-E072348925A5}" presName="sibTrans" presStyleLbl="sibTrans1D1" presStyleIdx="2" presStyleCnt="5"/>
      <dgm:spPr/>
    </dgm:pt>
    <dgm:pt modelId="{13A2CAE3-7740-DD47-B913-1407E3CB0B9B}" type="pres">
      <dgm:prSet presAssocID="{0AF3C905-DD3A-4748-BFA3-E072348925A5}" presName="connectorText" presStyleLbl="sibTrans1D1" presStyleIdx="2" presStyleCnt="5"/>
      <dgm:spPr/>
    </dgm:pt>
    <dgm:pt modelId="{9035825D-4443-2D4F-A07B-3FB91209AB5F}" type="pres">
      <dgm:prSet presAssocID="{C999A4C3-4EAF-4A8C-9D52-F9B842681152}" presName="node" presStyleLbl="node1" presStyleIdx="3" presStyleCnt="6">
        <dgm:presLayoutVars>
          <dgm:bulletEnabled val="1"/>
        </dgm:presLayoutVars>
      </dgm:prSet>
      <dgm:spPr/>
    </dgm:pt>
    <dgm:pt modelId="{46679668-AFA3-7548-B36F-837BAFE5680F}" type="pres">
      <dgm:prSet presAssocID="{1ECDADB0-D762-408E-B6D5-9CD8E4B11924}" presName="sibTrans" presStyleLbl="sibTrans1D1" presStyleIdx="3" presStyleCnt="5"/>
      <dgm:spPr/>
    </dgm:pt>
    <dgm:pt modelId="{FF459FF9-9F15-F049-A57C-304E0AF2FC09}" type="pres">
      <dgm:prSet presAssocID="{1ECDADB0-D762-408E-B6D5-9CD8E4B11924}" presName="connectorText" presStyleLbl="sibTrans1D1" presStyleIdx="3" presStyleCnt="5"/>
      <dgm:spPr/>
    </dgm:pt>
    <dgm:pt modelId="{6A6C0FFD-F222-D747-AD96-88F0F4AFFE16}" type="pres">
      <dgm:prSet presAssocID="{16AC0B44-4B03-4146-BDAF-C83A42C74695}" presName="node" presStyleLbl="node1" presStyleIdx="4" presStyleCnt="6">
        <dgm:presLayoutVars>
          <dgm:bulletEnabled val="1"/>
        </dgm:presLayoutVars>
      </dgm:prSet>
      <dgm:spPr/>
    </dgm:pt>
    <dgm:pt modelId="{AE584D33-2478-8248-A02A-C9A62A06C8A9}" type="pres">
      <dgm:prSet presAssocID="{72C98ECA-470D-4296-99E1-879EB8A9F146}" presName="sibTrans" presStyleLbl="sibTrans1D1" presStyleIdx="4" presStyleCnt="5"/>
      <dgm:spPr/>
    </dgm:pt>
    <dgm:pt modelId="{D90223BF-9AD0-F34C-A45C-69E7D054750B}" type="pres">
      <dgm:prSet presAssocID="{72C98ECA-470D-4296-99E1-879EB8A9F146}" presName="connectorText" presStyleLbl="sibTrans1D1" presStyleIdx="4" presStyleCnt="5"/>
      <dgm:spPr/>
    </dgm:pt>
    <dgm:pt modelId="{6E5C7350-188E-9748-B886-693DD619729C}" type="pres">
      <dgm:prSet presAssocID="{10CF05A4-525C-43DD-A098-31EDDA0DE1AB}" presName="node" presStyleLbl="node1" presStyleIdx="5" presStyleCnt="6">
        <dgm:presLayoutVars>
          <dgm:bulletEnabled val="1"/>
        </dgm:presLayoutVars>
      </dgm:prSet>
      <dgm:spPr/>
    </dgm:pt>
  </dgm:ptLst>
  <dgm:cxnLst>
    <dgm:cxn modelId="{6BF00F00-6395-5A46-9127-0F5DA508006C}" type="presOf" srcId="{01085B07-D395-4275-906F-88F3FFDC502B}" destId="{FBC26FEE-1EFC-744E-8C06-77BAE02B834C}" srcOrd="1" destOrd="0" presId="urn:microsoft.com/office/officeart/2016/7/layout/RepeatingBendingProcessNew"/>
    <dgm:cxn modelId="{3B9C2301-AAC3-A34F-B4C0-17D39155D7B2}" type="presOf" srcId="{16AC0B44-4B03-4146-BDAF-C83A42C74695}" destId="{6A6C0FFD-F222-D747-AD96-88F0F4AFFE16}" srcOrd="0" destOrd="0" presId="urn:microsoft.com/office/officeart/2016/7/layout/RepeatingBendingProcessNew"/>
    <dgm:cxn modelId="{AEEDCC21-0B76-D345-B79A-F6BAAA825188}" type="presOf" srcId="{D2346CCA-ACC7-471B-9686-AFD334580F6A}" destId="{AA0B23FF-005B-4741-9255-E9B57D3B23CD}" srcOrd="0" destOrd="0" presId="urn:microsoft.com/office/officeart/2016/7/layout/RepeatingBendingProcessNew"/>
    <dgm:cxn modelId="{BA048923-4321-40EF-A592-FCC92A742C2B}" srcId="{D907CD1E-9E02-423E-8891-E1663258F21E}" destId="{E84D3F6E-3082-47F4-B1F4-9BB95A3769F0}" srcOrd="2" destOrd="0" parTransId="{D7F723EF-0A18-445E-BAD1-305CA7358066}" sibTransId="{0AF3C905-DD3A-4748-BFA3-E072348925A5}"/>
    <dgm:cxn modelId="{6C27C525-CC48-EC45-A0BC-D2175DDE8014}" type="presOf" srcId="{E84D3F6E-3082-47F4-B1F4-9BB95A3769F0}" destId="{8575F157-847B-664C-9DB8-54FC7A908FFE}" srcOrd="0" destOrd="0" presId="urn:microsoft.com/office/officeart/2016/7/layout/RepeatingBendingProcessNew"/>
    <dgm:cxn modelId="{F8A82937-FAD5-CD46-A430-E03D148F367C}" type="presOf" srcId="{72C98ECA-470D-4296-99E1-879EB8A9F146}" destId="{D90223BF-9AD0-F34C-A45C-69E7D054750B}" srcOrd="1" destOrd="0" presId="urn:microsoft.com/office/officeart/2016/7/layout/RepeatingBendingProcessNew"/>
    <dgm:cxn modelId="{A165164B-B038-1944-9AC5-990704C8C93D}" type="presOf" srcId="{01085B07-D395-4275-906F-88F3FFDC502B}" destId="{DFC226BE-787F-1C44-831E-1ADB0DA59127}" srcOrd="0" destOrd="0" presId="urn:microsoft.com/office/officeart/2016/7/layout/RepeatingBendingProcessNew"/>
    <dgm:cxn modelId="{9E3FA34C-DEB9-9246-A3B0-EC3667480CA8}" type="presOf" srcId="{D907CD1E-9E02-423E-8891-E1663258F21E}" destId="{9C4E45E0-9120-0742-8BCB-0BF37AD6C43C}" srcOrd="0" destOrd="0" presId="urn:microsoft.com/office/officeart/2016/7/layout/RepeatingBendingProcessNew"/>
    <dgm:cxn modelId="{B5D1114F-A90C-43DC-9730-6E4D44D39CF6}" srcId="{D907CD1E-9E02-423E-8891-E1663258F21E}" destId="{7588EA1D-509D-46A8-91CC-0CC5CA6480F4}" srcOrd="0" destOrd="0" parTransId="{8830DF92-9101-4329-8206-C1111EB497EE}" sibTransId="{01085B07-D395-4275-906F-88F3FFDC502B}"/>
    <dgm:cxn modelId="{D4D09265-B9BC-1740-95E4-1FFFFE2A5DC6}" type="presOf" srcId="{0AF3C905-DD3A-4748-BFA3-E072348925A5}" destId="{17C91EAE-D911-B340-9BB1-FB3B7D7D4590}" srcOrd="0" destOrd="0" presId="urn:microsoft.com/office/officeart/2016/7/layout/RepeatingBendingProcessNew"/>
    <dgm:cxn modelId="{BD4C2366-09A5-524E-8A6A-BED124CF88AE}" type="presOf" srcId="{0AF3C905-DD3A-4748-BFA3-E072348925A5}" destId="{13A2CAE3-7740-DD47-B913-1407E3CB0B9B}" srcOrd="1" destOrd="0" presId="urn:microsoft.com/office/officeart/2016/7/layout/RepeatingBendingProcessNew"/>
    <dgm:cxn modelId="{F97BE16E-E60F-4F58-8A7A-8D6ED2B35A5B}" srcId="{D907CD1E-9E02-423E-8891-E1663258F21E}" destId="{16AC0B44-4B03-4146-BDAF-C83A42C74695}" srcOrd="4" destOrd="0" parTransId="{069B2FDD-EA30-4651-8519-0B3289D1C729}" sibTransId="{72C98ECA-470D-4296-99E1-879EB8A9F146}"/>
    <dgm:cxn modelId="{97C1EE92-5389-4EC7-A9D0-9D417B8866D9}" srcId="{D907CD1E-9E02-423E-8891-E1663258F21E}" destId="{C999A4C3-4EAF-4A8C-9D52-F9B842681152}" srcOrd="3" destOrd="0" parTransId="{5EF53287-096F-4EC6-B50C-DFC9EBA88545}" sibTransId="{1ECDADB0-D762-408E-B6D5-9CD8E4B11924}"/>
    <dgm:cxn modelId="{FCFEE897-6DDD-4B4F-947A-EC1EAE9B86BC}" type="presOf" srcId="{72C98ECA-470D-4296-99E1-879EB8A9F146}" destId="{AE584D33-2478-8248-A02A-C9A62A06C8A9}" srcOrd="0" destOrd="0" presId="urn:microsoft.com/office/officeart/2016/7/layout/RepeatingBendingProcessNew"/>
    <dgm:cxn modelId="{FDE210AD-2B83-4042-B638-6B81A6D648BA}" type="presOf" srcId="{10CF05A4-525C-43DD-A098-31EDDA0DE1AB}" destId="{6E5C7350-188E-9748-B886-693DD619729C}" srcOrd="0" destOrd="0" presId="urn:microsoft.com/office/officeart/2016/7/layout/RepeatingBendingProcessNew"/>
    <dgm:cxn modelId="{BA7796BD-1AEF-BB4B-A36D-65FFD43343E0}" type="presOf" srcId="{1319C30E-07A7-409A-950A-F73C258DE3FE}" destId="{26C8335A-A6C4-194E-9467-816254F606B5}" srcOrd="0" destOrd="0" presId="urn:microsoft.com/office/officeart/2016/7/layout/RepeatingBendingProcessNew"/>
    <dgm:cxn modelId="{C2A5DAC6-597B-5E49-8862-D8CD4F0FECF2}" type="presOf" srcId="{1ECDADB0-D762-408E-B6D5-9CD8E4B11924}" destId="{FF459FF9-9F15-F049-A57C-304E0AF2FC09}" srcOrd="1" destOrd="0" presId="urn:microsoft.com/office/officeart/2016/7/layout/RepeatingBendingProcessNew"/>
    <dgm:cxn modelId="{BEE3C7CF-C926-4042-B001-4EFBB5060CAB}" type="presOf" srcId="{7588EA1D-509D-46A8-91CC-0CC5CA6480F4}" destId="{79E1BB85-FD3B-B74C-8D72-9F0585CB7BCB}" srcOrd="0" destOrd="0" presId="urn:microsoft.com/office/officeart/2016/7/layout/RepeatingBendingProcessNew"/>
    <dgm:cxn modelId="{55C1E0D4-F5FE-4E66-8E63-971549BA36CD}" srcId="{D907CD1E-9E02-423E-8891-E1663258F21E}" destId="{10CF05A4-525C-43DD-A098-31EDDA0DE1AB}" srcOrd="5" destOrd="0" parTransId="{EB95A48B-BCE8-410B-B000-96402EB844F2}" sibTransId="{FF1A53A8-B1D6-43AC-9482-088CB15C0AFE}"/>
    <dgm:cxn modelId="{2438F2DD-A673-164E-AF58-20432773FF9A}" type="presOf" srcId="{D2346CCA-ACC7-471B-9686-AFD334580F6A}" destId="{A4571602-4578-8B4D-BBE2-938EB7619D43}" srcOrd="1" destOrd="0" presId="urn:microsoft.com/office/officeart/2016/7/layout/RepeatingBendingProcessNew"/>
    <dgm:cxn modelId="{68C751E0-401E-AC4B-A867-0BD1777D560A}" type="presOf" srcId="{1ECDADB0-D762-408E-B6D5-9CD8E4B11924}" destId="{46679668-AFA3-7548-B36F-837BAFE5680F}" srcOrd="0" destOrd="0" presId="urn:microsoft.com/office/officeart/2016/7/layout/RepeatingBendingProcessNew"/>
    <dgm:cxn modelId="{6A2841E2-CAE1-46B0-8EBC-8DF7A17FCCF9}" srcId="{D907CD1E-9E02-423E-8891-E1663258F21E}" destId="{1319C30E-07A7-409A-950A-F73C258DE3FE}" srcOrd="1" destOrd="0" parTransId="{429CC351-5063-4850-9B97-3F4B23B55603}" sibTransId="{D2346CCA-ACC7-471B-9686-AFD334580F6A}"/>
    <dgm:cxn modelId="{EC91D6EE-C053-1144-B609-66F9BF6DD57C}" type="presOf" srcId="{C999A4C3-4EAF-4A8C-9D52-F9B842681152}" destId="{9035825D-4443-2D4F-A07B-3FB91209AB5F}" srcOrd="0" destOrd="0" presId="urn:microsoft.com/office/officeart/2016/7/layout/RepeatingBendingProcessNew"/>
    <dgm:cxn modelId="{985943D9-5C65-7F42-AF12-5897442F5C6F}" type="presParOf" srcId="{9C4E45E0-9120-0742-8BCB-0BF37AD6C43C}" destId="{79E1BB85-FD3B-B74C-8D72-9F0585CB7BCB}" srcOrd="0" destOrd="0" presId="urn:microsoft.com/office/officeart/2016/7/layout/RepeatingBendingProcessNew"/>
    <dgm:cxn modelId="{5EA81365-1ADC-D54F-9DCC-2724CD368313}" type="presParOf" srcId="{9C4E45E0-9120-0742-8BCB-0BF37AD6C43C}" destId="{DFC226BE-787F-1C44-831E-1ADB0DA59127}" srcOrd="1" destOrd="0" presId="urn:microsoft.com/office/officeart/2016/7/layout/RepeatingBendingProcessNew"/>
    <dgm:cxn modelId="{7EB78003-D63F-F44C-BB82-A20CFB7ED320}" type="presParOf" srcId="{DFC226BE-787F-1C44-831E-1ADB0DA59127}" destId="{FBC26FEE-1EFC-744E-8C06-77BAE02B834C}" srcOrd="0" destOrd="0" presId="urn:microsoft.com/office/officeart/2016/7/layout/RepeatingBendingProcessNew"/>
    <dgm:cxn modelId="{9C426D36-24F0-2A45-B138-31E45530A8D9}" type="presParOf" srcId="{9C4E45E0-9120-0742-8BCB-0BF37AD6C43C}" destId="{26C8335A-A6C4-194E-9467-816254F606B5}" srcOrd="2" destOrd="0" presId="urn:microsoft.com/office/officeart/2016/7/layout/RepeatingBendingProcessNew"/>
    <dgm:cxn modelId="{6C2BECD7-E2F7-F54A-B2BC-BE6391181831}" type="presParOf" srcId="{9C4E45E0-9120-0742-8BCB-0BF37AD6C43C}" destId="{AA0B23FF-005B-4741-9255-E9B57D3B23CD}" srcOrd="3" destOrd="0" presId="urn:microsoft.com/office/officeart/2016/7/layout/RepeatingBendingProcessNew"/>
    <dgm:cxn modelId="{C91BCDAC-966A-374F-AE5B-BF6685986911}" type="presParOf" srcId="{AA0B23FF-005B-4741-9255-E9B57D3B23CD}" destId="{A4571602-4578-8B4D-BBE2-938EB7619D43}" srcOrd="0" destOrd="0" presId="urn:microsoft.com/office/officeart/2016/7/layout/RepeatingBendingProcessNew"/>
    <dgm:cxn modelId="{1EE10BA3-6138-4F4B-B9E1-E46B840BDB26}" type="presParOf" srcId="{9C4E45E0-9120-0742-8BCB-0BF37AD6C43C}" destId="{8575F157-847B-664C-9DB8-54FC7A908FFE}" srcOrd="4" destOrd="0" presId="urn:microsoft.com/office/officeart/2016/7/layout/RepeatingBendingProcessNew"/>
    <dgm:cxn modelId="{DB452565-59DA-A64B-A27D-CE30BA34B5DB}" type="presParOf" srcId="{9C4E45E0-9120-0742-8BCB-0BF37AD6C43C}" destId="{17C91EAE-D911-B340-9BB1-FB3B7D7D4590}" srcOrd="5" destOrd="0" presId="urn:microsoft.com/office/officeart/2016/7/layout/RepeatingBendingProcessNew"/>
    <dgm:cxn modelId="{15EF9503-4568-044B-B85D-E8606FDBCA49}" type="presParOf" srcId="{17C91EAE-D911-B340-9BB1-FB3B7D7D4590}" destId="{13A2CAE3-7740-DD47-B913-1407E3CB0B9B}" srcOrd="0" destOrd="0" presId="urn:microsoft.com/office/officeart/2016/7/layout/RepeatingBendingProcessNew"/>
    <dgm:cxn modelId="{54EA6A65-BD44-8843-980E-1C8AA11C2729}" type="presParOf" srcId="{9C4E45E0-9120-0742-8BCB-0BF37AD6C43C}" destId="{9035825D-4443-2D4F-A07B-3FB91209AB5F}" srcOrd="6" destOrd="0" presId="urn:microsoft.com/office/officeart/2016/7/layout/RepeatingBendingProcessNew"/>
    <dgm:cxn modelId="{3B881612-1CCE-DC48-9375-6171F76F5408}" type="presParOf" srcId="{9C4E45E0-9120-0742-8BCB-0BF37AD6C43C}" destId="{46679668-AFA3-7548-B36F-837BAFE5680F}" srcOrd="7" destOrd="0" presId="urn:microsoft.com/office/officeart/2016/7/layout/RepeatingBendingProcessNew"/>
    <dgm:cxn modelId="{941ED239-763A-0940-AA76-C3AB57839B4E}" type="presParOf" srcId="{46679668-AFA3-7548-B36F-837BAFE5680F}" destId="{FF459FF9-9F15-F049-A57C-304E0AF2FC09}" srcOrd="0" destOrd="0" presId="urn:microsoft.com/office/officeart/2016/7/layout/RepeatingBendingProcessNew"/>
    <dgm:cxn modelId="{96821D3F-60DA-5448-9420-5D17919E7641}" type="presParOf" srcId="{9C4E45E0-9120-0742-8BCB-0BF37AD6C43C}" destId="{6A6C0FFD-F222-D747-AD96-88F0F4AFFE16}" srcOrd="8" destOrd="0" presId="urn:microsoft.com/office/officeart/2016/7/layout/RepeatingBendingProcessNew"/>
    <dgm:cxn modelId="{F2BEC4EB-B6A9-8747-81CC-389ABD2A3905}" type="presParOf" srcId="{9C4E45E0-9120-0742-8BCB-0BF37AD6C43C}" destId="{AE584D33-2478-8248-A02A-C9A62A06C8A9}" srcOrd="9" destOrd="0" presId="urn:microsoft.com/office/officeart/2016/7/layout/RepeatingBendingProcessNew"/>
    <dgm:cxn modelId="{23D6520A-67D0-9740-AC06-49386BEC77B3}" type="presParOf" srcId="{AE584D33-2478-8248-A02A-C9A62A06C8A9}" destId="{D90223BF-9AD0-F34C-A45C-69E7D054750B}" srcOrd="0" destOrd="0" presId="urn:microsoft.com/office/officeart/2016/7/layout/RepeatingBendingProcessNew"/>
    <dgm:cxn modelId="{71E3475C-9115-3A45-8073-03CA998F22AC}" type="presParOf" srcId="{9C4E45E0-9120-0742-8BCB-0BF37AD6C43C}" destId="{6E5C7350-188E-9748-B886-693DD619729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22638-23D0-46C4-8CFE-0B529BC6473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C75273-4ECA-4798-BE7C-1422D558118A}">
      <dgm:prSet/>
      <dgm:spPr/>
      <dgm:t>
        <a:bodyPr/>
        <a:lstStyle/>
        <a:p>
          <a:r>
            <a:rPr lang="en-US"/>
            <a:t>Data extraction</a:t>
          </a:r>
        </a:p>
      </dgm:t>
    </dgm:pt>
    <dgm:pt modelId="{6303AAC8-FEE4-4EE5-89B3-DA366302FBAF}" type="parTrans" cxnId="{2B22D1DE-51DD-413E-9506-389D21E444D3}">
      <dgm:prSet/>
      <dgm:spPr/>
      <dgm:t>
        <a:bodyPr/>
        <a:lstStyle/>
        <a:p>
          <a:endParaRPr lang="en-US"/>
        </a:p>
      </dgm:t>
    </dgm:pt>
    <dgm:pt modelId="{43796DE0-B30A-4F01-8EAE-56D51EDF26CC}" type="sibTrans" cxnId="{2B22D1DE-51DD-413E-9506-389D21E444D3}">
      <dgm:prSet/>
      <dgm:spPr/>
      <dgm:t>
        <a:bodyPr/>
        <a:lstStyle/>
        <a:p>
          <a:endParaRPr lang="en-US"/>
        </a:p>
      </dgm:t>
    </dgm:pt>
    <dgm:pt modelId="{F2BFB76F-84CD-4999-A044-1AD5D6AABFAD}">
      <dgm:prSet/>
      <dgm:spPr/>
      <dgm:t>
        <a:bodyPr/>
        <a:lstStyle/>
        <a:p>
          <a:r>
            <a:rPr lang="en-US" dirty="0"/>
            <a:t>Retrieve information from vectorized data or context</a:t>
          </a:r>
        </a:p>
      </dgm:t>
    </dgm:pt>
    <dgm:pt modelId="{13DFA717-5FE2-4BA2-AF21-5E1130BEF4FB}" type="parTrans" cxnId="{1F7787AA-EEDE-4AA8-B935-66E0C55E56E8}">
      <dgm:prSet/>
      <dgm:spPr/>
      <dgm:t>
        <a:bodyPr/>
        <a:lstStyle/>
        <a:p>
          <a:endParaRPr lang="en-US"/>
        </a:p>
      </dgm:t>
    </dgm:pt>
    <dgm:pt modelId="{7BA8E13A-3AC3-4E6E-A5EB-E0E2E3A65D9B}" type="sibTrans" cxnId="{1F7787AA-EEDE-4AA8-B935-66E0C55E56E8}">
      <dgm:prSet/>
      <dgm:spPr/>
      <dgm:t>
        <a:bodyPr/>
        <a:lstStyle/>
        <a:p>
          <a:endParaRPr lang="en-US"/>
        </a:p>
      </dgm:t>
    </dgm:pt>
    <dgm:pt modelId="{A60DBD9E-8D8A-413B-B0EF-D841B3180139}">
      <dgm:prSet/>
      <dgm:spPr/>
      <dgm:t>
        <a:bodyPr/>
        <a:lstStyle/>
        <a:p>
          <a:r>
            <a:rPr lang="en-US"/>
            <a:t>Summarization and evaluation</a:t>
          </a:r>
        </a:p>
      </dgm:t>
    </dgm:pt>
    <dgm:pt modelId="{F03E6DE6-A242-41BE-AADA-A1925A0BDAFF}" type="parTrans" cxnId="{9AD3B5F4-398E-446A-856E-C2198EB52B02}">
      <dgm:prSet/>
      <dgm:spPr/>
      <dgm:t>
        <a:bodyPr/>
        <a:lstStyle/>
        <a:p>
          <a:endParaRPr lang="en-US"/>
        </a:p>
      </dgm:t>
    </dgm:pt>
    <dgm:pt modelId="{456C8293-F04C-4D5F-9F41-56B75DACB253}" type="sibTrans" cxnId="{9AD3B5F4-398E-446A-856E-C2198EB52B02}">
      <dgm:prSet/>
      <dgm:spPr/>
      <dgm:t>
        <a:bodyPr/>
        <a:lstStyle/>
        <a:p>
          <a:endParaRPr lang="en-US"/>
        </a:p>
      </dgm:t>
    </dgm:pt>
    <dgm:pt modelId="{0CF11401-276A-4940-917E-DBED0847F723}">
      <dgm:prSet/>
      <dgm:spPr/>
      <dgm:t>
        <a:bodyPr/>
        <a:lstStyle/>
        <a:p>
          <a:r>
            <a:rPr lang="en-US" dirty="0"/>
            <a:t>Summarize and evaluate documentation and or code</a:t>
          </a:r>
        </a:p>
      </dgm:t>
    </dgm:pt>
    <dgm:pt modelId="{534BDA1A-AEF7-49C0-BE57-A084EB78B066}" type="parTrans" cxnId="{C7BECE21-58E9-4571-B974-2689DBB4A068}">
      <dgm:prSet/>
      <dgm:spPr/>
      <dgm:t>
        <a:bodyPr/>
        <a:lstStyle/>
        <a:p>
          <a:endParaRPr lang="en-US"/>
        </a:p>
      </dgm:t>
    </dgm:pt>
    <dgm:pt modelId="{FDC5D634-F135-4F87-9499-98EB425D3241}" type="sibTrans" cxnId="{C7BECE21-58E9-4571-B974-2689DBB4A068}">
      <dgm:prSet/>
      <dgm:spPr/>
      <dgm:t>
        <a:bodyPr/>
        <a:lstStyle/>
        <a:p>
          <a:endParaRPr lang="en-US"/>
        </a:p>
      </dgm:t>
    </dgm:pt>
    <dgm:pt modelId="{F06BA431-8E10-49E9-A390-A6BFD18BF857}">
      <dgm:prSet/>
      <dgm:spPr/>
      <dgm:t>
        <a:bodyPr/>
        <a:lstStyle/>
        <a:p>
          <a:r>
            <a:rPr lang="en-US" dirty="0"/>
            <a:t>Chatbots and Agents</a:t>
          </a:r>
        </a:p>
      </dgm:t>
    </dgm:pt>
    <dgm:pt modelId="{8B310163-C42F-475F-8935-D8FFF47BEAF4}" type="parTrans" cxnId="{5E2CCE73-06C6-4EDF-8D6D-DE20C3CEFA19}">
      <dgm:prSet/>
      <dgm:spPr/>
      <dgm:t>
        <a:bodyPr/>
        <a:lstStyle/>
        <a:p>
          <a:endParaRPr lang="en-US"/>
        </a:p>
      </dgm:t>
    </dgm:pt>
    <dgm:pt modelId="{E2B8E92C-AB53-4234-A2A4-05DFBA4ECB9B}" type="sibTrans" cxnId="{5E2CCE73-06C6-4EDF-8D6D-DE20C3CEFA19}">
      <dgm:prSet/>
      <dgm:spPr/>
      <dgm:t>
        <a:bodyPr/>
        <a:lstStyle/>
        <a:p>
          <a:endParaRPr lang="en-US"/>
        </a:p>
      </dgm:t>
    </dgm:pt>
    <dgm:pt modelId="{8FEC843C-C60A-5142-B965-F3628E8715B8}">
      <dgm:prSet/>
      <dgm:spPr/>
      <dgm:t>
        <a:bodyPr/>
        <a:lstStyle/>
        <a:p>
          <a:r>
            <a:rPr lang="en-US" dirty="0"/>
            <a:t>Provide information to end users</a:t>
          </a:r>
        </a:p>
      </dgm:t>
    </dgm:pt>
    <dgm:pt modelId="{CF4E4B62-BCD4-7141-9AAF-A24CBB813B4C}" type="parTrans" cxnId="{B71B471A-E233-A440-9762-83B65A16B9AA}">
      <dgm:prSet/>
      <dgm:spPr/>
    </dgm:pt>
    <dgm:pt modelId="{1F8BA12C-8FD2-8742-A0AC-EBF318FE3DB8}" type="sibTrans" cxnId="{B71B471A-E233-A440-9762-83B65A16B9AA}">
      <dgm:prSet/>
      <dgm:spPr/>
    </dgm:pt>
    <dgm:pt modelId="{21C1D368-BFE4-6843-BF73-3779B7E28257}" type="pres">
      <dgm:prSet presAssocID="{28822638-23D0-46C4-8CFE-0B529BC64737}" presName="linear" presStyleCnt="0">
        <dgm:presLayoutVars>
          <dgm:dir/>
          <dgm:animLvl val="lvl"/>
          <dgm:resizeHandles val="exact"/>
        </dgm:presLayoutVars>
      </dgm:prSet>
      <dgm:spPr/>
    </dgm:pt>
    <dgm:pt modelId="{35D85C54-7F4E-3B45-B0A0-F7AE6583F2BE}" type="pres">
      <dgm:prSet presAssocID="{E9C75273-4ECA-4798-BE7C-1422D558118A}" presName="parentLin" presStyleCnt="0"/>
      <dgm:spPr/>
    </dgm:pt>
    <dgm:pt modelId="{2C1A0C7B-930F-A445-BAE6-6FB04E54699F}" type="pres">
      <dgm:prSet presAssocID="{E9C75273-4ECA-4798-BE7C-1422D558118A}" presName="parentLeftMargin" presStyleLbl="node1" presStyleIdx="0" presStyleCnt="3"/>
      <dgm:spPr/>
    </dgm:pt>
    <dgm:pt modelId="{999ABA5A-3FEC-0548-9B72-86D1A666A5A7}" type="pres">
      <dgm:prSet presAssocID="{E9C75273-4ECA-4798-BE7C-1422D55811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340A8F-C0E5-5345-AAB2-C62442EE593B}" type="pres">
      <dgm:prSet presAssocID="{E9C75273-4ECA-4798-BE7C-1422D558118A}" presName="negativeSpace" presStyleCnt="0"/>
      <dgm:spPr/>
    </dgm:pt>
    <dgm:pt modelId="{996B8C5D-2988-6B49-B0DB-1D293AF5C9C2}" type="pres">
      <dgm:prSet presAssocID="{E9C75273-4ECA-4798-BE7C-1422D558118A}" presName="childText" presStyleLbl="conFgAcc1" presStyleIdx="0" presStyleCnt="3">
        <dgm:presLayoutVars>
          <dgm:bulletEnabled val="1"/>
        </dgm:presLayoutVars>
      </dgm:prSet>
      <dgm:spPr/>
    </dgm:pt>
    <dgm:pt modelId="{B4C894FD-4E52-0142-82FF-B92EC054CBE4}" type="pres">
      <dgm:prSet presAssocID="{43796DE0-B30A-4F01-8EAE-56D51EDF26CC}" presName="spaceBetweenRectangles" presStyleCnt="0"/>
      <dgm:spPr/>
    </dgm:pt>
    <dgm:pt modelId="{A162286D-C3C3-6C4C-9B2D-A0999ED754A3}" type="pres">
      <dgm:prSet presAssocID="{A60DBD9E-8D8A-413B-B0EF-D841B3180139}" presName="parentLin" presStyleCnt="0"/>
      <dgm:spPr/>
    </dgm:pt>
    <dgm:pt modelId="{01C9E694-BE0B-FD40-82EA-B5F8C75EAEEC}" type="pres">
      <dgm:prSet presAssocID="{A60DBD9E-8D8A-413B-B0EF-D841B3180139}" presName="parentLeftMargin" presStyleLbl="node1" presStyleIdx="0" presStyleCnt="3"/>
      <dgm:spPr/>
    </dgm:pt>
    <dgm:pt modelId="{8DF05FA6-8164-0F42-B360-02DD3B28E402}" type="pres">
      <dgm:prSet presAssocID="{A60DBD9E-8D8A-413B-B0EF-D841B31801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29612D-331E-9946-AC40-A13AD49F8C7A}" type="pres">
      <dgm:prSet presAssocID="{A60DBD9E-8D8A-413B-B0EF-D841B3180139}" presName="negativeSpace" presStyleCnt="0"/>
      <dgm:spPr/>
    </dgm:pt>
    <dgm:pt modelId="{BF7775BD-B6CF-EB49-B6BB-C3E438FDDF64}" type="pres">
      <dgm:prSet presAssocID="{A60DBD9E-8D8A-413B-B0EF-D841B3180139}" presName="childText" presStyleLbl="conFgAcc1" presStyleIdx="1" presStyleCnt="3">
        <dgm:presLayoutVars>
          <dgm:bulletEnabled val="1"/>
        </dgm:presLayoutVars>
      </dgm:prSet>
      <dgm:spPr/>
    </dgm:pt>
    <dgm:pt modelId="{0F926AAD-8324-CD4B-AA5D-2403C3C1224F}" type="pres">
      <dgm:prSet presAssocID="{456C8293-F04C-4D5F-9F41-56B75DACB253}" presName="spaceBetweenRectangles" presStyleCnt="0"/>
      <dgm:spPr/>
    </dgm:pt>
    <dgm:pt modelId="{3588A9BE-047E-CE44-9D4A-5E496D0BFED5}" type="pres">
      <dgm:prSet presAssocID="{F06BA431-8E10-49E9-A390-A6BFD18BF857}" presName="parentLin" presStyleCnt="0"/>
      <dgm:spPr/>
    </dgm:pt>
    <dgm:pt modelId="{01C7C133-1480-6D41-B626-CABE2E741049}" type="pres">
      <dgm:prSet presAssocID="{F06BA431-8E10-49E9-A390-A6BFD18BF857}" presName="parentLeftMargin" presStyleLbl="node1" presStyleIdx="1" presStyleCnt="3"/>
      <dgm:spPr/>
    </dgm:pt>
    <dgm:pt modelId="{035F06E0-CE7A-1C48-B5A8-5A62068FCA55}" type="pres">
      <dgm:prSet presAssocID="{F06BA431-8E10-49E9-A390-A6BFD18BF8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CEF94B-A916-9645-B68D-DFAE2169FD69}" type="pres">
      <dgm:prSet presAssocID="{F06BA431-8E10-49E9-A390-A6BFD18BF857}" presName="negativeSpace" presStyleCnt="0"/>
      <dgm:spPr/>
    </dgm:pt>
    <dgm:pt modelId="{08EC13EC-B4A4-8541-BFEE-FCA3236E2A47}" type="pres">
      <dgm:prSet presAssocID="{F06BA431-8E10-49E9-A390-A6BFD18BF8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365818-92BA-E940-816B-365F5D946FF8}" type="presOf" srcId="{F06BA431-8E10-49E9-A390-A6BFD18BF857}" destId="{035F06E0-CE7A-1C48-B5A8-5A62068FCA55}" srcOrd="1" destOrd="0" presId="urn:microsoft.com/office/officeart/2005/8/layout/list1"/>
    <dgm:cxn modelId="{B71B471A-E233-A440-9762-83B65A16B9AA}" srcId="{F06BA431-8E10-49E9-A390-A6BFD18BF857}" destId="{8FEC843C-C60A-5142-B965-F3628E8715B8}" srcOrd="0" destOrd="0" parTransId="{CF4E4B62-BCD4-7141-9AAF-A24CBB813B4C}" sibTransId="{1F8BA12C-8FD2-8742-A0AC-EBF318FE3DB8}"/>
    <dgm:cxn modelId="{1C449D1B-AF5A-734D-BF5D-0DF948BB5CB0}" type="presOf" srcId="{F06BA431-8E10-49E9-A390-A6BFD18BF857}" destId="{01C7C133-1480-6D41-B626-CABE2E741049}" srcOrd="0" destOrd="0" presId="urn:microsoft.com/office/officeart/2005/8/layout/list1"/>
    <dgm:cxn modelId="{C7BECE21-58E9-4571-B974-2689DBB4A068}" srcId="{A60DBD9E-8D8A-413B-B0EF-D841B3180139}" destId="{0CF11401-276A-4940-917E-DBED0847F723}" srcOrd="0" destOrd="0" parTransId="{534BDA1A-AEF7-49C0-BE57-A084EB78B066}" sibTransId="{FDC5D634-F135-4F87-9499-98EB425D3241}"/>
    <dgm:cxn modelId="{3A681D2A-DD21-C848-92F2-D20B86199C8D}" type="presOf" srcId="{F2BFB76F-84CD-4999-A044-1AD5D6AABFAD}" destId="{996B8C5D-2988-6B49-B0DB-1D293AF5C9C2}" srcOrd="0" destOrd="0" presId="urn:microsoft.com/office/officeart/2005/8/layout/list1"/>
    <dgm:cxn modelId="{29FBF52A-F8D9-A148-ACE6-8A9F042AB24A}" type="presOf" srcId="{A60DBD9E-8D8A-413B-B0EF-D841B3180139}" destId="{8DF05FA6-8164-0F42-B360-02DD3B28E402}" srcOrd="1" destOrd="0" presId="urn:microsoft.com/office/officeart/2005/8/layout/list1"/>
    <dgm:cxn modelId="{FCA11153-E731-6A4F-BB10-3CA60B92837F}" type="presOf" srcId="{E9C75273-4ECA-4798-BE7C-1422D558118A}" destId="{2C1A0C7B-930F-A445-BAE6-6FB04E54699F}" srcOrd="0" destOrd="0" presId="urn:microsoft.com/office/officeart/2005/8/layout/list1"/>
    <dgm:cxn modelId="{CC962655-F179-1747-8073-F232F0FEEFFC}" type="presOf" srcId="{0CF11401-276A-4940-917E-DBED0847F723}" destId="{BF7775BD-B6CF-EB49-B6BB-C3E438FDDF64}" srcOrd="0" destOrd="0" presId="urn:microsoft.com/office/officeart/2005/8/layout/list1"/>
    <dgm:cxn modelId="{5E2CCE73-06C6-4EDF-8D6D-DE20C3CEFA19}" srcId="{28822638-23D0-46C4-8CFE-0B529BC64737}" destId="{F06BA431-8E10-49E9-A390-A6BFD18BF857}" srcOrd="2" destOrd="0" parTransId="{8B310163-C42F-475F-8935-D8FFF47BEAF4}" sibTransId="{E2B8E92C-AB53-4234-A2A4-05DFBA4ECB9B}"/>
    <dgm:cxn modelId="{562AFFA0-28E9-4E40-99EE-74CFEC1BA6B7}" type="presOf" srcId="{A60DBD9E-8D8A-413B-B0EF-D841B3180139}" destId="{01C9E694-BE0B-FD40-82EA-B5F8C75EAEEC}" srcOrd="0" destOrd="0" presId="urn:microsoft.com/office/officeart/2005/8/layout/list1"/>
    <dgm:cxn modelId="{1F7787AA-EEDE-4AA8-B935-66E0C55E56E8}" srcId="{E9C75273-4ECA-4798-BE7C-1422D558118A}" destId="{F2BFB76F-84CD-4999-A044-1AD5D6AABFAD}" srcOrd="0" destOrd="0" parTransId="{13DFA717-5FE2-4BA2-AF21-5E1130BEF4FB}" sibTransId="{7BA8E13A-3AC3-4E6E-A5EB-E0E2E3A65D9B}"/>
    <dgm:cxn modelId="{9881CFD8-C778-0E4A-8704-34C36898F946}" type="presOf" srcId="{8FEC843C-C60A-5142-B965-F3628E8715B8}" destId="{08EC13EC-B4A4-8541-BFEE-FCA3236E2A47}" srcOrd="0" destOrd="0" presId="urn:microsoft.com/office/officeart/2005/8/layout/list1"/>
    <dgm:cxn modelId="{2B22D1DE-51DD-413E-9506-389D21E444D3}" srcId="{28822638-23D0-46C4-8CFE-0B529BC64737}" destId="{E9C75273-4ECA-4798-BE7C-1422D558118A}" srcOrd="0" destOrd="0" parTransId="{6303AAC8-FEE4-4EE5-89B3-DA366302FBAF}" sibTransId="{43796DE0-B30A-4F01-8EAE-56D51EDF26CC}"/>
    <dgm:cxn modelId="{5E16C1EB-DE4A-644D-BA45-041C0BB3A6B9}" type="presOf" srcId="{28822638-23D0-46C4-8CFE-0B529BC64737}" destId="{21C1D368-BFE4-6843-BF73-3779B7E28257}" srcOrd="0" destOrd="0" presId="urn:microsoft.com/office/officeart/2005/8/layout/list1"/>
    <dgm:cxn modelId="{3714F6F3-91E4-4A4D-B331-8D2274AC12AA}" type="presOf" srcId="{E9C75273-4ECA-4798-BE7C-1422D558118A}" destId="{999ABA5A-3FEC-0548-9B72-86D1A666A5A7}" srcOrd="1" destOrd="0" presId="urn:microsoft.com/office/officeart/2005/8/layout/list1"/>
    <dgm:cxn modelId="{9AD3B5F4-398E-446A-856E-C2198EB52B02}" srcId="{28822638-23D0-46C4-8CFE-0B529BC64737}" destId="{A60DBD9E-8D8A-413B-B0EF-D841B3180139}" srcOrd="1" destOrd="0" parTransId="{F03E6DE6-A242-41BE-AADA-A1925A0BDAFF}" sibTransId="{456C8293-F04C-4D5F-9F41-56B75DACB253}"/>
    <dgm:cxn modelId="{D96DC3EF-A473-3A4A-9AED-122BF2B7BC5C}" type="presParOf" srcId="{21C1D368-BFE4-6843-BF73-3779B7E28257}" destId="{35D85C54-7F4E-3B45-B0A0-F7AE6583F2BE}" srcOrd="0" destOrd="0" presId="urn:microsoft.com/office/officeart/2005/8/layout/list1"/>
    <dgm:cxn modelId="{4526A40E-F6F3-3145-8510-E5E38586027F}" type="presParOf" srcId="{35D85C54-7F4E-3B45-B0A0-F7AE6583F2BE}" destId="{2C1A0C7B-930F-A445-BAE6-6FB04E54699F}" srcOrd="0" destOrd="0" presId="urn:microsoft.com/office/officeart/2005/8/layout/list1"/>
    <dgm:cxn modelId="{DEFE898B-8FFB-A041-8E25-033CF5CE7C7F}" type="presParOf" srcId="{35D85C54-7F4E-3B45-B0A0-F7AE6583F2BE}" destId="{999ABA5A-3FEC-0548-9B72-86D1A666A5A7}" srcOrd="1" destOrd="0" presId="urn:microsoft.com/office/officeart/2005/8/layout/list1"/>
    <dgm:cxn modelId="{8CDFE943-624F-0D4D-9C5B-40ECE220356A}" type="presParOf" srcId="{21C1D368-BFE4-6843-BF73-3779B7E28257}" destId="{E7340A8F-C0E5-5345-AAB2-C62442EE593B}" srcOrd="1" destOrd="0" presId="urn:microsoft.com/office/officeart/2005/8/layout/list1"/>
    <dgm:cxn modelId="{BC9B67DB-B0A3-D94D-9261-4C370B8A43B9}" type="presParOf" srcId="{21C1D368-BFE4-6843-BF73-3779B7E28257}" destId="{996B8C5D-2988-6B49-B0DB-1D293AF5C9C2}" srcOrd="2" destOrd="0" presId="urn:microsoft.com/office/officeart/2005/8/layout/list1"/>
    <dgm:cxn modelId="{29A6A50D-E41C-DF43-A402-7E3869890167}" type="presParOf" srcId="{21C1D368-BFE4-6843-BF73-3779B7E28257}" destId="{B4C894FD-4E52-0142-82FF-B92EC054CBE4}" srcOrd="3" destOrd="0" presId="urn:microsoft.com/office/officeart/2005/8/layout/list1"/>
    <dgm:cxn modelId="{2044DADC-3DF5-F242-9C4F-E77F6BD27E54}" type="presParOf" srcId="{21C1D368-BFE4-6843-BF73-3779B7E28257}" destId="{A162286D-C3C3-6C4C-9B2D-A0999ED754A3}" srcOrd="4" destOrd="0" presId="urn:microsoft.com/office/officeart/2005/8/layout/list1"/>
    <dgm:cxn modelId="{C1D6C406-F244-E94D-9DD0-6203F6C17B49}" type="presParOf" srcId="{A162286D-C3C3-6C4C-9B2D-A0999ED754A3}" destId="{01C9E694-BE0B-FD40-82EA-B5F8C75EAEEC}" srcOrd="0" destOrd="0" presId="urn:microsoft.com/office/officeart/2005/8/layout/list1"/>
    <dgm:cxn modelId="{A2B5B095-F501-E54C-8FA3-04845111CCE7}" type="presParOf" srcId="{A162286D-C3C3-6C4C-9B2D-A0999ED754A3}" destId="{8DF05FA6-8164-0F42-B360-02DD3B28E402}" srcOrd="1" destOrd="0" presId="urn:microsoft.com/office/officeart/2005/8/layout/list1"/>
    <dgm:cxn modelId="{1A7B00C7-3D3F-E743-B996-107BA89EC419}" type="presParOf" srcId="{21C1D368-BFE4-6843-BF73-3779B7E28257}" destId="{1E29612D-331E-9946-AC40-A13AD49F8C7A}" srcOrd="5" destOrd="0" presId="urn:microsoft.com/office/officeart/2005/8/layout/list1"/>
    <dgm:cxn modelId="{33BC6967-CBF1-C941-8F07-EF0A61DDCAD2}" type="presParOf" srcId="{21C1D368-BFE4-6843-BF73-3779B7E28257}" destId="{BF7775BD-B6CF-EB49-B6BB-C3E438FDDF64}" srcOrd="6" destOrd="0" presId="urn:microsoft.com/office/officeart/2005/8/layout/list1"/>
    <dgm:cxn modelId="{58B7FC24-A8EE-7442-BD6A-A2F27A75B8D9}" type="presParOf" srcId="{21C1D368-BFE4-6843-BF73-3779B7E28257}" destId="{0F926AAD-8324-CD4B-AA5D-2403C3C1224F}" srcOrd="7" destOrd="0" presId="urn:microsoft.com/office/officeart/2005/8/layout/list1"/>
    <dgm:cxn modelId="{EF957234-F6B9-4646-94FD-75F02D024533}" type="presParOf" srcId="{21C1D368-BFE4-6843-BF73-3779B7E28257}" destId="{3588A9BE-047E-CE44-9D4A-5E496D0BFED5}" srcOrd="8" destOrd="0" presId="urn:microsoft.com/office/officeart/2005/8/layout/list1"/>
    <dgm:cxn modelId="{34677127-C357-854D-902B-E8D1FF06E956}" type="presParOf" srcId="{3588A9BE-047E-CE44-9D4A-5E496D0BFED5}" destId="{01C7C133-1480-6D41-B626-CABE2E741049}" srcOrd="0" destOrd="0" presId="urn:microsoft.com/office/officeart/2005/8/layout/list1"/>
    <dgm:cxn modelId="{69BC1A3D-2E78-6144-A561-0B2966A573A0}" type="presParOf" srcId="{3588A9BE-047E-CE44-9D4A-5E496D0BFED5}" destId="{035F06E0-CE7A-1C48-B5A8-5A62068FCA55}" srcOrd="1" destOrd="0" presId="urn:microsoft.com/office/officeart/2005/8/layout/list1"/>
    <dgm:cxn modelId="{D49E564C-DAE4-BC43-A13F-382A8858D050}" type="presParOf" srcId="{21C1D368-BFE4-6843-BF73-3779B7E28257}" destId="{B9CEF94B-A916-9645-B68D-DFAE2169FD69}" srcOrd="9" destOrd="0" presId="urn:microsoft.com/office/officeart/2005/8/layout/list1"/>
    <dgm:cxn modelId="{2F275EF6-1A62-6C4C-914E-F9DAB3FF6BCB}" type="presParOf" srcId="{21C1D368-BFE4-6843-BF73-3779B7E28257}" destId="{08EC13EC-B4A4-8541-BFEE-FCA3236E2A4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5593DB-FC81-4480-88D8-DD5C472383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3BE2F8-42F8-4C94-ACFB-83EFB2CDB6BF}">
      <dgm:prSet/>
      <dgm:spPr/>
      <dgm:t>
        <a:bodyPr/>
        <a:lstStyle/>
        <a:p>
          <a:r>
            <a:rPr lang="en-US"/>
            <a:t>Simple API calls using Boto3</a:t>
          </a:r>
        </a:p>
      </dgm:t>
    </dgm:pt>
    <dgm:pt modelId="{207DAE6C-D8E6-4840-BE9F-F70284F64EB1}" type="parTrans" cxnId="{97CD9634-374B-4FD5-91B6-2834580D1843}">
      <dgm:prSet/>
      <dgm:spPr/>
      <dgm:t>
        <a:bodyPr/>
        <a:lstStyle/>
        <a:p>
          <a:endParaRPr lang="en-US"/>
        </a:p>
      </dgm:t>
    </dgm:pt>
    <dgm:pt modelId="{E3872CCA-9E49-426A-B310-97EE810F121A}" type="sibTrans" cxnId="{97CD9634-374B-4FD5-91B6-2834580D1843}">
      <dgm:prSet/>
      <dgm:spPr/>
      <dgm:t>
        <a:bodyPr/>
        <a:lstStyle/>
        <a:p>
          <a:endParaRPr lang="en-US"/>
        </a:p>
      </dgm:t>
    </dgm:pt>
    <dgm:pt modelId="{1F9E45F9-BB79-4668-8328-E756B9A1DBCB}">
      <dgm:prSet/>
      <dgm:spPr/>
      <dgm:t>
        <a:bodyPr/>
        <a:lstStyle/>
        <a:p>
          <a:r>
            <a:rPr lang="en-US"/>
            <a:t>Langchain libraries for Python and Typescript to interact with LLMs and datastores</a:t>
          </a:r>
        </a:p>
      </dgm:t>
    </dgm:pt>
    <dgm:pt modelId="{94865AEB-6F91-4984-95E9-83829A421B06}" type="parTrans" cxnId="{83F14668-D607-442B-8A14-EB109C34FC1F}">
      <dgm:prSet/>
      <dgm:spPr/>
      <dgm:t>
        <a:bodyPr/>
        <a:lstStyle/>
        <a:p>
          <a:endParaRPr lang="en-US"/>
        </a:p>
      </dgm:t>
    </dgm:pt>
    <dgm:pt modelId="{7F022741-05DE-421F-9892-325EE3FBB88C}" type="sibTrans" cxnId="{83F14668-D607-442B-8A14-EB109C34FC1F}">
      <dgm:prSet/>
      <dgm:spPr/>
      <dgm:t>
        <a:bodyPr/>
        <a:lstStyle/>
        <a:p>
          <a:endParaRPr lang="en-US"/>
        </a:p>
      </dgm:t>
    </dgm:pt>
    <dgm:pt modelId="{9E439D44-0D73-4C42-AA22-A35969A4A021}">
      <dgm:prSet/>
      <dgm:spPr/>
      <dgm:t>
        <a:bodyPr/>
        <a:lstStyle/>
        <a:p>
          <a:r>
            <a:rPr lang="en-US"/>
            <a:t>Cost is per token</a:t>
          </a:r>
        </a:p>
      </dgm:t>
    </dgm:pt>
    <dgm:pt modelId="{0AC4B823-8589-4D42-BDC1-8ECC790EE452}" type="parTrans" cxnId="{3CF71286-7243-4A51-A058-C9BD7D0257FC}">
      <dgm:prSet/>
      <dgm:spPr/>
      <dgm:t>
        <a:bodyPr/>
        <a:lstStyle/>
        <a:p>
          <a:endParaRPr lang="en-US"/>
        </a:p>
      </dgm:t>
    </dgm:pt>
    <dgm:pt modelId="{6DCE7FC0-8AAA-4AB9-A7F7-439E3ED0BF97}" type="sibTrans" cxnId="{3CF71286-7243-4A51-A058-C9BD7D0257FC}">
      <dgm:prSet/>
      <dgm:spPr/>
      <dgm:t>
        <a:bodyPr/>
        <a:lstStyle/>
        <a:p>
          <a:endParaRPr lang="en-US"/>
        </a:p>
      </dgm:t>
    </dgm:pt>
    <dgm:pt modelId="{EE28126E-0E68-4F40-9DE8-2F4859F32BE3}" type="pres">
      <dgm:prSet presAssocID="{0C5593DB-FC81-4480-88D8-DD5C472383BE}" presName="root" presStyleCnt="0">
        <dgm:presLayoutVars>
          <dgm:dir/>
          <dgm:resizeHandles val="exact"/>
        </dgm:presLayoutVars>
      </dgm:prSet>
      <dgm:spPr/>
    </dgm:pt>
    <dgm:pt modelId="{B7E1CCDE-7DC6-4E21-98F5-41F9DBFFE8B8}" type="pres">
      <dgm:prSet presAssocID="{0C5593DB-FC81-4480-88D8-DD5C472383BE}" presName="container" presStyleCnt="0">
        <dgm:presLayoutVars>
          <dgm:dir/>
          <dgm:resizeHandles val="exact"/>
        </dgm:presLayoutVars>
      </dgm:prSet>
      <dgm:spPr/>
    </dgm:pt>
    <dgm:pt modelId="{191B9551-349A-4AAC-89C7-4437543AE4D9}" type="pres">
      <dgm:prSet presAssocID="{B03BE2F8-42F8-4C94-ACFB-83EFB2CDB6BF}" presName="compNode" presStyleCnt="0"/>
      <dgm:spPr/>
    </dgm:pt>
    <dgm:pt modelId="{A0F9B54F-C428-437C-86DB-C01856F8F0F4}" type="pres">
      <dgm:prSet presAssocID="{B03BE2F8-42F8-4C94-ACFB-83EFB2CDB6BF}" presName="iconBgRect" presStyleLbl="bgShp" presStyleIdx="0" presStyleCnt="3"/>
      <dgm:spPr/>
    </dgm:pt>
    <dgm:pt modelId="{416C0FEC-FDC9-4CC7-A681-876D519793A2}" type="pres">
      <dgm:prSet presAssocID="{B03BE2F8-42F8-4C94-ACFB-83EFB2CDB6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E3F0ED7-9C54-4880-9CDD-C9D46F511E41}" type="pres">
      <dgm:prSet presAssocID="{B03BE2F8-42F8-4C94-ACFB-83EFB2CDB6BF}" presName="spaceRect" presStyleCnt="0"/>
      <dgm:spPr/>
    </dgm:pt>
    <dgm:pt modelId="{9E4F2EAC-C7BC-4AB6-8C72-2BA0BADCC016}" type="pres">
      <dgm:prSet presAssocID="{B03BE2F8-42F8-4C94-ACFB-83EFB2CDB6BF}" presName="textRect" presStyleLbl="revTx" presStyleIdx="0" presStyleCnt="3">
        <dgm:presLayoutVars>
          <dgm:chMax val="1"/>
          <dgm:chPref val="1"/>
        </dgm:presLayoutVars>
      </dgm:prSet>
      <dgm:spPr/>
    </dgm:pt>
    <dgm:pt modelId="{AFE44CA0-6323-45DC-95D2-DF41AA3896A3}" type="pres">
      <dgm:prSet presAssocID="{E3872CCA-9E49-426A-B310-97EE810F121A}" presName="sibTrans" presStyleLbl="sibTrans2D1" presStyleIdx="0" presStyleCnt="0"/>
      <dgm:spPr/>
    </dgm:pt>
    <dgm:pt modelId="{BB2AE701-8F60-4424-9387-99E670F1501F}" type="pres">
      <dgm:prSet presAssocID="{1F9E45F9-BB79-4668-8328-E756B9A1DBCB}" presName="compNode" presStyleCnt="0"/>
      <dgm:spPr/>
    </dgm:pt>
    <dgm:pt modelId="{406C95F1-C83F-452F-8C85-0CA61EF4DDCC}" type="pres">
      <dgm:prSet presAssocID="{1F9E45F9-BB79-4668-8328-E756B9A1DBCB}" presName="iconBgRect" presStyleLbl="bgShp" presStyleIdx="1" presStyleCnt="3"/>
      <dgm:spPr/>
    </dgm:pt>
    <dgm:pt modelId="{94D3B3FA-052C-4B39-AAB3-69C7CD348BF9}" type="pres">
      <dgm:prSet presAssocID="{1F9E45F9-BB79-4668-8328-E756B9A1DB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2F164AB-76BC-4B4B-B6AF-13F2157FFC5C}" type="pres">
      <dgm:prSet presAssocID="{1F9E45F9-BB79-4668-8328-E756B9A1DBCB}" presName="spaceRect" presStyleCnt="0"/>
      <dgm:spPr/>
    </dgm:pt>
    <dgm:pt modelId="{CE0C4E18-A917-4DB0-A2B2-D28BD7275867}" type="pres">
      <dgm:prSet presAssocID="{1F9E45F9-BB79-4668-8328-E756B9A1DBCB}" presName="textRect" presStyleLbl="revTx" presStyleIdx="1" presStyleCnt="3">
        <dgm:presLayoutVars>
          <dgm:chMax val="1"/>
          <dgm:chPref val="1"/>
        </dgm:presLayoutVars>
      </dgm:prSet>
      <dgm:spPr/>
    </dgm:pt>
    <dgm:pt modelId="{91E4109D-D850-4913-881B-B67F9B360737}" type="pres">
      <dgm:prSet presAssocID="{7F022741-05DE-421F-9892-325EE3FBB88C}" presName="sibTrans" presStyleLbl="sibTrans2D1" presStyleIdx="0" presStyleCnt="0"/>
      <dgm:spPr/>
    </dgm:pt>
    <dgm:pt modelId="{A3C0201E-1762-4BEB-A329-5A5D7FB8E63E}" type="pres">
      <dgm:prSet presAssocID="{9E439D44-0D73-4C42-AA22-A35969A4A021}" presName="compNode" presStyleCnt="0"/>
      <dgm:spPr/>
    </dgm:pt>
    <dgm:pt modelId="{E675F044-5D18-4627-8F0A-205A937FAACE}" type="pres">
      <dgm:prSet presAssocID="{9E439D44-0D73-4C42-AA22-A35969A4A021}" presName="iconBgRect" presStyleLbl="bgShp" presStyleIdx="2" presStyleCnt="3"/>
      <dgm:spPr/>
    </dgm:pt>
    <dgm:pt modelId="{D8FF8F80-22B6-4739-8584-945EDE61812D}" type="pres">
      <dgm:prSet presAssocID="{9E439D44-0D73-4C42-AA22-A35969A4A0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71129AA-2274-4759-BC7C-3D4181CA0811}" type="pres">
      <dgm:prSet presAssocID="{9E439D44-0D73-4C42-AA22-A35969A4A021}" presName="spaceRect" presStyleCnt="0"/>
      <dgm:spPr/>
    </dgm:pt>
    <dgm:pt modelId="{DDED428E-7C16-4EA1-84CE-382BEEC6184D}" type="pres">
      <dgm:prSet presAssocID="{9E439D44-0D73-4C42-AA22-A35969A4A0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CD9634-374B-4FD5-91B6-2834580D1843}" srcId="{0C5593DB-FC81-4480-88D8-DD5C472383BE}" destId="{B03BE2F8-42F8-4C94-ACFB-83EFB2CDB6BF}" srcOrd="0" destOrd="0" parTransId="{207DAE6C-D8E6-4840-BE9F-F70284F64EB1}" sibTransId="{E3872CCA-9E49-426A-B310-97EE810F121A}"/>
    <dgm:cxn modelId="{92154B3E-4EA8-4A90-8787-097A3659106F}" type="presOf" srcId="{B03BE2F8-42F8-4C94-ACFB-83EFB2CDB6BF}" destId="{9E4F2EAC-C7BC-4AB6-8C72-2BA0BADCC016}" srcOrd="0" destOrd="0" presId="urn:microsoft.com/office/officeart/2018/2/layout/IconCircleList"/>
    <dgm:cxn modelId="{83F14668-D607-442B-8A14-EB109C34FC1F}" srcId="{0C5593DB-FC81-4480-88D8-DD5C472383BE}" destId="{1F9E45F9-BB79-4668-8328-E756B9A1DBCB}" srcOrd="1" destOrd="0" parTransId="{94865AEB-6F91-4984-95E9-83829A421B06}" sibTransId="{7F022741-05DE-421F-9892-325EE3FBB88C}"/>
    <dgm:cxn modelId="{3CF71286-7243-4A51-A058-C9BD7D0257FC}" srcId="{0C5593DB-FC81-4480-88D8-DD5C472383BE}" destId="{9E439D44-0D73-4C42-AA22-A35969A4A021}" srcOrd="2" destOrd="0" parTransId="{0AC4B823-8589-4D42-BDC1-8ECC790EE452}" sibTransId="{6DCE7FC0-8AAA-4AB9-A7F7-439E3ED0BF97}"/>
    <dgm:cxn modelId="{2BED088B-5D63-412F-9F13-C333CC59418B}" type="presOf" srcId="{0C5593DB-FC81-4480-88D8-DD5C472383BE}" destId="{EE28126E-0E68-4F40-9DE8-2F4859F32BE3}" srcOrd="0" destOrd="0" presId="urn:microsoft.com/office/officeart/2018/2/layout/IconCircleList"/>
    <dgm:cxn modelId="{869C17B4-1BF7-4C6F-B2BF-12967FF84A83}" type="presOf" srcId="{E3872CCA-9E49-426A-B310-97EE810F121A}" destId="{AFE44CA0-6323-45DC-95D2-DF41AA3896A3}" srcOrd="0" destOrd="0" presId="urn:microsoft.com/office/officeart/2018/2/layout/IconCircleList"/>
    <dgm:cxn modelId="{1140AFBF-DE23-4AC1-B378-4ED75F58A95F}" type="presOf" srcId="{7F022741-05DE-421F-9892-325EE3FBB88C}" destId="{91E4109D-D850-4913-881B-B67F9B360737}" srcOrd="0" destOrd="0" presId="urn:microsoft.com/office/officeart/2018/2/layout/IconCircleList"/>
    <dgm:cxn modelId="{8B859DF7-4A30-4669-9AA2-57BA74FE267D}" type="presOf" srcId="{9E439D44-0D73-4C42-AA22-A35969A4A021}" destId="{DDED428E-7C16-4EA1-84CE-382BEEC6184D}" srcOrd="0" destOrd="0" presId="urn:microsoft.com/office/officeart/2018/2/layout/IconCircleList"/>
    <dgm:cxn modelId="{476500F8-730C-491F-8B47-B1931C826E71}" type="presOf" srcId="{1F9E45F9-BB79-4668-8328-E756B9A1DBCB}" destId="{CE0C4E18-A917-4DB0-A2B2-D28BD7275867}" srcOrd="0" destOrd="0" presId="urn:microsoft.com/office/officeart/2018/2/layout/IconCircleList"/>
    <dgm:cxn modelId="{CBC0D242-16CD-456B-83CD-F2A19FD5AE58}" type="presParOf" srcId="{EE28126E-0E68-4F40-9DE8-2F4859F32BE3}" destId="{B7E1CCDE-7DC6-4E21-98F5-41F9DBFFE8B8}" srcOrd="0" destOrd="0" presId="urn:microsoft.com/office/officeart/2018/2/layout/IconCircleList"/>
    <dgm:cxn modelId="{597B068F-723B-4703-8EB0-4EB98FAB29C4}" type="presParOf" srcId="{B7E1CCDE-7DC6-4E21-98F5-41F9DBFFE8B8}" destId="{191B9551-349A-4AAC-89C7-4437543AE4D9}" srcOrd="0" destOrd="0" presId="urn:microsoft.com/office/officeart/2018/2/layout/IconCircleList"/>
    <dgm:cxn modelId="{048F2562-6138-4294-B1C1-DD5533829A35}" type="presParOf" srcId="{191B9551-349A-4AAC-89C7-4437543AE4D9}" destId="{A0F9B54F-C428-437C-86DB-C01856F8F0F4}" srcOrd="0" destOrd="0" presId="urn:microsoft.com/office/officeart/2018/2/layout/IconCircleList"/>
    <dgm:cxn modelId="{E05C8A78-4D28-49CA-835D-EAA6C72A1702}" type="presParOf" srcId="{191B9551-349A-4AAC-89C7-4437543AE4D9}" destId="{416C0FEC-FDC9-4CC7-A681-876D519793A2}" srcOrd="1" destOrd="0" presId="urn:microsoft.com/office/officeart/2018/2/layout/IconCircleList"/>
    <dgm:cxn modelId="{BCFD0898-89EF-4A7B-A90D-244F42B461E6}" type="presParOf" srcId="{191B9551-349A-4AAC-89C7-4437543AE4D9}" destId="{7E3F0ED7-9C54-4880-9CDD-C9D46F511E41}" srcOrd="2" destOrd="0" presId="urn:microsoft.com/office/officeart/2018/2/layout/IconCircleList"/>
    <dgm:cxn modelId="{0498D291-CEBD-4907-9AE7-8D8583F0C9D0}" type="presParOf" srcId="{191B9551-349A-4AAC-89C7-4437543AE4D9}" destId="{9E4F2EAC-C7BC-4AB6-8C72-2BA0BADCC016}" srcOrd="3" destOrd="0" presId="urn:microsoft.com/office/officeart/2018/2/layout/IconCircleList"/>
    <dgm:cxn modelId="{632C7BBA-E8CF-4A84-8840-EB832C810822}" type="presParOf" srcId="{B7E1CCDE-7DC6-4E21-98F5-41F9DBFFE8B8}" destId="{AFE44CA0-6323-45DC-95D2-DF41AA3896A3}" srcOrd="1" destOrd="0" presId="urn:microsoft.com/office/officeart/2018/2/layout/IconCircleList"/>
    <dgm:cxn modelId="{D16EBF4F-218D-4665-9DEB-D3DFDFF78CAF}" type="presParOf" srcId="{B7E1CCDE-7DC6-4E21-98F5-41F9DBFFE8B8}" destId="{BB2AE701-8F60-4424-9387-99E670F1501F}" srcOrd="2" destOrd="0" presId="urn:microsoft.com/office/officeart/2018/2/layout/IconCircleList"/>
    <dgm:cxn modelId="{C5456085-A2AC-433B-9ED1-74753A7D5005}" type="presParOf" srcId="{BB2AE701-8F60-4424-9387-99E670F1501F}" destId="{406C95F1-C83F-452F-8C85-0CA61EF4DDCC}" srcOrd="0" destOrd="0" presId="urn:microsoft.com/office/officeart/2018/2/layout/IconCircleList"/>
    <dgm:cxn modelId="{FF5712B5-8F05-450B-8CD4-795A94B407B7}" type="presParOf" srcId="{BB2AE701-8F60-4424-9387-99E670F1501F}" destId="{94D3B3FA-052C-4B39-AAB3-69C7CD348BF9}" srcOrd="1" destOrd="0" presId="urn:microsoft.com/office/officeart/2018/2/layout/IconCircleList"/>
    <dgm:cxn modelId="{722AAFEE-6E9E-4261-866E-29FCC556696D}" type="presParOf" srcId="{BB2AE701-8F60-4424-9387-99E670F1501F}" destId="{82F164AB-76BC-4B4B-B6AF-13F2157FFC5C}" srcOrd="2" destOrd="0" presId="urn:microsoft.com/office/officeart/2018/2/layout/IconCircleList"/>
    <dgm:cxn modelId="{4DB4B0AF-8E39-4419-8E1C-D04B401B18D5}" type="presParOf" srcId="{BB2AE701-8F60-4424-9387-99E670F1501F}" destId="{CE0C4E18-A917-4DB0-A2B2-D28BD7275867}" srcOrd="3" destOrd="0" presId="urn:microsoft.com/office/officeart/2018/2/layout/IconCircleList"/>
    <dgm:cxn modelId="{E6B140E7-1FC5-453A-B4F2-923102DE96A3}" type="presParOf" srcId="{B7E1CCDE-7DC6-4E21-98F5-41F9DBFFE8B8}" destId="{91E4109D-D850-4913-881B-B67F9B360737}" srcOrd="3" destOrd="0" presId="urn:microsoft.com/office/officeart/2018/2/layout/IconCircleList"/>
    <dgm:cxn modelId="{1BE6F9DD-E2AB-4CFB-A4F2-4641673CE6A6}" type="presParOf" srcId="{B7E1CCDE-7DC6-4E21-98F5-41F9DBFFE8B8}" destId="{A3C0201E-1762-4BEB-A329-5A5D7FB8E63E}" srcOrd="4" destOrd="0" presId="urn:microsoft.com/office/officeart/2018/2/layout/IconCircleList"/>
    <dgm:cxn modelId="{159129E7-84E7-484E-BBF8-9B9A10B9D0E9}" type="presParOf" srcId="{A3C0201E-1762-4BEB-A329-5A5D7FB8E63E}" destId="{E675F044-5D18-4627-8F0A-205A937FAACE}" srcOrd="0" destOrd="0" presId="urn:microsoft.com/office/officeart/2018/2/layout/IconCircleList"/>
    <dgm:cxn modelId="{4F1D0D83-8E25-45F4-9DD7-1C59FCBEE929}" type="presParOf" srcId="{A3C0201E-1762-4BEB-A329-5A5D7FB8E63E}" destId="{D8FF8F80-22B6-4739-8584-945EDE61812D}" srcOrd="1" destOrd="0" presId="urn:microsoft.com/office/officeart/2018/2/layout/IconCircleList"/>
    <dgm:cxn modelId="{42516367-819B-4073-B995-600295DFE573}" type="presParOf" srcId="{A3C0201E-1762-4BEB-A329-5A5D7FB8E63E}" destId="{571129AA-2274-4759-BC7C-3D4181CA0811}" srcOrd="2" destOrd="0" presId="urn:microsoft.com/office/officeart/2018/2/layout/IconCircleList"/>
    <dgm:cxn modelId="{D95B004E-6E04-40F4-80F3-C7DC86B68786}" type="presParOf" srcId="{A3C0201E-1762-4BEB-A329-5A5D7FB8E63E}" destId="{DDED428E-7C16-4EA1-84CE-382BEEC618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6A44C-AC4E-4B2A-94D7-1D4FA09CC8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A2EE7A1-93EF-423F-BC35-EFAA81213E40}">
      <dgm:prSet/>
      <dgm:spPr/>
      <dgm:t>
        <a:bodyPr/>
        <a:lstStyle/>
        <a:p>
          <a:pPr>
            <a:defRPr b="1"/>
          </a:pPr>
          <a:r>
            <a:rPr lang="en-US"/>
            <a:t>LangChain is a framework for developing applications using LLMs</a:t>
          </a:r>
        </a:p>
      </dgm:t>
    </dgm:pt>
    <dgm:pt modelId="{8AA35A00-3F93-4B2D-817F-3D93F390C03F}" type="parTrans" cxnId="{13987542-0A5D-46EA-A0AF-859E2950DB97}">
      <dgm:prSet/>
      <dgm:spPr/>
      <dgm:t>
        <a:bodyPr/>
        <a:lstStyle/>
        <a:p>
          <a:endParaRPr lang="en-US"/>
        </a:p>
      </dgm:t>
    </dgm:pt>
    <dgm:pt modelId="{94DF2AB2-A15B-416E-B6EE-7AB54AD9A93D}" type="sibTrans" cxnId="{13987542-0A5D-46EA-A0AF-859E2950DB97}">
      <dgm:prSet/>
      <dgm:spPr/>
      <dgm:t>
        <a:bodyPr/>
        <a:lstStyle/>
        <a:p>
          <a:endParaRPr lang="en-US"/>
        </a:p>
      </dgm:t>
    </dgm:pt>
    <dgm:pt modelId="{FF9D82A1-A943-4288-8581-C85B6A145FCA}">
      <dgm:prSet/>
      <dgm:spPr/>
      <dgm:t>
        <a:bodyPr/>
        <a:lstStyle/>
        <a:p>
          <a:pPr>
            <a:defRPr b="1"/>
          </a:pPr>
          <a:r>
            <a:rPr lang="en-US"/>
            <a:t>This framework can:</a:t>
          </a:r>
        </a:p>
      </dgm:t>
    </dgm:pt>
    <dgm:pt modelId="{CEF5FC66-1F76-417E-9829-3BC880089268}" type="parTrans" cxnId="{B9EC04E0-2379-4407-9678-CF3ACC4B4303}">
      <dgm:prSet/>
      <dgm:spPr/>
      <dgm:t>
        <a:bodyPr/>
        <a:lstStyle/>
        <a:p>
          <a:endParaRPr lang="en-US"/>
        </a:p>
      </dgm:t>
    </dgm:pt>
    <dgm:pt modelId="{CB93B01D-E813-48FE-BDE9-8A99B253657B}" type="sibTrans" cxnId="{B9EC04E0-2379-4407-9678-CF3ACC4B4303}">
      <dgm:prSet/>
      <dgm:spPr/>
      <dgm:t>
        <a:bodyPr/>
        <a:lstStyle/>
        <a:p>
          <a:endParaRPr lang="en-US"/>
        </a:p>
      </dgm:t>
    </dgm:pt>
    <dgm:pt modelId="{ADD17DE0-19CE-4831-B9AF-FA245077E75E}">
      <dgm:prSet/>
      <dgm:spPr/>
      <dgm:t>
        <a:bodyPr/>
        <a:lstStyle/>
        <a:p>
          <a:r>
            <a:rPr lang="en-US" dirty="0"/>
            <a:t>Interact with LLMs</a:t>
          </a:r>
        </a:p>
      </dgm:t>
    </dgm:pt>
    <dgm:pt modelId="{47638699-EFA2-49A6-83E4-9947E1395571}" type="parTrans" cxnId="{0CA21185-7ED8-480A-A1E8-BB535C81F292}">
      <dgm:prSet/>
      <dgm:spPr/>
      <dgm:t>
        <a:bodyPr/>
        <a:lstStyle/>
        <a:p>
          <a:endParaRPr lang="en-US"/>
        </a:p>
      </dgm:t>
    </dgm:pt>
    <dgm:pt modelId="{46267AE1-1CEA-4BF7-B068-34026A2B7592}" type="sibTrans" cxnId="{0CA21185-7ED8-480A-A1E8-BB535C81F292}">
      <dgm:prSet/>
      <dgm:spPr/>
      <dgm:t>
        <a:bodyPr/>
        <a:lstStyle/>
        <a:p>
          <a:endParaRPr lang="en-US"/>
        </a:p>
      </dgm:t>
    </dgm:pt>
    <dgm:pt modelId="{0AD9EE27-F915-4622-ADE7-C51818C7621E}">
      <dgm:prSet/>
      <dgm:spPr/>
      <dgm:t>
        <a:bodyPr/>
        <a:lstStyle/>
        <a:p>
          <a:r>
            <a:rPr lang="en-US" dirty="0"/>
            <a:t>Build, store and retrieve data w/ vector databases</a:t>
          </a:r>
        </a:p>
      </dgm:t>
    </dgm:pt>
    <dgm:pt modelId="{72DA2A4D-BE7F-4E6D-90EC-F6B12DDB73E3}" type="parTrans" cxnId="{A75859B2-920C-4BD8-8C60-A1FFE013E937}">
      <dgm:prSet/>
      <dgm:spPr/>
      <dgm:t>
        <a:bodyPr/>
        <a:lstStyle/>
        <a:p>
          <a:endParaRPr lang="en-US"/>
        </a:p>
      </dgm:t>
    </dgm:pt>
    <dgm:pt modelId="{7EDA1512-EC4F-4D5E-BF45-DDABA4CFA339}" type="sibTrans" cxnId="{A75859B2-920C-4BD8-8C60-A1FFE013E937}">
      <dgm:prSet/>
      <dgm:spPr/>
      <dgm:t>
        <a:bodyPr/>
        <a:lstStyle/>
        <a:p>
          <a:endParaRPr lang="en-US"/>
        </a:p>
      </dgm:t>
    </dgm:pt>
    <dgm:pt modelId="{76C6A8DD-0D9E-481A-8B1A-066A373B65AF}">
      <dgm:prSet/>
      <dgm:spPr/>
      <dgm:t>
        <a:bodyPr/>
        <a:lstStyle/>
        <a:p>
          <a:r>
            <a:rPr lang="en-US" dirty="0"/>
            <a:t>Link LLMs together for specific purposes (</a:t>
          </a:r>
          <a:r>
            <a:rPr lang="en-US" dirty="0" err="1"/>
            <a:t>LangChain</a:t>
          </a:r>
          <a:r>
            <a:rPr lang="en-US" dirty="0"/>
            <a:t>)</a:t>
          </a:r>
        </a:p>
        <a:p>
          <a:r>
            <a:rPr lang="en-US" dirty="0"/>
            <a:t>Load, split and vectorize data</a:t>
          </a:r>
        </a:p>
      </dgm:t>
    </dgm:pt>
    <dgm:pt modelId="{EE3B39D3-3233-48C3-9E27-3FC8A9AEA092}" type="parTrans" cxnId="{103EBBCD-9AA3-4E29-BA48-364539618D13}">
      <dgm:prSet/>
      <dgm:spPr/>
      <dgm:t>
        <a:bodyPr/>
        <a:lstStyle/>
        <a:p>
          <a:endParaRPr lang="en-US"/>
        </a:p>
      </dgm:t>
    </dgm:pt>
    <dgm:pt modelId="{EC4CC7C3-E249-46AA-BE10-83AC8148BC74}" type="sibTrans" cxnId="{103EBBCD-9AA3-4E29-BA48-364539618D13}">
      <dgm:prSet/>
      <dgm:spPr/>
      <dgm:t>
        <a:bodyPr/>
        <a:lstStyle/>
        <a:p>
          <a:endParaRPr lang="en-US"/>
        </a:p>
      </dgm:t>
    </dgm:pt>
    <dgm:pt modelId="{F2A9EDCE-3612-419E-8AD3-19A2419DDCC7}">
      <dgm:prSet/>
      <dgm:spPr/>
      <dgm:t>
        <a:bodyPr/>
        <a:lstStyle/>
        <a:p>
          <a:r>
            <a:rPr lang="en-US"/>
            <a:t>Facilitates memory context methods and objects</a:t>
          </a:r>
        </a:p>
      </dgm:t>
    </dgm:pt>
    <dgm:pt modelId="{DF0926DB-D9BC-4ED6-BD3E-551F814A9CB6}" type="parTrans" cxnId="{D7959588-D7A5-4E8C-AC1A-1D8E25B0A234}">
      <dgm:prSet/>
      <dgm:spPr/>
      <dgm:t>
        <a:bodyPr/>
        <a:lstStyle/>
        <a:p>
          <a:endParaRPr lang="en-US"/>
        </a:p>
      </dgm:t>
    </dgm:pt>
    <dgm:pt modelId="{6947183B-676E-4FC3-80A6-DD4A8E36C8C1}" type="sibTrans" cxnId="{D7959588-D7A5-4E8C-AC1A-1D8E25B0A234}">
      <dgm:prSet/>
      <dgm:spPr/>
      <dgm:t>
        <a:bodyPr/>
        <a:lstStyle/>
        <a:p>
          <a:endParaRPr lang="en-US"/>
        </a:p>
      </dgm:t>
    </dgm:pt>
    <dgm:pt modelId="{B63005B4-B66B-400E-8FDE-0639907F545D}" type="pres">
      <dgm:prSet presAssocID="{5FE6A44C-AC4E-4B2A-94D7-1D4FA09CC8FE}" presName="root" presStyleCnt="0">
        <dgm:presLayoutVars>
          <dgm:dir/>
          <dgm:resizeHandles val="exact"/>
        </dgm:presLayoutVars>
      </dgm:prSet>
      <dgm:spPr/>
    </dgm:pt>
    <dgm:pt modelId="{FAF34E3F-34B8-4694-AD86-EBCF45323F25}" type="pres">
      <dgm:prSet presAssocID="{CA2EE7A1-93EF-423F-BC35-EFAA81213E40}" presName="compNode" presStyleCnt="0"/>
      <dgm:spPr/>
    </dgm:pt>
    <dgm:pt modelId="{FEC8B254-0848-4473-A27C-7115C14B51A9}" type="pres">
      <dgm:prSet presAssocID="{CA2EE7A1-93EF-423F-BC35-EFAA81213E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077187-028B-4406-B4A5-B64F3184B490}" type="pres">
      <dgm:prSet presAssocID="{CA2EE7A1-93EF-423F-BC35-EFAA81213E40}" presName="iconSpace" presStyleCnt="0"/>
      <dgm:spPr/>
    </dgm:pt>
    <dgm:pt modelId="{2A9F15F8-3A6A-4E24-BB78-2EF1467F081D}" type="pres">
      <dgm:prSet presAssocID="{CA2EE7A1-93EF-423F-BC35-EFAA81213E40}" presName="parTx" presStyleLbl="revTx" presStyleIdx="0" presStyleCnt="4">
        <dgm:presLayoutVars>
          <dgm:chMax val="0"/>
          <dgm:chPref val="0"/>
        </dgm:presLayoutVars>
      </dgm:prSet>
      <dgm:spPr/>
    </dgm:pt>
    <dgm:pt modelId="{2AC240F5-BD81-4A71-A2BA-B959F31EB49E}" type="pres">
      <dgm:prSet presAssocID="{CA2EE7A1-93EF-423F-BC35-EFAA81213E40}" presName="txSpace" presStyleCnt="0"/>
      <dgm:spPr/>
    </dgm:pt>
    <dgm:pt modelId="{C16CC36E-0F8C-41B4-806D-85F96CDF2CD4}" type="pres">
      <dgm:prSet presAssocID="{CA2EE7A1-93EF-423F-BC35-EFAA81213E40}" presName="desTx" presStyleLbl="revTx" presStyleIdx="1" presStyleCnt="4">
        <dgm:presLayoutVars/>
      </dgm:prSet>
      <dgm:spPr/>
    </dgm:pt>
    <dgm:pt modelId="{140B1CAC-5CF9-494E-AC6C-E4CB86810551}" type="pres">
      <dgm:prSet presAssocID="{94DF2AB2-A15B-416E-B6EE-7AB54AD9A93D}" presName="sibTrans" presStyleCnt="0"/>
      <dgm:spPr/>
    </dgm:pt>
    <dgm:pt modelId="{06ED48D4-D909-4FC6-B68E-320006F7CDF9}" type="pres">
      <dgm:prSet presAssocID="{FF9D82A1-A943-4288-8581-C85B6A145FCA}" presName="compNode" presStyleCnt="0"/>
      <dgm:spPr/>
    </dgm:pt>
    <dgm:pt modelId="{BACABBFA-D3CE-4980-A706-9460EF2AA9EE}" type="pres">
      <dgm:prSet presAssocID="{FF9D82A1-A943-4288-8581-C85B6A145F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5104BC5-5E1A-44AB-B59A-CE433BB36956}" type="pres">
      <dgm:prSet presAssocID="{FF9D82A1-A943-4288-8581-C85B6A145FCA}" presName="iconSpace" presStyleCnt="0"/>
      <dgm:spPr/>
    </dgm:pt>
    <dgm:pt modelId="{7864769D-15F5-47FE-895B-3106C772AD76}" type="pres">
      <dgm:prSet presAssocID="{FF9D82A1-A943-4288-8581-C85B6A145FCA}" presName="parTx" presStyleLbl="revTx" presStyleIdx="2" presStyleCnt="4">
        <dgm:presLayoutVars>
          <dgm:chMax val="0"/>
          <dgm:chPref val="0"/>
        </dgm:presLayoutVars>
      </dgm:prSet>
      <dgm:spPr/>
    </dgm:pt>
    <dgm:pt modelId="{7C305DEC-1A8F-4500-99B7-F5703F9CB5B8}" type="pres">
      <dgm:prSet presAssocID="{FF9D82A1-A943-4288-8581-C85B6A145FCA}" presName="txSpace" presStyleCnt="0"/>
      <dgm:spPr/>
    </dgm:pt>
    <dgm:pt modelId="{0CFB2DE8-A9B3-4D45-82E8-839E2F04E6F4}" type="pres">
      <dgm:prSet presAssocID="{FF9D82A1-A943-4288-8581-C85B6A145FCA}" presName="desTx" presStyleLbl="revTx" presStyleIdx="3" presStyleCnt="4" custLinFactNeighborX="-200" custLinFactNeighborY="-11326">
        <dgm:presLayoutVars/>
      </dgm:prSet>
      <dgm:spPr/>
    </dgm:pt>
  </dgm:ptLst>
  <dgm:cxnLst>
    <dgm:cxn modelId="{85D63C31-6C1E-457E-AF8A-5CAE5A18BBA0}" type="presOf" srcId="{0AD9EE27-F915-4622-ADE7-C51818C7621E}" destId="{0CFB2DE8-A9B3-4D45-82E8-839E2F04E6F4}" srcOrd="0" destOrd="1" presId="urn:microsoft.com/office/officeart/2018/2/layout/IconLabelDescriptionList"/>
    <dgm:cxn modelId="{13987542-0A5D-46EA-A0AF-859E2950DB97}" srcId="{5FE6A44C-AC4E-4B2A-94D7-1D4FA09CC8FE}" destId="{CA2EE7A1-93EF-423F-BC35-EFAA81213E40}" srcOrd="0" destOrd="0" parTransId="{8AA35A00-3F93-4B2D-817F-3D93F390C03F}" sibTransId="{94DF2AB2-A15B-416E-B6EE-7AB54AD9A93D}"/>
    <dgm:cxn modelId="{B86ADD4B-C847-4426-A1EC-EA8FBADCFBE9}" type="presOf" srcId="{FF9D82A1-A943-4288-8581-C85B6A145FCA}" destId="{7864769D-15F5-47FE-895B-3106C772AD76}" srcOrd="0" destOrd="0" presId="urn:microsoft.com/office/officeart/2018/2/layout/IconLabelDescriptionList"/>
    <dgm:cxn modelId="{F88B0351-D39C-4B67-BDE9-B723CCD8669A}" type="presOf" srcId="{76C6A8DD-0D9E-481A-8B1A-066A373B65AF}" destId="{0CFB2DE8-A9B3-4D45-82E8-839E2F04E6F4}" srcOrd="0" destOrd="2" presId="urn:microsoft.com/office/officeart/2018/2/layout/IconLabelDescriptionList"/>
    <dgm:cxn modelId="{83CDFF6D-1F1F-4608-AF3C-5471F4B13991}" type="presOf" srcId="{5FE6A44C-AC4E-4B2A-94D7-1D4FA09CC8FE}" destId="{B63005B4-B66B-400E-8FDE-0639907F545D}" srcOrd="0" destOrd="0" presId="urn:microsoft.com/office/officeart/2018/2/layout/IconLabelDescriptionList"/>
    <dgm:cxn modelId="{56BB3773-61B4-455F-A772-86E6521BB716}" type="presOf" srcId="{ADD17DE0-19CE-4831-B9AF-FA245077E75E}" destId="{0CFB2DE8-A9B3-4D45-82E8-839E2F04E6F4}" srcOrd="0" destOrd="0" presId="urn:microsoft.com/office/officeart/2018/2/layout/IconLabelDescriptionList"/>
    <dgm:cxn modelId="{0CA21185-7ED8-480A-A1E8-BB535C81F292}" srcId="{FF9D82A1-A943-4288-8581-C85B6A145FCA}" destId="{ADD17DE0-19CE-4831-B9AF-FA245077E75E}" srcOrd="0" destOrd="0" parTransId="{47638699-EFA2-49A6-83E4-9947E1395571}" sibTransId="{46267AE1-1CEA-4BF7-B068-34026A2B7592}"/>
    <dgm:cxn modelId="{D7959588-D7A5-4E8C-AC1A-1D8E25B0A234}" srcId="{FF9D82A1-A943-4288-8581-C85B6A145FCA}" destId="{F2A9EDCE-3612-419E-8AD3-19A2419DDCC7}" srcOrd="3" destOrd="0" parTransId="{DF0926DB-D9BC-4ED6-BD3E-551F814A9CB6}" sibTransId="{6947183B-676E-4FC3-80A6-DD4A8E36C8C1}"/>
    <dgm:cxn modelId="{680DBA8C-32B4-4ADB-B02C-3A1ECC53B1B8}" type="presOf" srcId="{F2A9EDCE-3612-419E-8AD3-19A2419DDCC7}" destId="{0CFB2DE8-A9B3-4D45-82E8-839E2F04E6F4}" srcOrd="0" destOrd="3" presId="urn:microsoft.com/office/officeart/2018/2/layout/IconLabelDescriptionList"/>
    <dgm:cxn modelId="{AC06BA99-E7FE-4232-B610-6E25136F4C39}" type="presOf" srcId="{CA2EE7A1-93EF-423F-BC35-EFAA81213E40}" destId="{2A9F15F8-3A6A-4E24-BB78-2EF1467F081D}" srcOrd="0" destOrd="0" presId="urn:microsoft.com/office/officeart/2018/2/layout/IconLabelDescriptionList"/>
    <dgm:cxn modelId="{A75859B2-920C-4BD8-8C60-A1FFE013E937}" srcId="{FF9D82A1-A943-4288-8581-C85B6A145FCA}" destId="{0AD9EE27-F915-4622-ADE7-C51818C7621E}" srcOrd="1" destOrd="0" parTransId="{72DA2A4D-BE7F-4E6D-90EC-F6B12DDB73E3}" sibTransId="{7EDA1512-EC4F-4D5E-BF45-DDABA4CFA339}"/>
    <dgm:cxn modelId="{103EBBCD-9AA3-4E29-BA48-364539618D13}" srcId="{FF9D82A1-A943-4288-8581-C85B6A145FCA}" destId="{76C6A8DD-0D9E-481A-8B1A-066A373B65AF}" srcOrd="2" destOrd="0" parTransId="{EE3B39D3-3233-48C3-9E27-3FC8A9AEA092}" sibTransId="{EC4CC7C3-E249-46AA-BE10-83AC8148BC74}"/>
    <dgm:cxn modelId="{B9EC04E0-2379-4407-9678-CF3ACC4B4303}" srcId="{5FE6A44C-AC4E-4B2A-94D7-1D4FA09CC8FE}" destId="{FF9D82A1-A943-4288-8581-C85B6A145FCA}" srcOrd="1" destOrd="0" parTransId="{CEF5FC66-1F76-417E-9829-3BC880089268}" sibTransId="{CB93B01D-E813-48FE-BDE9-8A99B253657B}"/>
    <dgm:cxn modelId="{C4B55EB0-526D-4C95-AA37-7DDC1A1F6A44}" type="presParOf" srcId="{B63005B4-B66B-400E-8FDE-0639907F545D}" destId="{FAF34E3F-34B8-4694-AD86-EBCF45323F25}" srcOrd="0" destOrd="0" presId="urn:microsoft.com/office/officeart/2018/2/layout/IconLabelDescriptionList"/>
    <dgm:cxn modelId="{8B8AC1A7-BADF-4855-98BB-A8C3C1556817}" type="presParOf" srcId="{FAF34E3F-34B8-4694-AD86-EBCF45323F25}" destId="{FEC8B254-0848-4473-A27C-7115C14B51A9}" srcOrd="0" destOrd="0" presId="urn:microsoft.com/office/officeart/2018/2/layout/IconLabelDescriptionList"/>
    <dgm:cxn modelId="{B39236A1-CCEE-4A9E-A9D5-D8472EFE4EAC}" type="presParOf" srcId="{FAF34E3F-34B8-4694-AD86-EBCF45323F25}" destId="{59077187-028B-4406-B4A5-B64F3184B490}" srcOrd="1" destOrd="0" presId="urn:microsoft.com/office/officeart/2018/2/layout/IconLabelDescriptionList"/>
    <dgm:cxn modelId="{DE43E972-0548-4EDB-AC33-7EB00D297E71}" type="presParOf" srcId="{FAF34E3F-34B8-4694-AD86-EBCF45323F25}" destId="{2A9F15F8-3A6A-4E24-BB78-2EF1467F081D}" srcOrd="2" destOrd="0" presId="urn:microsoft.com/office/officeart/2018/2/layout/IconLabelDescriptionList"/>
    <dgm:cxn modelId="{F1F80A2B-DCEC-44AB-9141-3AA59E68D629}" type="presParOf" srcId="{FAF34E3F-34B8-4694-AD86-EBCF45323F25}" destId="{2AC240F5-BD81-4A71-A2BA-B959F31EB49E}" srcOrd="3" destOrd="0" presId="urn:microsoft.com/office/officeart/2018/2/layout/IconLabelDescriptionList"/>
    <dgm:cxn modelId="{D58A0670-2FC5-43B9-B378-75A5007BB2E3}" type="presParOf" srcId="{FAF34E3F-34B8-4694-AD86-EBCF45323F25}" destId="{C16CC36E-0F8C-41B4-806D-85F96CDF2CD4}" srcOrd="4" destOrd="0" presId="urn:microsoft.com/office/officeart/2018/2/layout/IconLabelDescriptionList"/>
    <dgm:cxn modelId="{A74F8932-38F7-4904-B5B7-176A9245F8A4}" type="presParOf" srcId="{B63005B4-B66B-400E-8FDE-0639907F545D}" destId="{140B1CAC-5CF9-494E-AC6C-E4CB86810551}" srcOrd="1" destOrd="0" presId="urn:microsoft.com/office/officeart/2018/2/layout/IconLabelDescriptionList"/>
    <dgm:cxn modelId="{480D4723-0AB0-4C97-9035-A191F8D76ACD}" type="presParOf" srcId="{B63005B4-B66B-400E-8FDE-0639907F545D}" destId="{06ED48D4-D909-4FC6-B68E-320006F7CDF9}" srcOrd="2" destOrd="0" presId="urn:microsoft.com/office/officeart/2018/2/layout/IconLabelDescriptionList"/>
    <dgm:cxn modelId="{D2C4ED15-AAE3-432E-9570-959ACD385E38}" type="presParOf" srcId="{06ED48D4-D909-4FC6-B68E-320006F7CDF9}" destId="{BACABBFA-D3CE-4980-A706-9460EF2AA9EE}" srcOrd="0" destOrd="0" presId="urn:microsoft.com/office/officeart/2018/2/layout/IconLabelDescriptionList"/>
    <dgm:cxn modelId="{6BB4C7CE-A2E0-4319-85DD-8D3B7593638D}" type="presParOf" srcId="{06ED48D4-D909-4FC6-B68E-320006F7CDF9}" destId="{E5104BC5-5E1A-44AB-B59A-CE433BB36956}" srcOrd="1" destOrd="0" presId="urn:microsoft.com/office/officeart/2018/2/layout/IconLabelDescriptionList"/>
    <dgm:cxn modelId="{DFD6A47C-D94B-4199-8FC8-DB82D53A8006}" type="presParOf" srcId="{06ED48D4-D909-4FC6-B68E-320006F7CDF9}" destId="{7864769D-15F5-47FE-895B-3106C772AD76}" srcOrd="2" destOrd="0" presId="urn:microsoft.com/office/officeart/2018/2/layout/IconLabelDescriptionList"/>
    <dgm:cxn modelId="{F6B19838-A9B0-4C10-A244-D3D2A9D10656}" type="presParOf" srcId="{06ED48D4-D909-4FC6-B68E-320006F7CDF9}" destId="{7C305DEC-1A8F-4500-99B7-F5703F9CB5B8}" srcOrd="3" destOrd="0" presId="urn:microsoft.com/office/officeart/2018/2/layout/IconLabelDescriptionList"/>
    <dgm:cxn modelId="{0F03F5EA-5951-4C51-A195-92A59DE6D12B}" type="presParOf" srcId="{06ED48D4-D909-4FC6-B68E-320006F7CDF9}" destId="{0CFB2DE8-A9B3-4D45-82E8-839E2F04E6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D434E0-A896-44A3-8A8E-FF7C06AB9065}" type="doc">
      <dgm:prSet loTypeId="urn:microsoft.com/office/officeart/2005/8/layout/defaul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05012CA-0DB5-4564-8635-D78ED7FF8B1B}">
      <dgm:prSet/>
      <dgm:spPr/>
      <dgm:t>
        <a:bodyPr/>
        <a:lstStyle/>
        <a:p>
          <a:r>
            <a:rPr lang="en-US" dirty="0"/>
            <a:t>Using “one shot” API calls</a:t>
          </a:r>
        </a:p>
      </dgm:t>
    </dgm:pt>
    <dgm:pt modelId="{7B94F367-C383-465A-8A6D-DD2FF2E2AE0E}" type="parTrans" cxnId="{A3715AFF-C036-47E2-9C82-4F49D26782C6}">
      <dgm:prSet/>
      <dgm:spPr/>
      <dgm:t>
        <a:bodyPr/>
        <a:lstStyle/>
        <a:p>
          <a:endParaRPr lang="en-US"/>
        </a:p>
      </dgm:t>
    </dgm:pt>
    <dgm:pt modelId="{87A2B5A9-E2F3-48C7-B2A6-D7D3232DF9BC}" type="sibTrans" cxnId="{A3715AFF-C036-47E2-9C82-4F49D26782C6}">
      <dgm:prSet/>
      <dgm:spPr/>
      <dgm:t>
        <a:bodyPr/>
        <a:lstStyle/>
        <a:p>
          <a:endParaRPr lang="en-US"/>
        </a:p>
      </dgm:t>
    </dgm:pt>
    <dgm:pt modelId="{E45E96E4-9ED3-4414-B6AF-30533A03E2E9}">
      <dgm:prSet/>
      <dgm:spPr/>
      <dgm:t>
        <a:bodyPr/>
        <a:lstStyle/>
        <a:p>
          <a:r>
            <a:rPr lang="en-US" dirty="0"/>
            <a:t>Using vector databases as a data source</a:t>
          </a:r>
        </a:p>
      </dgm:t>
    </dgm:pt>
    <dgm:pt modelId="{085B5C14-22C5-4891-A0D1-9E38E289E21C}" type="parTrans" cxnId="{9F8B7596-7A97-4854-B2E0-C0DA167C1DF1}">
      <dgm:prSet/>
      <dgm:spPr/>
      <dgm:t>
        <a:bodyPr/>
        <a:lstStyle/>
        <a:p>
          <a:endParaRPr lang="en-US"/>
        </a:p>
      </dgm:t>
    </dgm:pt>
    <dgm:pt modelId="{2D71123B-6617-469F-9908-BEECD019B1BB}" type="sibTrans" cxnId="{9F8B7596-7A97-4854-B2E0-C0DA167C1DF1}">
      <dgm:prSet/>
      <dgm:spPr/>
      <dgm:t>
        <a:bodyPr/>
        <a:lstStyle/>
        <a:p>
          <a:endParaRPr lang="en-US"/>
        </a:p>
      </dgm:t>
    </dgm:pt>
    <dgm:pt modelId="{CA265DA5-0B69-4D5B-B22D-36BB0B7ACB89}">
      <dgm:prSet/>
      <dgm:spPr/>
      <dgm:t>
        <a:bodyPr/>
        <a:lstStyle/>
        <a:p>
          <a:r>
            <a:rPr lang="en-US" dirty="0"/>
            <a:t>Data interpretation and review</a:t>
          </a:r>
        </a:p>
      </dgm:t>
    </dgm:pt>
    <dgm:pt modelId="{49569E54-B86B-4E42-A11F-B4B895C3EE0D}" type="parTrans" cxnId="{7EE45998-502A-4047-94D5-3D489CE9CAA5}">
      <dgm:prSet/>
      <dgm:spPr/>
      <dgm:t>
        <a:bodyPr/>
        <a:lstStyle/>
        <a:p>
          <a:endParaRPr lang="en-US"/>
        </a:p>
      </dgm:t>
    </dgm:pt>
    <dgm:pt modelId="{ECAFC8F2-35FB-45C5-9133-9939BD2441D8}" type="sibTrans" cxnId="{7EE45998-502A-4047-94D5-3D489CE9CAA5}">
      <dgm:prSet/>
      <dgm:spPr/>
      <dgm:t>
        <a:bodyPr/>
        <a:lstStyle/>
        <a:p>
          <a:endParaRPr lang="en-US"/>
        </a:p>
      </dgm:t>
    </dgm:pt>
    <dgm:pt modelId="{05ED5915-45DB-440E-B556-09A4545F7314}">
      <dgm:prSet/>
      <dgm:spPr/>
      <dgm:t>
        <a:bodyPr/>
        <a:lstStyle/>
        <a:p>
          <a:r>
            <a:rPr lang="en-US" dirty="0"/>
            <a:t>Summarization and data extraction</a:t>
          </a:r>
        </a:p>
      </dgm:t>
    </dgm:pt>
    <dgm:pt modelId="{A1BD97FD-3253-40AA-9179-44AA7288567C}" type="parTrans" cxnId="{62D7BE85-7220-48CC-A47F-26AE38C5EEBA}">
      <dgm:prSet/>
      <dgm:spPr/>
      <dgm:t>
        <a:bodyPr/>
        <a:lstStyle/>
        <a:p>
          <a:endParaRPr lang="en-US"/>
        </a:p>
      </dgm:t>
    </dgm:pt>
    <dgm:pt modelId="{3E1F62F1-3C1A-4460-9153-C24A4837B3C6}" type="sibTrans" cxnId="{62D7BE85-7220-48CC-A47F-26AE38C5EEBA}">
      <dgm:prSet/>
      <dgm:spPr/>
      <dgm:t>
        <a:bodyPr/>
        <a:lstStyle/>
        <a:p>
          <a:endParaRPr lang="en-US"/>
        </a:p>
      </dgm:t>
    </dgm:pt>
    <dgm:pt modelId="{E3A22770-E944-A34A-AE95-786040E14507}">
      <dgm:prSet/>
      <dgm:spPr/>
      <dgm:t>
        <a:bodyPr/>
        <a:lstStyle/>
        <a:p>
          <a:r>
            <a:rPr lang="en-US" dirty="0"/>
            <a:t>Code generation</a:t>
          </a:r>
        </a:p>
      </dgm:t>
    </dgm:pt>
    <dgm:pt modelId="{256703AB-9C41-BA4F-9C1F-9601DEFE5A49}" type="parTrans" cxnId="{C957A909-0E61-B744-96EE-CAD26B9531E8}">
      <dgm:prSet/>
      <dgm:spPr/>
      <dgm:t>
        <a:bodyPr/>
        <a:lstStyle/>
        <a:p>
          <a:endParaRPr lang="en-US"/>
        </a:p>
      </dgm:t>
    </dgm:pt>
    <dgm:pt modelId="{FA837657-7F6D-0440-895F-844D4A80FB3E}" type="sibTrans" cxnId="{C957A909-0E61-B744-96EE-CAD26B9531E8}">
      <dgm:prSet/>
      <dgm:spPr/>
      <dgm:t>
        <a:bodyPr/>
        <a:lstStyle/>
        <a:p>
          <a:endParaRPr lang="en-US"/>
        </a:p>
      </dgm:t>
    </dgm:pt>
    <dgm:pt modelId="{4ADA6D21-3B9D-0444-B9A7-44AAC5895CE9}" type="pres">
      <dgm:prSet presAssocID="{46D434E0-A896-44A3-8A8E-FF7C06AB9065}" presName="diagram" presStyleCnt="0">
        <dgm:presLayoutVars>
          <dgm:dir/>
          <dgm:resizeHandles val="exact"/>
        </dgm:presLayoutVars>
      </dgm:prSet>
      <dgm:spPr/>
    </dgm:pt>
    <dgm:pt modelId="{A7767EE8-0664-7D4A-9C66-B23F9E1D1082}" type="pres">
      <dgm:prSet presAssocID="{B05012CA-0DB5-4564-8635-D78ED7FF8B1B}" presName="node" presStyleLbl="node1" presStyleIdx="0" presStyleCnt="5">
        <dgm:presLayoutVars>
          <dgm:bulletEnabled val="1"/>
        </dgm:presLayoutVars>
      </dgm:prSet>
      <dgm:spPr/>
    </dgm:pt>
    <dgm:pt modelId="{D20C2995-1797-4449-9EB3-F9FA040FB3B6}" type="pres">
      <dgm:prSet presAssocID="{87A2B5A9-E2F3-48C7-B2A6-D7D3232DF9BC}" presName="sibTrans" presStyleCnt="0"/>
      <dgm:spPr/>
    </dgm:pt>
    <dgm:pt modelId="{9037FC57-1DD5-A44A-A737-D5F5D32D586E}" type="pres">
      <dgm:prSet presAssocID="{E45E96E4-9ED3-4414-B6AF-30533A03E2E9}" presName="node" presStyleLbl="node1" presStyleIdx="1" presStyleCnt="5">
        <dgm:presLayoutVars>
          <dgm:bulletEnabled val="1"/>
        </dgm:presLayoutVars>
      </dgm:prSet>
      <dgm:spPr/>
    </dgm:pt>
    <dgm:pt modelId="{FEC492CF-74C5-EB42-9B79-5742268110B9}" type="pres">
      <dgm:prSet presAssocID="{2D71123B-6617-469F-9908-BEECD019B1BB}" presName="sibTrans" presStyleCnt="0"/>
      <dgm:spPr/>
    </dgm:pt>
    <dgm:pt modelId="{2ED48331-C29B-1A4D-9FF1-1EFBC6F94CF0}" type="pres">
      <dgm:prSet presAssocID="{CA265DA5-0B69-4D5B-B22D-36BB0B7ACB89}" presName="node" presStyleLbl="node1" presStyleIdx="2" presStyleCnt="5">
        <dgm:presLayoutVars>
          <dgm:bulletEnabled val="1"/>
        </dgm:presLayoutVars>
      </dgm:prSet>
      <dgm:spPr/>
    </dgm:pt>
    <dgm:pt modelId="{28C92219-CA9B-5843-B026-4CB99F73A6C3}" type="pres">
      <dgm:prSet presAssocID="{ECAFC8F2-35FB-45C5-9133-9939BD2441D8}" presName="sibTrans" presStyleCnt="0"/>
      <dgm:spPr/>
    </dgm:pt>
    <dgm:pt modelId="{F5199F37-CFCD-7145-B5B5-92AC3536A0C7}" type="pres">
      <dgm:prSet presAssocID="{05ED5915-45DB-440E-B556-09A4545F7314}" presName="node" presStyleLbl="node1" presStyleIdx="3" presStyleCnt="5">
        <dgm:presLayoutVars>
          <dgm:bulletEnabled val="1"/>
        </dgm:presLayoutVars>
      </dgm:prSet>
      <dgm:spPr/>
    </dgm:pt>
    <dgm:pt modelId="{3DC97DDB-258E-AB4F-A160-2661A20BB4F2}" type="pres">
      <dgm:prSet presAssocID="{3E1F62F1-3C1A-4460-9153-C24A4837B3C6}" presName="sibTrans" presStyleCnt="0"/>
      <dgm:spPr/>
    </dgm:pt>
    <dgm:pt modelId="{6AABAFCD-33EB-5548-BE15-D5217646401D}" type="pres">
      <dgm:prSet presAssocID="{E3A22770-E944-A34A-AE95-786040E14507}" presName="node" presStyleLbl="node1" presStyleIdx="4" presStyleCnt="5">
        <dgm:presLayoutVars>
          <dgm:bulletEnabled val="1"/>
        </dgm:presLayoutVars>
      </dgm:prSet>
      <dgm:spPr/>
    </dgm:pt>
  </dgm:ptLst>
  <dgm:cxnLst>
    <dgm:cxn modelId="{C957A909-0E61-B744-96EE-CAD26B9531E8}" srcId="{46D434E0-A896-44A3-8A8E-FF7C06AB9065}" destId="{E3A22770-E944-A34A-AE95-786040E14507}" srcOrd="4" destOrd="0" parTransId="{256703AB-9C41-BA4F-9C1F-9601DEFE5A49}" sibTransId="{FA837657-7F6D-0440-895F-844D4A80FB3E}"/>
    <dgm:cxn modelId="{54BCD37C-6C11-AB4E-A878-AF350FBFE477}" type="presOf" srcId="{CA265DA5-0B69-4D5B-B22D-36BB0B7ACB89}" destId="{2ED48331-C29B-1A4D-9FF1-1EFBC6F94CF0}" srcOrd="0" destOrd="0" presId="urn:microsoft.com/office/officeart/2005/8/layout/default"/>
    <dgm:cxn modelId="{62D7BE85-7220-48CC-A47F-26AE38C5EEBA}" srcId="{46D434E0-A896-44A3-8A8E-FF7C06AB9065}" destId="{05ED5915-45DB-440E-B556-09A4545F7314}" srcOrd="3" destOrd="0" parTransId="{A1BD97FD-3253-40AA-9179-44AA7288567C}" sibTransId="{3E1F62F1-3C1A-4460-9153-C24A4837B3C6}"/>
    <dgm:cxn modelId="{B69B3690-51A9-544A-9C7E-4E6CEE66C83A}" type="presOf" srcId="{E45E96E4-9ED3-4414-B6AF-30533A03E2E9}" destId="{9037FC57-1DD5-A44A-A737-D5F5D32D586E}" srcOrd="0" destOrd="0" presId="urn:microsoft.com/office/officeart/2005/8/layout/default"/>
    <dgm:cxn modelId="{9F8B7596-7A97-4854-B2E0-C0DA167C1DF1}" srcId="{46D434E0-A896-44A3-8A8E-FF7C06AB9065}" destId="{E45E96E4-9ED3-4414-B6AF-30533A03E2E9}" srcOrd="1" destOrd="0" parTransId="{085B5C14-22C5-4891-A0D1-9E38E289E21C}" sibTransId="{2D71123B-6617-469F-9908-BEECD019B1BB}"/>
    <dgm:cxn modelId="{269D9A96-D21E-8B40-A93B-390D75530381}" type="presOf" srcId="{B05012CA-0DB5-4564-8635-D78ED7FF8B1B}" destId="{A7767EE8-0664-7D4A-9C66-B23F9E1D1082}" srcOrd="0" destOrd="0" presId="urn:microsoft.com/office/officeart/2005/8/layout/default"/>
    <dgm:cxn modelId="{7EE45998-502A-4047-94D5-3D489CE9CAA5}" srcId="{46D434E0-A896-44A3-8A8E-FF7C06AB9065}" destId="{CA265DA5-0B69-4D5B-B22D-36BB0B7ACB89}" srcOrd="2" destOrd="0" parTransId="{49569E54-B86B-4E42-A11F-B4B895C3EE0D}" sibTransId="{ECAFC8F2-35FB-45C5-9133-9939BD2441D8}"/>
    <dgm:cxn modelId="{C35434A7-7CF6-384A-B97C-1929D76B8879}" type="presOf" srcId="{E3A22770-E944-A34A-AE95-786040E14507}" destId="{6AABAFCD-33EB-5548-BE15-D5217646401D}" srcOrd="0" destOrd="0" presId="urn:microsoft.com/office/officeart/2005/8/layout/default"/>
    <dgm:cxn modelId="{201599B6-AE32-A446-A7C2-4D8FC0A545AB}" type="presOf" srcId="{46D434E0-A896-44A3-8A8E-FF7C06AB9065}" destId="{4ADA6D21-3B9D-0444-B9A7-44AAC5895CE9}" srcOrd="0" destOrd="0" presId="urn:microsoft.com/office/officeart/2005/8/layout/default"/>
    <dgm:cxn modelId="{BDC011DA-3213-854E-A4B2-6DC3FBB982C0}" type="presOf" srcId="{05ED5915-45DB-440E-B556-09A4545F7314}" destId="{F5199F37-CFCD-7145-B5B5-92AC3536A0C7}" srcOrd="0" destOrd="0" presId="urn:microsoft.com/office/officeart/2005/8/layout/default"/>
    <dgm:cxn modelId="{A3715AFF-C036-47E2-9C82-4F49D26782C6}" srcId="{46D434E0-A896-44A3-8A8E-FF7C06AB9065}" destId="{B05012CA-0DB5-4564-8635-D78ED7FF8B1B}" srcOrd="0" destOrd="0" parTransId="{7B94F367-C383-465A-8A6D-DD2FF2E2AE0E}" sibTransId="{87A2B5A9-E2F3-48C7-B2A6-D7D3232DF9BC}"/>
    <dgm:cxn modelId="{B7932A9A-6E4A-FD40-B9B1-E88FD276A49D}" type="presParOf" srcId="{4ADA6D21-3B9D-0444-B9A7-44AAC5895CE9}" destId="{A7767EE8-0664-7D4A-9C66-B23F9E1D1082}" srcOrd="0" destOrd="0" presId="urn:microsoft.com/office/officeart/2005/8/layout/default"/>
    <dgm:cxn modelId="{9760F0BA-58A1-F448-BDC5-B72AFF95442F}" type="presParOf" srcId="{4ADA6D21-3B9D-0444-B9A7-44AAC5895CE9}" destId="{D20C2995-1797-4449-9EB3-F9FA040FB3B6}" srcOrd="1" destOrd="0" presId="urn:microsoft.com/office/officeart/2005/8/layout/default"/>
    <dgm:cxn modelId="{B9479E64-96A3-E74B-BF99-1DF9AC331E87}" type="presParOf" srcId="{4ADA6D21-3B9D-0444-B9A7-44AAC5895CE9}" destId="{9037FC57-1DD5-A44A-A737-D5F5D32D586E}" srcOrd="2" destOrd="0" presId="urn:microsoft.com/office/officeart/2005/8/layout/default"/>
    <dgm:cxn modelId="{3001D0A4-C07F-E845-9F99-06EB4BFEFD3B}" type="presParOf" srcId="{4ADA6D21-3B9D-0444-B9A7-44AAC5895CE9}" destId="{FEC492CF-74C5-EB42-9B79-5742268110B9}" srcOrd="3" destOrd="0" presId="urn:microsoft.com/office/officeart/2005/8/layout/default"/>
    <dgm:cxn modelId="{376502DF-5296-EA4B-A95A-0884FFD29835}" type="presParOf" srcId="{4ADA6D21-3B9D-0444-B9A7-44AAC5895CE9}" destId="{2ED48331-C29B-1A4D-9FF1-1EFBC6F94CF0}" srcOrd="4" destOrd="0" presId="urn:microsoft.com/office/officeart/2005/8/layout/default"/>
    <dgm:cxn modelId="{C38BC5A2-EB66-FF4A-9A52-E7C7E4F94EA1}" type="presParOf" srcId="{4ADA6D21-3B9D-0444-B9A7-44AAC5895CE9}" destId="{28C92219-CA9B-5843-B026-4CB99F73A6C3}" srcOrd="5" destOrd="0" presId="urn:microsoft.com/office/officeart/2005/8/layout/default"/>
    <dgm:cxn modelId="{2E5837B3-225B-E84E-B620-B408D85EE4B4}" type="presParOf" srcId="{4ADA6D21-3B9D-0444-B9A7-44AAC5895CE9}" destId="{F5199F37-CFCD-7145-B5B5-92AC3536A0C7}" srcOrd="6" destOrd="0" presId="urn:microsoft.com/office/officeart/2005/8/layout/default"/>
    <dgm:cxn modelId="{78EB7DCC-D8B2-134B-865A-0ABC4B94CD26}" type="presParOf" srcId="{4ADA6D21-3B9D-0444-B9A7-44AAC5895CE9}" destId="{3DC97DDB-258E-AB4F-A160-2661A20BB4F2}" srcOrd="7" destOrd="0" presId="urn:microsoft.com/office/officeart/2005/8/layout/default"/>
    <dgm:cxn modelId="{6895987B-500E-7446-A2DD-1B77957C18BB}" type="presParOf" srcId="{4ADA6D21-3B9D-0444-B9A7-44AAC5895CE9}" destId="{6AABAFCD-33EB-5548-BE15-D5217646401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6B76CB-1EBF-4D52-A7D0-B1C0F7578B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5506296-AF68-49B4-AA36-A1C300C31748}">
      <dgm:prSet/>
      <dgm:spPr/>
      <dgm:t>
        <a:bodyPr/>
        <a:lstStyle/>
        <a:p>
          <a:r>
            <a:rPr lang="en-US"/>
            <a:t>POSIX based file system</a:t>
          </a:r>
        </a:p>
      </dgm:t>
    </dgm:pt>
    <dgm:pt modelId="{ABD7A28A-3C0E-4B3E-97F4-83AC8A8D8231}" type="parTrans" cxnId="{FA236037-8B0B-481F-AABF-F2F8604FE55A}">
      <dgm:prSet/>
      <dgm:spPr/>
      <dgm:t>
        <a:bodyPr/>
        <a:lstStyle/>
        <a:p>
          <a:endParaRPr lang="en-US"/>
        </a:p>
      </dgm:t>
    </dgm:pt>
    <dgm:pt modelId="{9FA1FFAA-87FD-4EE4-BCA6-0BC802004937}" type="sibTrans" cxnId="{FA236037-8B0B-481F-AABF-F2F8604FE55A}">
      <dgm:prSet/>
      <dgm:spPr/>
      <dgm:t>
        <a:bodyPr/>
        <a:lstStyle/>
        <a:p>
          <a:endParaRPr lang="en-US"/>
        </a:p>
      </dgm:t>
    </dgm:pt>
    <dgm:pt modelId="{06C65867-E3E8-4C1F-A5CD-0103E363CA31}">
      <dgm:prSet/>
      <dgm:spPr/>
      <dgm:t>
        <a:bodyPr/>
        <a:lstStyle/>
        <a:p>
          <a:r>
            <a:rPr lang="en-US"/>
            <a:t>AWS CLI</a:t>
          </a:r>
        </a:p>
      </dgm:t>
    </dgm:pt>
    <dgm:pt modelId="{2DFB5BE2-FD01-4D64-8E27-878022079C50}" type="parTrans" cxnId="{4138AAB8-8039-4D73-9AF7-DF1E8115BF01}">
      <dgm:prSet/>
      <dgm:spPr/>
      <dgm:t>
        <a:bodyPr/>
        <a:lstStyle/>
        <a:p>
          <a:endParaRPr lang="en-US"/>
        </a:p>
      </dgm:t>
    </dgm:pt>
    <dgm:pt modelId="{202366BE-F7FF-4BED-9254-E944AE678236}" type="sibTrans" cxnId="{4138AAB8-8039-4D73-9AF7-DF1E8115BF01}">
      <dgm:prSet/>
      <dgm:spPr/>
      <dgm:t>
        <a:bodyPr/>
        <a:lstStyle/>
        <a:p>
          <a:endParaRPr lang="en-US"/>
        </a:p>
      </dgm:t>
    </dgm:pt>
    <dgm:pt modelId="{411CDA4F-A4D2-40E7-AFE8-742E00CB36E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946BD15C-EA3F-44C8-A4CE-D916D53D026A}" type="parTrans" cxnId="{7A7FF71E-C037-4799-8A2E-77D104E60D88}">
      <dgm:prSet/>
      <dgm:spPr/>
      <dgm:t>
        <a:bodyPr/>
        <a:lstStyle/>
        <a:p>
          <a:endParaRPr lang="en-US"/>
        </a:p>
      </dgm:t>
    </dgm:pt>
    <dgm:pt modelId="{B301C6DC-6F3D-4E98-A946-D2EF125AC5FB}" type="sibTrans" cxnId="{7A7FF71E-C037-4799-8A2E-77D104E60D88}">
      <dgm:prSet/>
      <dgm:spPr/>
      <dgm:t>
        <a:bodyPr/>
        <a:lstStyle/>
        <a:p>
          <a:endParaRPr lang="en-US"/>
        </a:p>
      </dgm:t>
    </dgm:pt>
    <dgm:pt modelId="{3E83B835-E602-4A0F-9107-0E67354A308A}">
      <dgm:prSet/>
      <dgm:spPr/>
      <dgm:t>
        <a:bodyPr/>
        <a:lstStyle/>
        <a:p>
          <a:r>
            <a:rPr lang="en-US" dirty="0"/>
            <a:t>IDE/Editor</a:t>
          </a:r>
        </a:p>
      </dgm:t>
    </dgm:pt>
    <dgm:pt modelId="{0DDAB44F-F330-440D-B54B-7689D52B098A}" type="parTrans" cxnId="{A316A9DA-25D6-4ECF-B41B-F350A8562C32}">
      <dgm:prSet/>
      <dgm:spPr/>
      <dgm:t>
        <a:bodyPr/>
        <a:lstStyle/>
        <a:p>
          <a:endParaRPr lang="en-US"/>
        </a:p>
      </dgm:t>
    </dgm:pt>
    <dgm:pt modelId="{1D91CBE5-E605-46E3-B5F8-FA4C26E88994}" type="sibTrans" cxnId="{A316A9DA-25D6-4ECF-B41B-F350A8562C32}">
      <dgm:prSet/>
      <dgm:spPr/>
      <dgm:t>
        <a:bodyPr/>
        <a:lstStyle/>
        <a:p>
          <a:endParaRPr lang="en-US"/>
        </a:p>
      </dgm:t>
    </dgm:pt>
    <dgm:pt modelId="{5405A2C0-4EA3-4ACD-A6C6-D9D868B9E515}">
      <dgm:prSet/>
      <dgm:spPr/>
      <dgm:t>
        <a:bodyPr/>
        <a:lstStyle/>
        <a:p>
          <a:r>
            <a:rPr lang="en-US"/>
            <a:t>Docker</a:t>
          </a:r>
        </a:p>
      </dgm:t>
    </dgm:pt>
    <dgm:pt modelId="{45409FCD-2B4B-4791-AA07-1D3C679B8D63}" type="parTrans" cxnId="{5C537184-9D4A-4137-AFB9-321A1E4D0701}">
      <dgm:prSet/>
      <dgm:spPr/>
      <dgm:t>
        <a:bodyPr/>
        <a:lstStyle/>
        <a:p>
          <a:endParaRPr lang="en-US"/>
        </a:p>
      </dgm:t>
    </dgm:pt>
    <dgm:pt modelId="{B8A1711D-EB74-4097-AC65-BC1DA2B4F361}" type="sibTrans" cxnId="{5C537184-9D4A-4137-AFB9-321A1E4D0701}">
      <dgm:prSet/>
      <dgm:spPr/>
      <dgm:t>
        <a:bodyPr/>
        <a:lstStyle/>
        <a:p>
          <a:endParaRPr lang="en-US"/>
        </a:p>
      </dgm:t>
    </dgm:pt>
    <dgm:pt modelId="{1BC4B6AB-57D7-BA42-9D64-2EA358AACF84}" type="pres">
      <dgm:prSet presAssocID="{206B76CB-1EBF-4D52-A7D0-B1C0F7578B05}" presName="linear" presStyleCnt="0">
        <dgm:presLayoutVars>
          <dgm:animLvl val="lvl"/>
          <dgm:resizeHandles val="exact"/>
        </dgm:presLayoutVars>
      </dgm:prSet>
      <dgm:spPr/>
    </dgm:pt>
    <dgm:pt modelId="{8E9D5DB4-B98F-DF4B-8EC6-73D1E489ED29}" type="pres">
      <dgm:prSet presAssocID="{B5506296-AF68-49B4-AA36-A1C300C317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EBD290A-2528-7243-8D23-1238E5CBE814}" type="pres">
      <dgm:prSet presAssocID="{9FA1FFAA-87FD-4EE4-BCA6-0BC802004937}" presName="spacer" presStyleCnt="0"/>
      <dgm:spPr/>
    </dgm:pt>
    <dgm:pt modelId="{929D0063-5901-FD4F-B969-BF3A573F2505}" type="pres">
      <dgm:prSet presAssocID="{06C65867-E3E8-4C1F-A5CD-0103E363CA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F17B308-D0D5-C14E-8831-80917D359743}" type="pres">
      <dgm:prSet presAssocID="{202366BE-F7FF-4BED-9254-E944AE678236}" presName="spacer" presStyleCnt="0"/>
      <dgm:spPr/>
    </dgm:pt>
    <dgm:pt modelId="{C1F44DEC-DFD2-4240-BA1A-205B50B710F9}" type="pres">
      <dgm:prSet presAssocID="{411CDA4F-A4D2-40E7-AFE8-742E00CB36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264AAD-56D1-F94F-911F-82DB0B8F124A}" type="pres">
      <dgm:prSet presAssocID="{B301C6DC-6F3D-4E98-A946-D2EF125AC5FB}" presName="spacer" presStyleCnt="0"/>
      <dgm:spPr/>
    </dgm:pt>
    <dgm:pt modelId="{51A35C01-D7C2-FA47-AB59-E106E3870B53}" type="pres">
      <dgm:prSet presAssocID="{3E83B835-E602-4A0F-9107-0E67354A308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430F40-2C89-634A-A54D-F5AD33C9D1BC}" type="pres">
      <dgm:prSet presAssocID="{1D91CBE5-E605-46E3-B5F8-FA4C26E88994}" presName="spacer" presStyleCnt="0"/>
      <dgm:spPr/>
    </dgm:pt>
    <dgm:pt modelId="{8869D8E8-40D4-5349-9457-06112CBC1F0D}" type="pres">
      <dgm:prSet presAssocID="{5405A2C0-4EA3-4ACD-A6C6-D9D868B9E5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A7FF71E-C037-4799-8A2E-77D104E60D88}" srcId="{206B76CB-1EBF-4D52-A7D0-B1C0F7578B05}" destId="{411CDA4F-A4D2-40E7-AFE8-742E00CB36EF}" srcOrd="2" destOrd="0" parTransId="{946BD15C-EA3F-44C8-A4CE-D916D53D026A}" sibTransId="{B301C6DC-6F3D-4E98-A946-D2EF125AC5FB}"/>
    <dgm:cxn modelId="{603DC22C-1003-C64F-8C1A-BE14FC6A8399}" type="presOf" srcId="{411CDA4F-A4D2-40E7-AFE8-742E00CB36EF}" destId="{C1F44DEC-DFD2-4240-BA1A-205B50B710F9}" srcOrd="0" destOrd="0" presId="urn:microsoft.com/office/officeart/2005/8/layout/vList2"/>
    <dgm:cxn modelId="{FA236037-8B0B-481F-AABF-F2F8604FE55A}" srcId="{206B76CB-1EBF-4D52-A7D0-B1C0F7578B05}" destId="{B5506296-AF68-49B4-AA36-A1C300C31748}" srcOrd="0" destOrd="0" parTransId="{ABD7A28A-3C0E-4B3E-97F4-83AC8A8D8231}" sibTransId="{9FA1FFAA-87FD-4EE4-BCA6-0BC802004937}"/>
    <dgm:cxn modelId="{3A378B37-8DE5-A94E-AFBE-177CC8B30AD0}" type="presOf" srcId="{3E83B835-E602-4A0F-9107-0E67354A308A}" destId="{51A35C01-D7C2-FA47-AB59-E106E3870B53}" srcOrd="0" destOrd="0" presId="urn:microsoft.com/office/officeart/2005/8/layout/vList2"/>
    <dgm:cxn modelId="{5441E443-55ED-4543-B680-FA81F40F25BB}" type="presOf" srcId="{5405A2C0-4EA3-4ACD-A6C6-D9D868B9E515}" destId="{8869D8E8-40D4-5349-9457-06112CBC1F0D}" srcOrd="0" destOrd="0" presId="urn:microsoft.com/office/officeart/2005/8/layout/vList2"/>
    <dgm:cxn modelId="{4EAABF5C-89B6-7447-BDB5-D71E332FCAFA}" type="presOf" srcId="{206B76CB-1EBF-4D52-A7D0-B1C0F7578B05}" destId="{1BC4B6AB-57D7-BA42-9D64-2EA358AACF84}" srcOrd="0" destOrd="0" presId="urn:microsoft.com/office/officeart/2005/8/layout/vList2"/>
    <dgm:cxn modelId="{5C537184-9D4A-4137-AFB9-321A1E4D0701}" srcId="{206B76CB-1EBF-4D52-A7D0-B1C0F7578B05}" destId="{5405A2C0-4EA3-4ACD-A6C6-D9D868B9E515}" srcOrd="4" destOrd="0" parTransId="{45409FCD-2B4B-4791-AA07-1D3C679B8D63}" sibTransId="{B8A1711D-EB74-4097-AC65-BC1DA2B4F361}"/>
    <dgm:cxn modelId="{2997BB9D-8DED-4247-817B-B6E6F909BA87}" type="presOf" srcId="{B5506296-AF68-49B4-AA36-A1C300C31748}" destId="{8E9D5DB4-B98F-DF4B-8EC6-73D1E489ED29}" srcOrd="0" destOrd="0" presId="urn:microsoft.com/office/officeart/2005/8/layout/vList2"/>
    <dgm:cxn modelId="{4FFD6CAE-3055-7544-B420-2C7897793A4D}" type="presOf" srcId="{06C65867-E3E8-4C1F-A5CD-0103E363CA31}" destId="{929D0063-5901-FD4F-B969-BF3A573F2505}" srcOrd="0" destOrd="0" presId="urn:microsoft.com/office/officeart/2005/8/layout/vList2"/>
    <dgm:cxn modelId="{4138AAB8-8039-4D73-9AF7-DF1E8115BF01}" srcId="{206B76CB-1EBF-4D52-A7D0-B1C0F7578B05}" destId="{06C65867-E3E8-4C1F-A5CD-0103E363CA31}" srcOrd="1" destOrd="0" parTransId="{2DFB5BE2-FD01-4D64-8E27-878022079C50}" sibTransId="{202366BE-F7FF-4BED-9254-E944AE678236}"/>
    <dgm:cxn modelId="{A316A9DA-25D6-4ECF-B41B-F350A8562C32}" srcId="{206B76CB-1EBF-4D52-A7D0-B1C0F7578B05}" destId="{3E83B835-E602-4A0F-9107-0E67354A308A}" srcOrd="3" destOrd="0" parTransId="{0DDAB44F-F330-440D-B54B-7689D52B098A}" sibTransId="{1D91CBE5-E605-46E3-B5F8-FA4C26E88994}"/>
    <dgm:cxn modelId="{56F0A5C7-C59F-514A-B6F1-821812D40EF9}" type="presParOf" srcId="{1BC4B6AB-57D7-BA42-9D64-2EA358AACF84}" destId="{8E9D5DB4-B98F-DF4B-8EC6-73D1E489ED29}" srcOrd="0" destOrd="0" presId="urn:microsoft.com/office/officeart/2005/8/layout/vList2"/>
    <dgm:cxn modelId="{22FD4805-DAB6-D744-8A54-0F3A03323096}" type="presParOf" srcId="{1BC4B6AB-57D7-BA42-9D64-2EA358AACF84}" destId="{5EBD290A-2528-7243-8D23-1238E5CBE814}" srcOrd="1" destOrd="0" presId="urn:microsoft.com/office/officeart/2005/8/layout/vList2"/>
    <dgm:cxn modelId="{992ED878-464C-434B-A38A-084FF14C90B3}" type="presParOf" srcId="{1BC4B6AB-57D7-BA42-9D64-2EA358AACF84}" destId="{929D0063-5901-FD4F-B969-BF3A573F2505}" srcOrd="2" destOrd="0" presId="urn:microsoft.com/office/officeart/2005/8/layout/vList2"/>
    <dgm:cxn modelId="{7029F252-3271-204D-9BBA-C68368A1622F}" type="presParOf" srcId="{1BC4B6AB-57D7-BA42-9D64-2EA358AACF84}" destId="{6F17B308-D0D5-C14E-8831-80917D359743}" srcOrd="3" destOrd="0" presId="urn:microsoft.com/office/officeart/2005/8/layout/vList2"/>
    <dgm:cxn modelId="{FC8AE754-D825-5345-BB42-C20F75AB4BF1}" type="presParOf" srcId="{1BC4B6AB-57D7-BA42-9D64-2EA358AACF84}" destId="{C1F44DEC-DFD2-4240-BA1A-205B50B710F9}" srcOrd="4" destOrd="0" presId="urn:microsoft.com/office/officeart/2005/8/layout/vList2"/>
    <dgm:cxn modelId="{15F81293-2CDB-4F47-80B8-3F434B0EA7ED}" type="presParOf" srcId="{1BC4B6AB-57D7-BA42-9D64-2EA358AACF84}" destId="{35264AAD-56D1-F94F-911F-82DB0B8F124A}" srcOrd="5" destOrd="0" presId="urn:microsoft.com/office/officeart/2005/8/layout/vList2"/>
    <dgm:cxn modelId="{8B1F3A82-BCA8-624E-8A0C-5F4AEE6AE87D}" type="presParOf" srcId="{1BC4B6AB-57D7-BA42-9D64-2EA358AACF84}" destId="{51A35C01-D7C2-FA47-AB59-E106E3870B53}" srcOrd="6" destOrd="0" presId="urn:microsoft.com/office/officeart/2005/8/layout/vList2"/>
    <dgm:cxn modelId="{BB3AB30E-EF40-874E-A86A-F80F7296C22D}" type="presParOf" srcId="{1BC4B6AB-57D7-BA42-9D64-2EA358AACF84}" destId="{70430F40-2C89-634A-A54D-F5AD33C9D1BC}" srcOrd="7" destOrd="0" presId="urn:microsoft.com/office/officeart/2005/8/layout/vList2"/>
    <dgm:cxn modelId="{7FE408E8-1AFA-1B49-ACE9-952AB3E8086B}" type="presParOf" srcId="{1BC4B6AB-57D7-BA42-9D64-2EA358AACF84}" destId="{8869D8E8-40D4-5349-9457-06112CBC1F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165DDF-5253-4FB8-BBBC-E4C0ECF86F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DC17A4-8345-4348-9046-B04A8A44B68F}">
      <dgm:prSet/>
      <dgm:spPr/>
      <dgm:t>
        <a:bodyPr/>
        <a:lstStyle/>
        <a:p>
          <a:pPr>
            <a:defRPr b="1"/>
          </a:pPr>
          <a:r>
            <a:rPr lang="en-US"/>
            <a:t>Python w/ HTMX interface</a:t>
          </a:r>
        </a:p>
      </dgm:t>
    </dgm:pt>
    <dgm:pt modelId="{2EE6DF70-9BA1-40B2-B646-556266395CC1}" type="parTrans" cxnId="{1934C664-F120-498A-AB40-B353D9182C8A}">
      <dgm:prSet/>
      <dgm:spPr/>
      <dgm:t>
        <a:bodyPr/>
        <a:lstStyle/>
        <a:p>
          <a:endParaRPr lang="en-US"/>
        </a:p>
      </dgm:t>
    </dgm:pt>
    <dgm:pt modelId="{81E7FB88-5F08-4973-8911-05AEF32A9142}" type="sibTrans" cxnId="{1934C664-F120-498A-AB40-B353D9182C8A}">
      <dgm:prSet/>
      <dgm:spPr/>
      <dgm:t>
        <a:bodyPr/>
        <a:lstStyle/>
        <a:p>
          <a:endParaRPr lang="en-US"/>
        </a:p>
      </dgm:t>
    </dgm:pt>
    <dgm:pt modelId="{B0526D82-82DD-4EEA-B2B8-434E9766049D}">
      <dgm:prSet/>
      <dgm:spPr/>
      <dgm:t>
        <a:bodyPr/>
        <a:lstStyle/>
        <a:p>
          <a:pPr>
            <a:defRPr b="1"/>
          </a:pPr>
          <a:r>
            <a:rPr lang="en-US"/>
            <a:t>Use Cases:</a:t>
          </a:r>
        </a:p>
      </dgm:t>
    </dgm:pt>
    <dgm:pt modelId="{8FDEA0EF-F98E-4EAD-B5CD-BE9BF0263CEE}" type="parTrans" cxnId="{B3E421AD-AC50-4D2D-B4E4-8E25140FF75B}">
      <dgm:prSet/>
      <dgm:spPr/>
      <dgm:t>
        <a:bodyPr/>
        <a:lstStyle/>
        <a:p>
          <a:endParaRPr lang="en-US"/>
        </a:p>
      </dgm:t>
    </dgm:pt>
    <dgm:pt modelId="{D970C886-EDA8-4102-83E4-79E5104133D0}" type="sibTrans" cxnId="{B3E421AD-AC50-4D2D-B4E4-8E25140FF75B}">
      <dgm:prSet/>
      <dgm:spPr/>
      <dgm:t>
        <a:bodyPr/>
        <a:lstStyle/>
        <a:p>
          <a:endParaRPr lang="en-US"/>
        </a:p>
      </dgm:t>
    </dgm:pt>
    <dgm:pt modelId="{4B4389CB-7F98-40B2-957F-57ACB057F05C}">
      <dgm:prSet/>
      <dgm:spPr/>
      <dgm:t>
        <a:bodyPr/>
        <a:lstStyle/>
        <a:p>
          <a:r>
            <a:rPr lang="en-US"/>
            <a:t>Simple Q&amp;A with basic data sets</a:t>
          </a:r>
        </a:p>
      </dgm:t>
    </dgm:pt>
    <dgm:pt modelId="{10043E3C-30D4-46FC-92DF-9E0CEC09A8DC}" type="parTrans" cxnId="{DCE63D27-BE51-4893-B4A1-5C897F29ADA8}">
      <dgm:prSet/>
      <dgm:spPr/>
      <dgm:t>
        <a:bodyPr/>
        <a:lstStyle/>
        <a:p>
          <a:endParaRPr lang="en-US"/>
        </a:p>
      </dgm:t>
    </dgm:pt>
    <dgm:pt modelId="{96E5295F-FE9E-41CE-9FF1-331190294370}" type="sibTrans" cxnId="{DCE63D27-BE51-4893-B4A1-5C897F29ADA8}">
      <dgm:prSet/>
      <dgm:spPr/>
      <dgm:t>
        <a:bodyPr/>
        <a:lstStyle/>
        <a:p>
          <a:endParaRPr lang="en-US"/>
        </a:p>
      </dgm:t>
    </dgm:pt>
    <dgm:pt modelId="{C0C6861D-8CBA-4DBC-93B7-0A659E933D26}">
      <dgm:prSet/>
      <dgm:spPr/>
      <dgm:t>
        <a:bodyPr/>
        <a:lstStyle/>
        <a:p>
          <a:r>
            <a:rPr lang="en-US"/>
            <a:t>Proof of concepts</a:t>
          </a:r>
        </a:p>
      </dgm:t>
    </dgm:pt>
    <dgm:pt modelId="{1014DC91-1EC4-4871-BDBE-A84F8AAFF30E}" type="parTrans" cxnId="{385131EB-B047-43FD-B7A5-5E68DBE196E4}">
      <dgm:prSet/>
      <dgm:spPr/>
      <dgm:t>
        <a:bodyPr/>
        <a:lstStyle/>
        <a:p>
          <a:endParaRPr lang="en-US"/>
        </a:p>
      </dgm:t>
    </dgm:pt>
    <dgm:pt modelId="{47280442-D821-4FAF-8B2E-EFDD0CF734BD}" type="sibTrans" cxnId="{385131EB-B047-43FD-B7A5-5E68DBE196E4}">
      <dgm:prSet/>
      <dgm:spPr/>
      <dgm:t>
        <a:bodyPr/>
        <a:lstStyle/>
        <a:p>
          <a:endParaRPr lang="en-US"/>
        </a:p>
      </dgm:t>
    </dgm:pt>
    <dgm:pt modelId="{FDF0FA78-469C-4C93-A39C-ED046833DA68}">
      <dgm:prSet/>
      <dgm:spPr/>
      <dgm:t>
        <a:bodyPr/>
        <a:lstStyle/>
        <a:p>
          <a:r>
            <a:rPr lang="en-US"/>
            <a:t>Prompt testing</a:t>
          </a:r>
        </a:p>
      </dgm:t>
    </dgm:pt>
    <dgm:pt modelId="{116DB998-F97D-45C7-B52C-4BAEDFDDEA10}" type="parTrans" cxnId="{D396D235-647C-46A8-BF0B-6FCA00E216AD}">
      <dgm:prSet/>
      <dgm:spPr/>
      <dgm:t>
        <a:bodyPr/>
        <a:lstStyle/>
        <a:p>
          <a:endParaRPr lang="en-US"/>
        </a:p>
      </dgm:t>
    </dgm:pt>
    <dgm:pt modelId="{E436297F-CF83-4A28-A423-31A64BDFD44F}" type="sibTrans" cxnId="{D396D235-647C-46A8-BF0B-6FCA00E216AD}">
      <dgm:prSet/>
      <dgm:spPr/>
      <dgm:t>
        <a:bodyPr/>
        <a:lstStyle/>
        <a:p>
          <a:endParaRPr lang="en-US"/>
        </a:p>
      </dgm:t>
    </dgm:pt>
    <dgm:pt modelId="{A7BE7FA7-10A9-42CC-A4B6-1EFE40AB553E}" type="pres">
      <dgm:prSet presAssocID="{70165DDF-5253-4FB8-BBBC-E4C0ECF86F29}" presName="root" presStyleCnt="0">
        <dgm:presLayoutVars>
          <dgm:dir/>
          <dgm:resizeHandles val="exact"/>
        </dgm:presLayoutVars>
      </dgm:prSet>
      <dgm:spPr/>
    </dgm:pt>
    <dgm:pt modelId="{024A0105-C101-471F-8EB7-8CC61633D959}" type="pres">
      <dgm:prSet presAssocID="{B7DC17A4-8345-4348-9046-B04A8A44B68F}" presName="compNode" presStyleCnt="0"/>
      <dgm:spPr/>
    </dgm:pt>
    <dgm:pt modelId="{172CAAA6-8754-4C67-AB81-9EBA9DB46079}" type="pres">
      <dgm:prSet presAssocID="{B7DC17A4-8345-4348-9046-B04A8A44B6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FF6DDA4-A27D-4606-BE31-B1F25D40AE26}" type="pres">
      <dgm:prSet presAssocID="{B7DC17A4-8345-4348-9046-B04A8A44B68F}" presName="iconSpace" presStyleCnt="0"/>
      <dgm:spPr/>
    </dgm:pt>
    <dgm:pt modelId="{4E20564D-B2D2-4FDA-ACD1-56D9AFA134C8}" type="pres">
      <dgm:prSet presAssocID="{B7DC17A4-8345-4348-9046-B04A8A44B68F}" presName="parTx" presStyleLbl="revTx" presStyleIdx="0" presStyleCnt="4">
        <dgm:presLayoutVars>
          <dgm:chMax val="0"/>
          <dgm:chPref val="0"/>
        </dgm:presLayoutVars>
      </dgm:prSet>
      <dgm:spPr/>
    </dgm:pt>
    <dgm:pt modelId="{F7F511B7-EE77-4CCA-8D1B-030140241960}" type="pres">
      <dgm:prSet presAssocID="{B7DC17A4-8345-4348-9046-B04A8A44B68F}" presName="txSpace" presStyleCnt="0"/>
      <dgm:spPr/>
    </dgm:pt>
    <dgm:pt modelId="{9A26EDB8-AB55-4D7E-98AE-16519CECA501}" type="pres">
      <dgm:prSet presAssocID="{B7DC17A4-8345-4348-9046-B04A8A44B68F}" presName="desTx" presStyleLbl="revTx" presStyleIdx="1" presStyleCnt="4">
        <dgm:presLayoutVars/>
      </dgm:prSet>
      <dgm:spPr/>
    </dgm:pt>
    <dgm:pt modelId="{80E20BA0-2AB9-4515-87BD-A011A5696421}" type="pres">
      <dgm:prSet presAssocID="{81E7FB88-5F08-4973-8911-05AEF32A9142}" presName="sibTrans" presStyleCnt="0"/>
      <dgm:spPr/>
    </dgm:pt>
    <dgm:pt modelId="{906978CC-DA31-4D77-9186-BD9D714FE746}" type="pres">
      <dgm:prSet presAssocID="{B0526D82-82DD-4EEA-B2B8-434E9766049D}" presName="compNode" presStyleCnt="0"/>
      <dgm:spPr/>
    </dgm:pt>
    <dgm:pt modelId="{20808D4F-3059-4312-A710-89CB994A47BF}" type="pres">
      <dgm:prSet presAssocID="{B0526D82-82DD-4EEA-B2B8-434E976604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9D5BC3-0B16-4A94-B3A1-4767CAEB023C}" type="pres">
      <dgm:prSet presAssocID="{B0526D82-82DD-4EEA-B2B8-434E9766049D}" presName="iconSpace" presStyleCnt="0"/>
      <dgm:spPr/>
    </dgm:pt>
    <dgm:pt modelId="{9AEC8CE8-B898-4280-9FEE-625D940F2FDF}" type="pres">
      <dgm:prSet presAssocID="{B0526D82-82DD-4EEA-B2B8-434E9766049D}" presName="parTx" presStyleLbl="revTx" presStyleIdx="2" presStyleCnt="4">
        <dgm:presLayoutVars>
          <dgm:chMax val="0"/>
          <dgm:chPref val="0"/>
        </dgm:presLayoutVars>
      </dgm:prSet>
      <dgm:spPr/>
    </dgm:pt>
    <dgm:pt modelId="{DF6647C0-B41E-421D-9D61-ABC493052A1C}" type="pres">
      <dgm:prSet presAssocID="{B0526D82-82DD-4EEA-B2B8-434E9766049D}" presName="txSpace" presStyleCnt="0"/>
      <dgm:spPr/>
    </dgm:pt>
    <dgm:pt modelId="{523B2E45-127F-40CA-A59B-8CA8A6763107}" type="pres">
      <dgm:prSet presAssocID="{B0526D82-82DD-4EEA-B2B8-434E9766049D}" presName="desTx" presStyleLbl="revTx" presStyleIdx="3" presStyleCnt="4">
        <dgm:presLayoutVars/>
      </dgm:prSet>
      <dgm:spPr/>
    </dgm:pt>
  </dgm:ptLst>
  <dgm:cxnLst>
    <dgm:cxn modelId="{DCE63D27-BE51-4893-B4A1-5C897F29ADA8}" srcId="{B0526D82-82DD-4EEA-B2B8-434E9766049D}" destId="{4B4389CB-7F98-40B2-957F-57ACB057F05C}" srcOrd="0" destOrd="0" parTransId="{10043E3C-30D4-46FC-92DF-9E0CEC09A8DC}" sibTransId="{96E5295F-FE9E-41CE-9FF1-331190294370}"/>
    <dgm:cxn modelId="{D396D235-647C-46A8-BF0B-6FCA00E216AD}" srcId="{B0526D82-82DD-4EEA-B2B8-434E9766049D}" destId="{FDF0FA78-469C-4C93-A39C-ED046833DA68}" srcOrd="2" destOrd="0" parTransId="{116DB998-F97D-45C7-B52C-4BAEDFDDEA10}" sibTransId="{E436297F-CF83-4A28-A423-31A64BDFD44F}"/>
    <dgm:cxn modelId="{3C4A6A36-D20D-4333-9CF4-80BACA5E8541}" type="presOf" srcId="{70165DDF-5253-4FB8-BBBC-E4C0ECF86F29}" destId="{A7BE7FA7-10A9-42CC-A4B6-1EFE40AB553E}" srcOrd="0" destOrd="0" presId="urn:microsoft.com/office/officeart/2018/2/layout/IconLabelDescriptionList"/>
    <dgm:cxn modelId="{43B2CD4B-1026-4D6C-A790-C8DD7D20A961}" type="presOf" srcId="{B7DC17A4-8345-4348-9046-B04A8A44B68F}" destId="{4E20564D-B2D2-4FDA-ACD1-56D9AFA134C8}" srcOrd="0" destOrd="0" presId="urn:microsoft.com/office/officeart/2018/2/layout/IconLabelDescriptionList"/>
    <dgm:cxn modelId="{1934C664-F120-498A-AB40-B353D9182C8A}" srcId="{70165DDF-5253-4FB8-BBBC-E4C0ECF86F29}" destId="{B7DC17A4-8345-4348-9046-B04A8A44B68F}" srcOrd="0" destOrd="0" parTransId="{2EE6DF70-9BA1-40B2-B646-556266395CC1}" sibTransId="{81E7FB88-5F08-4973-8911-05AEF32A9142}"/>
    <dgm:cxn modelId="{310FE868-2E95-43B6-A955-87425D13FB81}" type="presOf" srcId="{4B4389CB-7F98-40B2-957F-57ACB057F05C}" destId="{523B2E45-127F-40CA-A59B-8CA8A6763107}" srcOrd="0" destOrd="0" presId="urn:microsoft.com/office/officeart/2018/2/layout/IconLabelDescriptionList"/>
    <dgm:cxn modelId="{0CBF1987-BD25-4AAF-ABDB-AE8DDB8B51AD}" type="presOf" srcId="{FDF0FA78-469C-4C93-A39C-ED046833DA68}" destId="{523B2E45-127F-40CA-A59B-8CA8A6763107}" srcOrd="0" destOrd="2" presId="urn:microsoft.com/office/officeart/2018/2/layout/IconLabelDescriptionList"/>
    <dgm:cxn modelId="{78CB649E-463F-4C83-A7D7-3CF6D37E1E23}" type="presOf" srcId="{C0C6861D-8CBA-4DBC-93B7-0A659E933D26}" destId="{523B2E45-127F-40CA-A59B-8CA8A6763107}" srcOrd="0" destOrd="1" presId="urn:microsoft.com/office/officeart/2018/2/layout/IconLabelDescriptionList"/>
    <dgm:cxn modelId="{B3E421AD-AC50-4D2D-B4E4-8E25140FF75B}" srcId="{70165DDF-5253-4FB8-BBBC-E4C0ECF86F29}" destId="{B0526D82-82DD-4EEA-B2B8-434E9766049D}" srcOrd="1" destOrd="0" parTransId="{8FDEA0EF-F98E-4EAD-B5CD-BE9BF0263CEE}" sibTransId="{D970C886-EDA8-4102-83E4-79E5104133D0}"/>
    <dgm:cxn modelId="{C341ECC3-03C1-4875-A37C-E8A01906CEE3}" type="presOf" srcId="{B0526D82-82DD-4EEA-B2B8-434E9766049D}" destId="{9AEC8CE8-B898-4280-9FEE-625D940F2FDF}" srcOrd="0" destOrd="0" presId="urn:microsoft.com/office/officeart/2018/2/layout/IconLabelDescriptionList"/>
    <dgm:cxn modelId="{385131EB-B047-43FD-B7A5-5E68DBE196E4}" srcId="{B0526D82-82DD-4EEA-B2B8-434E9766049D}" destId="{C0C6861D-8CBA-4DBC-93B7-0A659E933D26}" srcOrd="1" destOrd="0" parTransId="{1014DC91-1EC4-4871-BDBE-A84F8AAFF30E}" sibTransId="{47280442-D821-4FAF-8B2E-EFDD0CF734BD}"/>
    <dgm:cxn modelId="{E281EBD7-E1BD-4E76-992B-28C00454E60A}" type="presParOf" srcId="{A7BE7FA7-10A9-42CC-A4B6-1EFE40AB553E}" destId="{024A0105-C101-471F-8EB7-8CC61633D959}" srcOrd="0" destOrd="0" presId="urn:microsoft.com/office/officeart/2018/2/layout/IconLabelDescriptionList"/>
    <dgm:cxn modelId="{CE6B0C59-9607-455E-9F3F-F94297FECA6F}" type="presParOf" srcId="{024A0105-C101-471F-8EB7-8CC61633D959}" destId="{172CAAA6-8754-4C67-AB81-9EBA9DB46079}" srcOrd="0" destOrd="0" presId="urn:microsoft.com/office/officeart/2018/2/layout/IconLabelDescriptionList"/>
    <dgm:cxn modelId="{FB0D4731-FBA0-4D22-88D0-A8E24B2705EA}" type="presParOf" srcId="{024A0105-C101-471F-8EB7-8CC61633D959}" destId="{7FF6DDA4-A27D-4606-BE31-B1F25D40AE26}" srcOrd="1" destOrd="0" presId="urn:microsoft.com/office/officeart/2018/2/layout/IconLabelDescriptionList"/>
    <dgm:cxn modelId="{7377B616-6FF6-427F-8610-3A4E99B5992B}" type="presParOf" srcId="{024A0105-C101-471F-8EB7-8CC61633D959}" destId="{4E20564D-B2D2-4FDA-ACD1-56D9AFA134C8}" srcOrd="2" destOrd="0" presId="urn:microsoft.com/office/officeart/2018/2/layout/IconLabelDescriptionList"/>
    <dgm:cxn modelId="{422DF95B-4C9F-4500-A7BE-2C35D71198CF}" type="presParOf" srcId="{024A0105-C101-471F-8EB7-8CC61633D959}" destId="{F7F511B7-EE77-4CCA-8D1B-030140241960}" srcOrd="3" destOrd="0" presId="urn:microsoft.com/office/officeart/2018/2/layout/IconLabelDescriptionList"/>
    <dgm:cxn modelId="{77706E8D-0D64-4316-80FA-DA9DBC1D6419}" type="presParOf" srcId="{024A0105-C101-471F-8EB7-8CC61633D959}" destId="{9A26EDB8-AB55-4D7E-98AE-16519CECA501}" srcOrd="4" destOrd="0" presId="urn:microsoft.com/office/officeart/2018/2/layout/IconLabelDescriptionList"/>
    <dgm:cxn modelId="{2512C29A-DE9C-4C20-A82B-E39D278AFBF3}" type="presParOf" srcId="{A7BE7FA7-10A9-42CC-A4B6-1EFE40AB553E}" destId="{80E20BA0-2AB9-4515-87BD-A011A5696421}" srcOrd="1" destOrd="0" presId="urn:microsoft.com/office/officeart/2018/2/layout/IconLabelDescriptionList"/>
    <dgm:cxn modelId="{47B078E2-F3A1-4579-9BD6-889386323957}" type="presParOf" srcId="{A7BE7FA7-10A9-42CC-A4B6-1EFE40AB553E}" destId="{906978CC-DA31-4D77-9186-BD9D714FE746}" srcOrd="2" destOrd="0" presId="urn:microsoft.com/office/officeart/2018/2/layout/IconLabelDescriptionList"/>
    <dgm:cxn modelId="{80EA78E0-E013-409A-95BA-CE37ACC03C63}" type="presParOf" srcId="{906978CC-DA31-4D77-9186-BD9D714FE746}" destId="{20808D4F-3059-4312-A710-89CB994A47BF}" srcOrd="0" destOrd="0" presId="urn:microsoft.com/office/officeart/2018/2/layout/IconLabelDescriptionList"/>
    <dgm:cxn modelId="{6EDA92CC-1E96-4774-8BD0-4A9BDBB57739}" type="presParOf" srcId="{906978CC-DA31-4D77-9186-BD9D714FE746}" destId="{719D5BC3-0B16-4A94-B3A1-4767CAEB023C}" srcOrd="1" destOrd="0" presId="urn:microsoft.com/office/officeart/2018/2/layout/IconLabelDescriptionList"/>
    <dgm:cxn modelId="{341BE33B-41C0-4EBB-AE5E-D599EB342CC6}" type="presParOf" srcId="{906978CC-DA31-4D77-9186-BD9D714FE746}" destId="{9AEC8CE8-B898-4280-9FEE-625D940F2FDF}" srcOrd="2" destOrd="0" presId="urn:microsoft.com/office/officeart/2018/2/layout/IconLabelDescriptionList"/>
    <dgm:cxn modelId="{F4C9C219-CA2B-4509-90F1-0AEFD71288CC}" type="presParOf" srcId="{906978CC-DA31-4D77-9186-BD9D714FE746}" destId="{DF6647C0-B41E-421D-9D61-ABC493052A1C}" srcOrd="3" destOrd="0" presId="urn:microsoft.com/office/officeart/2018/2/layout/IconLabelDescriptionList"/>
    <dgm:cxn modelId="{62EBC016-65AE-4B7F-A943-F1844FF65B66}" type="presParOf" srcId="{906978CC-DA31-4D77-9186-BD9D714FE746}" destId="{523B2E45-127F-40CA-A59B-8CA8A67631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FB9BA25-F50E-43FD-93F6-7FF785D21A0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3E6927-1120-4A9B-A0F3-5A5B7141838D}">
      <dgm:prSet/>
      <dgm:spPr/>
      <dgm:t>
        <a:bodyPr/>
        <a:lstStyle/>
        <a:p>
          <a:pPr algn="ctr">
            <a:defRPr b="1"/>
          </a:pPr>
          <a:r>
            <a:rPr lang="en-US" dirty="0"/>
            <a:t>Load all PDF files</a:t>
          </a:r>
        </a:p>
      </dgm:t>
    </dgm:pt>
    <dgm:pt modelId="{B2FFCA03-C0B5-4731-B8B7-8178D9B2AD73}" type="parTrans" cxnId="{0FAA1B6B-DE40-4CB4-BC0D-3D8060CC6BA3}">
      <dgm:prSet/>
      <dgm:spPr/>
      <dgm:t>
        <a:bodyPr/>
        <a:lstStyle/>
        <a:p>
          <a:endParaRPr lang="en-US"/>
        </a:p>
      </dgm:t>
    </dgm:pt>
    <dgm:pt modelId="{2EAEC29E-4645-48B5-B89C-BA518C2A3334}" type="sibTrans" cxnId="{0FAA1B6B-DE40-4CB4-BC0D-3D8060CC6BA3}">
      <dgm:prSet/>
      <dgm:spPr/>
      <dgm:t>
        <a:bodyPr/>
        <a:lstStyle/>
        <a:p>
          <a:endParaRPr lang="en-US"/>
        </a:p>
      </dgm:t>
    </dgm:pt>
    <dgm:pt modelId="{2F8B91A8-964D-4B08-A84B-8370B5E6ED78}">
      <dgm:prSet/>
      <dgm:spPr/>
      <dgm:t>
        <a:bodyPr/>
        <a:lstStyle/>
        <a:p>
          <a:pPr algn="ctr">
            <a:defRPr b="1"/>
          </a:pPr>
          <a:r>
            <a:rPr lang="en-US" dirty="0"/>
            <a:t>Split documents into multiple chunks</a:t>
          </a:r>
        </a:p>
      </dgm:t>
    </dgm:pt>
    <dgm:pt modelId="{71F96F6C-0AD9-4304-9911-E19D80A29D62}" type="parTrans" cxnId="{D0227666-F0B6-4B14-804D-25E311C728F0}">
      <dgm:prSet/>
      <dgm:spPr/>
      <dgm:t>
        <a:bodyPr/>
        <a:lstStyle/>
        <a:p>
          <a:endParaRPr lang="en-US"/>
        </a:p>
      </dgm:t>
    </dgm:pt>
    <dgm:pt modelId="{41FC8300-34AA-4BF1-A43F-1482539B94CF}" type="sibTrans" cxnId="{D0227666-F0B6-4B14-804D-25E311C728F0}">
      <dgm:prSet/>
      <dgm:spPr/>
      <dgm:t>
        <a:bodyPr/>
        <a:lstStyle/>
        <a:p>
          <a:endParaRPr lang="en-US"/>
        </a:p>
      </dgm:t>
    </dgm:pt>
    <dgm:pt modelId="{6779C895-99DA-4EB2-93B7-9781D4526991}">
      <dgm:prSet/>
      <dgm:spPr/>
      <dgm:t>
        <a:bodyPr/>
        <a:lstStyle/>
        <a:p>
          <a:pPr algn="ctr">
            <a:defRPr b="1"/>
          </a:pPr>
          <a:r>
            <a:rPr lang="en-US" dirty="0"/>
            <a:t>Load embedding</a:t>
          </a:r>
        </a:p>
        <a:p>
          <a:pPr algn="ctr">
            <a:defRPr b="1"/>
          </a:pPr>
          <a:r>
            <a:rPr lang="en-US" dirty="0"/>
            <a:t>Into </a:t>
          </a:r>
          <a:r>
            <a:rPr lang="en-US" dirty="0" err="1"/>
            <a:t>PGVector</a:t>
          </a:r>
          <a:r>
            <a:rPr lang="en-US" dirty="0"/>
            <a:t> DB</a:t>
          </a:r>
        </a:p>
      </dgm:t>
    </dgm:pt>
    <dgm:pt modelId="{E122980F-558E-491E-B4D5-F171A518B7FE}" type="parTrans" cxnId="{782B67F3-BB14-47A8-BA20-3FE12CF6B511}">
      <dgm:prSet/>
      <dgm:spPr/>
      <dgm:t>
        <a:bodyPr/>
        <a:lstStyle/>
        <a:p>
          <a:endParaRPr lang="en-US"/>
        </a:p>
      </dgm:t>
    </dgm:pt>
    <dgm:pt modelId="{B29EDA49-07F6-4495-974E-0D6FECF406A0}" type="sibTrans" cxnId="{782B67F3-BB14-47A8-BA20-3FE12CF6B511}">
      <dgm:prSet/>
      <dgm:spPr/>
      <dgm:t>
        <a:bodyPr/>
        <a:lstStyle/>
        <a:p>
          <a:endParaRPr lang="en-US"/>
        </a:p>
      </dgm:t>
    </dgm:pt>
    <dgm:pt modelId="{B8C2B4AC-F5E8-46F0-9186-0352F0C02519}">
      <dgm:prSet/>
      <dgm:spPr/>
      <dgm:t>
        <a:bodyPr/>
        <a:lstStyle/>
        <a:p>
          <a:pPr algn="ctr">
            <a:defRPr b="1"/>
          </a:pPr>
          <a:r>
            <a:rPr lang="en-US" dirty="0"/>
            <a:t>Answer</a:t>
          </a:r>
        </a:p>
      </dgm:t>
    </dgm:pt>
    <dgm:pt modelId="{F19CC47D-5C0C-44A7-B187-2B1B81C7C5A0}" type="parTrans" cxnId="{85FF0FD5-0E9C-4ED5-9DAC-8D4D3C68F004}">
      <dgm:prSet/>
      <dgm:spPr/>
      <dgm:t>
        <a:bodyPr/>
        <a:lstStyle/>
        <a:p>
          <a:endParaRPr lang="en-US"/>
        </a:p>
      </dgm:t>
    </dgm:pt>
    <dgm:pt modelId="{293FE7E7-BBC4-44F0-BBBF-257801C56A9A}" type="sibTrans" cxnId="{85FF0FD5-0E9C-4ED5-9DAC-8D4D3C68F004}">
      <dgm:prSet/>
      <dgm:spPr/>
      <dgm:t>
        <a:bodyPr/>
        <a:lstStyle/>
        <a:p>
          <a:endParaRPr lang="en-US"/>
        </a:p>
      </dgm:t>
    </dgm:pt>
    <dgm:pt modelId="{06AF5E9F-5A00-46F5-9A6A-2D91228D7791}">
      <dgm:prSet/>
      <dgm:spPr/>
      <dgm:t>
        <a:bodyPr/>
        <a:lstStyle/>
        <a:p>
          <a:endParaRPr lang="en-US" dirty="0"/>
        </a:p>
      </dgm:t>
    </dgm:pt>
    <dgm:pt modelId="{B0E935AF-C844-4420-96E2-CDBC1B3E1ABD}" type="parTrans" cxnId="{A9C77FD5-E023-4D93-A23C-94F8E096D6C1}">
      <dgm:prSet/>
      <dgm:spPr/>
      <dgm:t>
        <a:bodyPr/>
        <a:lstStyle/>
        <a:p>
          <a:endParaRPr lang="en-US"/>
        </a:p>
      </dgm:t>
    </dgm:pt>
    <dgm:pt modelId="{A2649C53-0569-4083-8BD1-3F1E2ECBDB94}" type="sibTrans" cxnId="{A9C77FD5-E023-4D93-A23C-94F8E096D6C1}">
      <dgm:prSet/>
      <dgm:spPr/>
      <dgm:t>
        <a:bodyPr/>
        <a:lstStyle/>
        <a:p>
          <a:endParaRPr lang="en-US"/>
        </a:p>
      </dgm:t>
    </dgm:pt>
    <dgm:pt modelId="{8456294F-530F-4377-A2CD-EED3F6201D0F}" type="pres">
      <dgm:prSet presAssocID="{6FB9BA25-F50E-43FD-93F6-7FF785D21A04}" presName="root" presStyleCnt="0">
        <dgm:presLayoutVars>
          <dgm:dir/>
          <dgm:resizeHandles val="exact"/>
        </dgm:presLayoutVars>
      </dgm:prSet>
      <dgm:spPr/>
    </dgm:pt>
    <dgm:pt modelId="{4713D3D3-1337-47D6-85C7-1DD5543BE039}" type="pres">
      <dgm:prSet presAssocID="{AE3E6927-1120-4A9B-A0F3-5A5B7141838D}" presName="compNode" presStyleCnt="0"/>
      <dgm:spPr/>
    </dgm:pt>
    <dgm:pt modelId="{D3EC2546-376C-426F-AA3C-0E7DE4683D77}" type="pres">
      <dgm:prSet presAssocID="{AE3E6927-1120-4A9B-A0F3-5A5B7141838D}" presName="iconRect" presStyleLbl="node1" presStyleIdx="0" presStyleCnt="4" custLinFactNeighborX="92232" custLinFactNeighborY="313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AF8AB47-EF55-46AE-B5DF-F4C10929F394}" type="pres">
      <dgm:prSet presAssocID="{AE3E6927-1120-4A9B-A0F3-5A5B7141838D}" presName="iconSpace" presStyleCnt="0"/>
      <dgm:spPr/>
    </dgm:pt>
    <dgm:pt modelId="{77604F2B-7ADE-4012-BA82-096C2FBDC4C3}" type="pres">
      <dgm:prSet presAssocID="{AE3E6927-1120-4A9B-A0F3-5A5B7141838D}" presName="parTx" presStyleLbl="revTx" presStyleIdx="0" presStyleCnt="8">
        <dgm:presLayoutVars>
          <dgm:chMax val="0"/>
          <dgm:chPref val="0"/>
        </dgm:presLayoutVars>
      </dgm:prSet>
      <dgm:spPr/>
    </dgm:pt>
    <dgm:pt modelId="{D1E5C21D-F120-48AB-8FD3-47363AD6B8E5}" type="pres">
      <dgm:prSet presAssocID="{AE3E6927-1120-4A9B-A0F3-5A5B7141838D}" presName="txSpace" presStyleCnt="0"/>
      <dgm:spPr/>
    </dgm:pt>
    <dgm:pt modelId="{E9A51C03-0EDF-4587-B5AA-1B5ED31BF4C7}" type="pres">
      <dgm:prSet presAssocID="{AE3E6927-1120-4A9B-A0F3-5A5B7141838D}" presName="desTx" presStyleLbl="revTx" presStyleIdx="1" presStyleCnt="8">
        <dgm:presLayoutVars/>
      </dgm:prSet>
      <dgm:spPr/>
    </dgm:pt>
    <dgm:pt modelId="{7DF49CFD-0A4D-43C7-9912-82BADBBC2DAA}" type="pres">
      <dgm:prSet presAssocID="{2EAEC29E-4645-48B5-B89C-BA518C2A3334}" presName="sibTrans" presStyleCnt="0"/>
      <dgm:spPr/>
    </dgm:pt>
    <dgm:pt modelId="{115AA57E-F178-4EE6-9E68-ACE2BAB84DE7}" type="pres">
      <dgm:prSet presAssocID="{2F8B91A8-964D-4B08-A84B-8370B5E6ED78}" presName="compNode" presStyleCnt="0"/>
      <dgm:spPr/>
    </dgm:pt>
    <dgm:pt modelId="{A75137E4-E70C-4920-90A2-25BB6581EB3F}" type="pres">
      <dgm:prSet presAssocID="{2F8B91A8-964D-4B08-A84B-8370B5E6ED78}" presName="iconRect" presStyleLbl="node1" presStyleIdx="1" presStyleCnt="4" custLinFactNeighborX="91035" custLinFactNeighborY="67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292135B-4D05-44A7-873C-DAEB4148194A}" type="pres">
      <dgm:prSet presAssocID="{2F8B91A8-964D-4B08-A84B-8370B5E6ED78}" presName="iconSpace" presStyleCnt="0"/>
      <dgm:spPr/>
    </dgm:pt>
    <dgm:pt modelId="{0FE487EF-8E9B-4C80-B8EB-15C702E89F52}" type="pres">
      <dgm:prSet presAssocID="{2F8B91A8-964D-4B08-A84B-8370B5E6ED78}" presName="parTx" presStyleLbl="revTx" presStyleIdx="2" presStyleCnt="8">
        <dgm:presLayoutVars>
          <dgm:chMax val="0"/>
          <dgm:chPref val="0"/>
        </dgm:presLayoutVars>
      </dgm:prSet>
      <dgm:spPr/>
    </dgm:pt>
    <dgm:pt modelId="{19812548-9A9A-4551-86B6-C2F6C4733155}" type="pres">
      <dgm:prSet presAssocID="{2F8B91A8-964D-4B08-A84B-8370B5E6ED78}" presName="txSpace" presStyleCnt="0"/>
      <dgm:spPr/>
    </dgm:pt>
    <dgm:pt modelId="{ECA1EB02-55DB-4A98-B6CF-FD913A639E44}" type="pres">
      <dgm:prSet presAssocID="{2F8B91A8-964D-4B08-A84B-8370B5E6ED78}" presName="desTx" presStyleLbl="revTx" presStyleIdx="3" presStyleCnt="8">
        <dgm:presLayoutVars/>
      </dgm:prSet>
      <dgm:spPr/>
    </dgm:pt>
    <dgm:pt modelId="{01CA297A-2432-4EF3-93C9-5AF04C06BDE0}" type="pres">
      <dgm:prSet presAssocID="{41FC8300-34AA-4BF1-A43F-1482539B94CF}" presName="sibTrans" presStyleCnt="0"/>
      <dgm:spPr/>
    </dgm:pt>
    <dgm:pt modelId="{484AD41F-EA63-460B-8546-8338ADABE356}" type="pres">
      <dgm:prSet presAssocID="{6779C895-99DA-4EB2-93B7-9781D4526991}" presName="compNode" presStyleCnt="0"/>
      <dgm:spPr/>
    </dgm:pt>
    <dgm:pt modelId="{2CFC1A97-A0B2-4739-906B-EEF46C207FB8}" type="pres">
      <dgm:prSet presAssocID="{6779C895-99DA-4EB2-93B7-9781D4526991}" presName="iconRect" presStyleLbl="node1" presStyleIdx="2" presStyleCnt="4" custLinFactNeighborX="88639" custLinFactNeighborY="313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58E5C9-B5D5-4CF0-BD52-D1B0232527A0}" type="pres">
      <dgm:prSet presAssocID="{6779C895-99DA-4EB2-93B7-9781D4526991}" presName="iconSpace" presStyleCnt="0"/>
      <dgm:spPr/>
    </dgm:pt>
    <dgm:pt modelId="{5070B3ED-B530-4268-9B9D-7999F51CE81C}" type="pres">
      <dgm:prSet presAssocID="{6779C895-99DA-4EB2-93B7-9781D4526991}" presName="parTx" presStyleLbl="revTx" presStyleIdx="4" presStyleCnt="8">
        <dgm:presLayoutVars>
          <dgm:chMax val="0"/>
          <dgm:chPref val="0"/>
        </dgm:presLayoutVars>
      </dgm:prSet>
      <dgm:spPr/>
    </dgm:pt>
    <dgm:pt modelId="{C6D9D0C5-D403-4165-AA65-F5BCCF44E54C}" type="pres">
      <dgm:prSet presAssocID="{6779C895-99DA-4EB2-93B7-9781D4526991}" presName="txSpace" presStyleCnt="0"/>
      <dgm:spPr/>
    </dgm:pt>
    <dgm:pt modelId="{43CA4BB7-2223-4D27-9DA7-7C3FFABFF261}" type="pres">
      <dgm:prSet presAssocID="{6779C895-99DA-4EB2-93B7-9781D4526991}" presName="desTx" presStyleLbl="revTx" presStyleIdx="5" presStyleCnt="8">
        <dgm:presLayoutVars/>
      </dgm:prSet>
      <dgm:spPr/>
    </dgm:pt>
    <dgm:pt modelId="{24343DCC-1619-43A4-B4D9-0A2CCB6309AC}" type="pres">
      <dgm:prSet presAssocID="{B29EDA49-07F6-4495-974E-0D6FECF406A0}" presName="sibTrans" presStyleCnt="0"/>
      <dgm:spPr/>
    </dgm:pt>
    <dgm:pt modelId="{766CE920-AC17-480C-8EC4-8659A7900C01}" type="pres">
      <dgm:prSet presAssocID="{B8C2B4AC-F5E8-46F0-9186-0352F0C02519}" presName="compNode" presStyleCnt="0"/>
      <dgm:spPr/>
    </dgm:pt>
    <dgm:pt modelId="{D2DA8F0A-DC91-40FD-AB6F-C128F0193317}" type="pres">
      <dgm:prSet presAssocID="{B8C2B4AC-F5E8-46F0-9186-0352F0C02519}" presName="iconRect" presStyleLbl="node1" presStyleIdx="3" presStyleCnt="4" custLinFactNeighborX="83848" custLinFactNeighborY="313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5BD334F-60A2-4A58-97DC-B0153BD1255D}" type="pres">
      <dgm:prSet presAssocID="{B8C2B4AC-F5E8-46F0-9186-0352F0C02519}" presName="iconSpace" presStyleCnt="0"/>
      <dgm:spPr/>
    </dgm:pt>
    <dgm:pt modelId="{2F25C44F-6599-4085-9912-FF79F28CA999}" type="pres">
      <dgm:prSet presAssocID="{B8C2B4AC-F5E8-46F0-9186-0352F0C02519}" presName="parTx" presStyleLbl="revTx" presStyleIdx="6" presStyleCnt="8">
        <dgm:presLayoutVars>
          <dgm:chMax val="0"/>
          <dgm:chPref val="0"/>
        </dgm:presLayoutVars>
      </dgm:prSet>
      <dgm:spPr/>
    </dgm:pt>
    <dgm:pt modelId="{2AE53E7D-2D43-49AF-9487-704E1F5B2ED9}" type="pres">
      <dgm:prSet presAssocID="{B8C2B4AC-F5E8-46F0-9186-0352F0C02519}" presName="txSpace" presStyleCnt="0"/>
      <dgm:spPr/>
    </dgm:pt>
    <dgm:pt modelId="{9845A421-71F8-468F-8792-D1D12A8F6906}" type="pres">
      <dgm:prSet presAssocID="{B8C2B4AC-F5E8-46F0-9186-0352F0C02519}" presName="desTx" presStyleLbl="revTx" presStyleIdx="7" presStyleCnt="8">
        <dgm:presLayoutVars/>
      </dgm:prSet>
      <dgm:spPr/>
    </dgm:pt>
  </dgm:ptLst>
  <dgm:cxnLst>
    <dgm:cxn modelId="{EF4AE13A-3836-4D37-AA10-AC9F5BA6345A}" type="presOf" srcId="{06AF5E9F-5A00-46F5-9A6A-2D91228D7791}" destId="{9845A421-71F8-468F-8792-D1D12A8F6906}" srcOrd="0" destOrd="0" presId="urn:microsoft.com/office/officeart/2018/2/layout/IconLabelDescriptionList"/>
    <dgm:cxn modelId="{62CAD73D-8FA2-4412-AB16-6A62AED1FB1D}" type="presOf" srcId="{2F8B91A8-964D-4B08-A84B-8370B5E6ED78}" destId="{0FE487EF-8E9B-4C80-B8EB-15C702E89F52}" srcOrd="0" destOrd="0" presId="urn:microsoft.com/office/officeart/2018/2/layout/IconLabelDescriptionList"/>
    <dgm:cxn modelId="{7981254E-BF9E-499C-A9A2-08856A203B43}" type="presOf" srcId="{6FB9BA25-F50E-43FD-93F6-7FF785D21A04}" destId="{8456294F-530F-4377-A2CD-EED3F6201D0F}" srcOrd="0" destOrd="0" presId="urn:microsoft.com/office/officeart/2018/2/layout/IconLabelDescriptionList"/>
    <dgm:cxn modelId="{D0227666-F0B6-4B14-804D-25E311C728F0}" srcId="{6FB9BA25-F50E-43FD-93F6-7FF785D21A04}" destId="{2F8B91A8-964D-4B08-A84B-8370B5E6ED78}" srcOrd="1" destOrd="0" parTransId="{71F96F6C-0AD9-4304-9911-E19D80A29D62}" sibTransId="{41FC8300-34AA-4BF1-A43F-1482539B94CF}"/>
    <dgm:cxn modelId="{0FAA1B6B-DE40-4CB4-BC0D-3D8060CC6BA3}" srcId="{6FB9BA25-F50E-43FD-93F6-7FF785D21A04}" destId="{AE3E6927-1120-4A9B-A0F3-5A5B7141838D}" srcOrd="0" destOrd="0" parTransId="{B2FFCA03-C0B5-4731-B8B7-8178D9B2AD73}" sibTransId="{2EAEC29E-4645-48B5-B89C-BA518C2A3334}"/>
    <dgm:cxn modelId="{EB1F62A5-9739-49E8-8105-4C8ED1435DD6}" type="presOf" srcId="{6779C895-99DA-4EB2-93B7-9781D4526991}" destId="{5070B3ED-B530-4268-9B9D-7999F51CE81C}" srcOrd="0" destOrd="0" presId="urn:microsoft.com/office/officeart/2018/2/layout/IconLabelDescriptionList"/>
    <dgm:cxn modelId="{7AE832B3-8A90-4723-B647-BB9E16EF7AE6}" type="presOf" srcId="{B8C2B4AC-F5E8-46F0-9186-0352F0C02519}" destId="{2F25C44F-6599-4085-9912-FF79F28CA999}" srcOrd="0" destOrd="0" presId="urn:microsoft.com/office/officeart/2018/2/layout/IconLabelDescriptionList"/>
    <dgm:cxn modelId="{631C8DC9-E24F-4889-88E1-28166795241F}" type="presOf" srcId="{AE3E6927-1120-4A9B-A0F3-5A5B7141838D}" destId="{77604F2B-7ADE-4012-BA82-096C2FBDC4C3}" srcOrd="0" destOrd="0" presId="urn:microsoft.com/office/officeart/2018/2/layout/IconLabelDescriptionList"/>
    <dgm:cxn modelId="{85FF0FD5-0E9C-4ED5-9DAC-8D4D3C68F004}" srcId="{6FB9BA25-F50E-43FD-93F6-7FF785D21A04}" destId="{B8C2B4AC-F5E8-46F0-9186-0352F0C02519}" srcOrd="3" destOrd="0" parTransId="{F19CC47D-5C0C-44A7-B187-2B1B81C7C5A0}" sibTransId="{293FE7E7-BBC4-44F0-BBBF-257801C56A9A}"/>
    <dgm:cxn modelId="{A9C77FD5-E023-4D93-A23C-94F8E096D6C1}" srcId="{B8C2B4AC-F5E8-46F0-9186-0352F0C02519}" destId="{06AF5E9F-5A00-46F5-9A6A-2D91228D7791}" srcOrd="0" destOrd="0" parTransId="{B0E935AF-C844-4420-96E2-CDBC1B3E1ABD}" sibTransId="{A2649C53-0569-4083-8BD1-3F1E2ECBDB94}"/>
    <dgm:cxn modelId="{782B67F3-BB14-47A8-BA20-3FE12CF6B511}" srcId="{6FB9BA25-F50E-43FD-93F6-7FF785D21A04}" destId="{6779C895-99DA-4EB2-93B7-9781D4526991}" srcOrd="2" destOrd="0" parTransId="{E122980F-558E-491E-B4D5-F171A518B7FE}" sibTransId="{B29EDA49-07F6-4495-974E-0D6FECF406A0}"/>
    <dgm:cxn modelId="{8CF13D21-57F8-407D-99AE-AD3762C58844}" type="presParOf" srcId="{8456294F-530F-4377-A2CD-EED3F6201D0F}" destId="{4713D3D3-1337-47D6-85C7-1DD5543BE039}" srcOrd="0" destOrd="0" presId="urn:microsoft.com/office/officeart/2018/2/layout/IconLabelDescriptionList"/>
    <dgm:cxn modelId="{4FFF29C9-EA72-412D-8E1F-EE7231CD290C}" type="presParOf" srcId="{4713D3D3-1337-47D6-85C7-1DD5543BE039}" destId="{D3EC2546-376C-426F-AA3C-0E7DE4683D77}" srcOrd="0" destOrd="0" presId="urn:microsoft.com/office/officeart/2018/2/layout/IconLabelDescriptionList"/>
    <dgm:cxn modelId="{B612B7A4-156B-4965-8041-EB2CBF74AF66}" type="presParOf" srcId="{4713D3D3-1337-47D6-85C7-1DD5543BE039}" destId="{7AF8AB47-EF55-46AE-B5DF-F4C10929F394}" srcOrd="1" destOrd="0" presId="urn:microsoft.com/office/officeart/2018/2/layout/IconLabelDescriptionList"/>
    <dgm:cxn modelId="{C1588354-B824-4F5B-A3D7-861C3BA76AE2}" type="presParOf" srcId="{4713D3D3-1337-47D6-85C7-1DD5543BE039}" destId="{77604F2B-7ADE-4012-BA82-096C2FBDC4C3}" srcOrd="2" destOrd="0" presId="urn:microsoft.com/office/officeart/2018/2/layout/IconLabelDescriptionList"/>
    <dgm:cxn modelId="{93F5BF24-B76E-42B0-97BC-D397E1684A5D}" type="presParOf" srcId="{4713D3D3-1337-47D6-85C7-1DD5543BE039}" destId="{D1E5C21D-F120-48AB-8FD3-47363AD6B8E5}" srcOrd="3" destOrd="0" presId="urn:microsoft.com/office/officeart/2018/2/layout/IconLabelDescriptionList"/>
    <dgm:cxn modelId="{3BC2F261-07E7-4FEA-9235-F02211343A47}" type="presParOf" srcId="{4713D3D3-1337-47D6-85C7-1DD5543BE039}" destId="{E9A51C03-0EDF-4587-B5AA-1B5ED31BF4C7}" srcOrd="4" destOrd="0" presId="urn:microsoft.com/office/officeart/2018/2/layout/IconLabelDescriptionList"/>
    <dgm:cxn modelId="{E4D9C398-F9BD-4E15-94E5-D192FFB33E83}" type="presParOf" srcId="{8456294F-530F-4377-A2CD-EED3F6201D0F}" destId="{7DF49CFD-0A4D-43C7-9912-82BADBBC2DAA}" srcOrd="1" destOrd="0" presId="urn:microsoft.com/office/officeart/2018/2/layout/IconLabelDescriptionList"/>
    <dgm:cxn modelId="{50F6C176-A7EC-4C73-81EA-B2E428F51F95}" type="presParOf" srcId="{8456294F-530F-4377-A2CD-EED3F6201D0F}" destId="{115AA57E-F178-4EE6-9E68-ACE2BAB84DE7}" srcOrd="2" destOrd="0" presId="urn:microsoft.com/office/officeart/2018/2/layout/IconLabelDescriptionList"/>
    <dgm:cxn modelId="{E1DAAE71-D6A9-4168-9625-F61BDE9DD641}" type="presParOf" srcId="{115AA57E-F178-4EE6-9E68-ACE2BAB84DE7}" destId="{A75137E4-E70C-4920-90A2-25BB6581EB3F}" srcOrd="0" destOrd="0" presId="urn:microsoft.com/office/officeart/2018/2/layout/IconLabelDescriptionList"/>
    <dgm:cxn modelId="{CB951345-2291-47BF-90AF-00DCB14DE349}" type="presParOf" srcId="{115AA57E-F178-4EE6-9E68-ACE2BAB84DE7}" destId="{2292135B-4D05-44A7-873C-DAEB4148194A}" srcOrd="1" destOrd="0" presId="urn:microsoft.com/office/officeart/2018/2/layout/IconLabelDescriptionList"/>
    <dgm:cxn modelId="{E7C386FF-0B45-47E5-8DA3-87BBEDE9795C}" type="presParOf" srcId="{115AA57E-F178-4EE6-9E68-ACE2BAB84DE7}" destId="{0FE487EF-8E9B-4C80-B8EB-15C702E89F52}" srcOrd="2" destOrd="0" presId="urn:microsoft.com/office/officeart/2018/2/layout/IconLabelDescriptionList"/>
    <dgm:cxn modelId="{411A20E1-EEBE-45FA-82D4-90DB332B16D0}" type="presParOf" srcId="{115AA57E-F178-4EE6-9E68-ACE2BAB84DE7}" destId="{19812548-9A9A-4551-86B6-C2F6C4733155}" srcOrd="3" destOrd="0" presId="urn:microsoft.com/office/officeart/2018/2/layout/IconLabelDescriptionList"/>
    <dgm:cxn modelId="{D115BAD9-026E-49A8-9BDA-4511916931A9}" type="presParOf" srcId="{115AA57E-F178-4EE6-9E68-ACE2BAB84DE7}" destId="{ECA1EB02-55DB-4A98-B6CF-FD913A639E44}" srcOrd="4" destOrd="0" presId="urn:microsoft.com/office/officeart/2018/2/layout/IconLabelDescriptionList"/>
    <dgm:cxn modelId="{560C3E59-D987-414E-A2AD-B669513C3A52}" type="presParOf" srcId="{8456294F-530F-4377-A2CD-EED3F6201D0F}" destId="{01CA297A-2432-4EF3-93C9-5AF04C06BDE0}" srcOrd="3" destOrd="0" presId="urn:microsoft.com/office/officeart/2018/2/layout/IconLabelDescriptionList"/>
    <dgm:cxn modelId="{1D266124-E606-4D1A-A4BC-4513C47BBC6E}" type="presParOf" srcId="{8456294F-530F-4377-A2CD-EED3F6201D0F}" destId="{484AD41F-EA63-460B-8546-8338ADABE356}" srcOrd="4" destOrd="0" presId="urn:microsoft.com/office/officeart/2018/2/layout/IconLabelDescriptionList"/>
    <dgm:cxn modelId="{006609CC-C88B-4A6B-8D88-3FC6C1473084}" type="presParOf" srcId="{484AD41F-EA63-460B-8546-8338ADABE356}" destId="{2CFC1A97-A0B2-4739-906B-EEF46C207FB8}" srcOrd="0" destOrd="0" presId="urn:microsoft.com/office/officeart/2018/2/layout/IconLabelDescriptionList"/>
    <dgm:cxn modelId="{4934C11A-B7E8-4665-BCE2-E6065F0AD011}" type="presParOf" srcId="{484AD41F-EA63-460B-8546-8338ADABE356}" destId="{2D58E5C9-B5D5-4CF0-BD52-D1B0232527A0}" srcOrd="1" destOrd="0" presId="urn:microsoft.com/office/officeart/2018/2/layout/IconLabelDescriptionList"/>
    <dgm:cxn modelId="{8E0B5AB0-1CE4-4FA3-89DB-653D17B1F043}" type="presParOf" srcId="{484AD41F-EA63-460B-8546-8338ADABE356}" destId="{5070B3ED-B530-4268-9B9D-7999F51CE81C}" srcOrd="2" destOrd="0" presId="urn:microsoft.com/office/officeart/2018/2/layout/IconLabelDescriptionList"/>
    <dgm:cxn modelId="{983BDC66-36A2-44D1-AF8D-61C08C728D46}" type="presParOf" srcId="{484AD41F-EA63-460B-8546-8338ADABE356}" destId="{C6D9D0C5-D403-4165-AA65-F5BCCF44E54C}" srcOrd="3" destOrd="0" presId="urn:microsoft.com/office/officeart/2018/2/layout/IconLabelDescriptionList"/>
    <dgm:cxn modelId="{78F89AF5-2DBA-4F04-83CB-BFA827E6F00E}" type="presParOf" srcId="{484AD41F-EA63-460B-8546-8338ADABE356}" destId="{43CA4BB7-2223-4D27-9DA7-7C3FFABFF261}" srcOrd="4" destOrd="0" presId="urn:microsoft.com/office/officeart/2018/2/layout/IconLabelDescriptionList"/>
    <dgm:cxn modelId="{DCD876EB-6C3C-4158-955D-13ABB272CF4F}" type="presParOf" srcId="{8456294F-530F-4377-A2CD-EED3F6201D0F}" destId="{24343DCC-1619-43A4-B4D9-0A2CCB6309AC}" srcOrd="5" destOrd="0" presId="urn:microsoft.com/office/officeart/2018/2/layout/IconLabelDescriptionList"/>
    <dgm:cxn modelId="{4441C2BE-5F76-45E5-96EA-23E362088986}" type="presParOf" srcId="{8456294F-530F-4377-A2CD-EED3F6201D0F}" destId="{766CE920-AC17-480C-8EC4-8659A7900C01}" srcOrd="6" destOrd="0" presId="urn:microsoft.com/office/officeart/2018/2/layout/IconLabelDescriptionList"/>
    <dgm:cxn modelId="{6C0E1A21-B66A-4754-B8FD-5F66352BB4A6}" type="presParOf" srcId="{766CE920-AC17-480C-8EC4-8659A7900C01}" destId="{D2DA8F0A-DC91-40FD-AB6F-C128F0193317}" srcOrd="0" destOrd="0" presId="urn:microsoft.com/office/officeart/2018/2/layout/IconLabelDescriptionList"/>
    <dgm:cxn modelId="{B027B9E9-EDDB-4A4F-AC6D-B4C61EBD3EC1}" type="presParOf" srcId="{766CE920-AC17-480C-8EC4-8659A7900C01}" destId="{15BD334F-60A2-4A58-97DC-B0153BD1255D}" srcOrd="1" destOrd="0" presId="urn:microsoft.com/office/officeart/2018/2/layout/IconLabelDescriptionList"/>
    <dgm:cxn modelId="{36379E81-BF7B-41E8-8F97-BABAB2DA73BE}" type="presParOf" srcId="{766CE920-AC17-480C-8EC4-8659A7900C01}" destId="{2F25C44F-6599-4085-9912-FF79F28CA999}" srcOrd="2" destOrd="0" presId="urn:microsoft.com/office/officeart/2018/2/layout/IconLabelDescriptionList"/>
    <dgm:cxn modelId="{B72F30DE-39F8-496B-A524-BD5204DCD7FD}" type="presParOf" srcId="{766CE920-AC17-480C-8EC4-8659A7900C01}" destId="{2AE53E7D-2D43-49AF-9487-704E1F5B2ED9}" srcOrd="3" destOrd="0" presId="urn:microsoft.com/office/officeart/2018/2/layout/IconLabelDescriptionList"/>
    <dgm:cxn modelId="{0CB6C94A-5F39-4553-95D8-31A90145ADE3}" type="presParOf" srcId="{766CE920-AC17-480C-8EC4-8659A7900C01}" destId="{9845A421-71F8-468F-8792-D1D12A8F690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CE64F0-E283-4CC2-BD7B-6C640FFC90D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547FB4B-EE44-4E15-B4BC-B1CE8D28CC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Code inspection and review</a:t>
          </a:r>
        </a:p>
      </dgm:t>
    </dgm:pt>
    <dgm:pt modelId="{13B7ED3F-0438-4413-8525-4E0A26ACEA4B}" type="parTrans" cxnId="{BF357F17-8DDC-49AC-8B54-2CBC7C1039BC}">
      <dgm:prSet/>
      <dgm:spPr/>
      <dgm:t>
        <a:bodyPr/>
        <a:lstStyle/>
        <a:p>
          <a:endParaRPr lang="en-US"/>
        </a:p>
      </dgm:t>
    </dgm:pt>
    <dgm:pt modelId="{48680D33-CEC3-4247-8D1C-553FCAF0FFAE}" type="sibTrans" cxnId="{BF357F17-8DDC-49AC-8B54-2CBC7C1039BC}">
      <dgm:prSet/>
      <dgm:spPr/>
      <dgm:t>
        <a:bodyPr/>
        <a:lstStyle/>
        <a:p>
          <a:endParaRPr lang="en-US"/>
        </a:p>
      </dgm:t>
    </dgm:pt>
    <dgm:pt modelId="{0A2AE621-8B62-4B3E-B55F-83030B23E8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Answer</a:t>
          </a:r>
        </a:p>
      </dgm:t>
    </dgm:pt>
    <dgm:pt modelId="{6F130DCD-2CD5-431D-A3A4-6C120BB42DE9}" type="parTrans" cxnId="{293E7EB1-F3EA-42B4-9429-5AA3D72E42EA}">
      <dgm:prSet/>
      <dgm:spPr/>
      <dgm:t>
        <a:bodyPr/>
        <a:lstStyle/>
        <a:p>
          <a:endParaRPr lang="en-US"/>
        </a:p>
      </dgm:t>
    </dgm:pt>
    <dgm:pt modelId="{97312062-6E6C-412A-95EC-EF59C4E26D5A}" type="sibTrans" cxnId="{293E7EB1-F3EA-42B4-9429-5AA3D72E42EA}">
      <dgm:prSet/>
      <dgm:spPr/>
      <dgm:t>
        <a:bodyPr/>
        <a:lstStyle/>
        <a:p>
          <a:endParaRPr lang="en-US"/>
        </a:p>
      </dgm:t>
    </dgm:pt>
    <dgm:pt modelId="{777426A9-4345-4512-AE7D-810618AF0E06}">
      <dgm:prSet/>
      <dgm:spPr/>
      <dgm:t>
        <a:bodyPr/>
        <a:lstStyle/>
        <a:p>
          <a:endParaRPr lang="en-US"/>
        </a:p>
      </dgm:t>
    </dgm:pt>
    <dgm:pt modelId="{3C60952F-D400-4E8C-ABDE-F89496568D45}" type="parTrans" cxnId="{4F01C02F-7DA6-4B4D-AD59-2D93B2764738}">
      <dgm:prSet/>
      <dgm:spPr/>
      <dgm:t>
        <a:bodyPr/>
        <a:lstStyle/>
        <a:p>
          <a:endParaRPr lang="en-US"/>
        </a:p>
      </dgm:t>
    </dgm:pt>
    <dgm:pt modelId="{353EFD20-1730-48A9-8C74-2EC8D6E8D745}" type="sibTrans" cxnId="{4F01C02F-7DA6-4B4D-AD59-2D93B2764738}">
      <dgm:prSet/>
      <dgm:spPr/>
      <dgm:t>
        <a:bodyPr/>
        <a:lstStyle/>
        <a:p>
          <a:endParaRPr lang="en-US"/>
        </a:p>
      </dgm:t>
    </dgm:pt>
    <dgm:pt modelId="{3193DC20-C314-41C4-85C2-79FC59E00214}" type="pres">
      <dgm:prSet presAssocID="{86CE64F0-E283-4CC2-BD7B-6C640FFC90DF}" presName="root" presStyleCnt="0">
        <dgm:presLayoutVars>
          <dgm:dir/>
          <dgm:resizeHandles val="exact"/>
        </dgm:presLayoutVars>
      </dgm:prSet>
      <dgm:spPr/>
    </dgm:pt>
    <dgm:pt modelId="{1B23A2D5-D72A-41FA-927A-86D2FF7B19A4}" type="pres">
      <dgm:prSet presAssocID="{4547FB4B-EE44-4E15-B4BC-B1CE8D28CC53}" presName="compNode" presStyleCnt="0"/>
      <dgm:spPr/>
    </dgm:pt>
    <dgm:pt modelId="{3A3C3463-58D9-4816-A881-7E7C980786F0}" type="pres">
      <dgm:prSet presAssocID="{4547FB4B-EE44-4E15-B4BC-B1CE8D28CC5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3B8B924-F0C8-4277-BDD4-DE8591311397}" type="pres">
      <dgm:prSet presAssocID="{4547FB4B-EE44-4E15-B4BC-B1CE8D28CC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CD150DA-A85F-4826-B541-2253C5700FCB}" type="pres">
      <dgm:prSet presAssocID="{4547FB4B-EE44-4E15-B4BC-B1CE8D28CC53}" presName="spaceRect" presStyleCnt="0"/>
      <dgm:spPr/>
    </dgm:pt>
    <dgm:pt modelId="{CE929EE8-2267-48A4-BE85-48829A6E480C}" type="pres">
      <dgm:prSet presAssocID="{4547FB4B-EE44-4E15-B4BC-B1CE8D28CC53}" presName="textRect" presStyleLbl="revTx" presStyleIdx="0" presStyleCnt="2">
        <dgm:presLayoutVars>
          <dgm:chMax val="1"/>
          <dgm:chPref val="1"/>
        </dgm:presLayoutVars>
      </dgm:prSet>
      <dgm:spPr/>
    </dgm:pt>
    <dgm:pt modelId="{058AB591-4D4B-4DD6-91BF-48E480111700}" type="pres">
      <dgm:prSet presAssocID="{48680D33-CEC3-4247-8D1C-553FCAF0FFAE}" presName="sibTrans" presStyleCnt="0"/>
      <dgm:spPr/>
    </dgm:pt>
    <dgm:pt modelId="{6D20641A-E4F6-461A-A620-4AD8E77B23E9}" type="pres">
      <dgm:prSet presAssocID="{0A2AE621-8B62-4B3E-B55F-83030B23E812}" presName="compNode" presStyleCnt="0"/>
      <dgm:spPr/>
    </dgm:pt>
    <dgm:pt modelId="{A7405325-FE60-432B-8B0C-C72B60872DDC}" type="pres">
      <dgm:prSet presAssocID="{0A2AE621-8B62-4B3E-B55F-83030B23E81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45A1D4A-1E7E-43F8-80A9-E6709BB351DB}" type="pres">
      <dgm:prSet presAssocID="{0A2AE621-8B62-4B3E-B55F-83030B23E8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E17316E-E566-46BF-830E-68481AC73397}" type="pres">
      <dgm:prSet presAssocID="{0A2AE621-8B62-4B3E-B55F-83030B23E812}" presName="spaceRect" presStyleCnt="0"/>
      <dgm:spPr/>
    </dgm:pt>
    <dgm:pt modelId="{1962727B-1C85-4EE4-BF65-A18668ADDE4A}" type="pres">
      <dgm:prSet presAssocID="{0A2AE621-8B62-4B3E-B55F-83030B23E8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357F17-8DDC-49AC-8B54-2CBC7C1039BC}" srcId="{86CE64F0-E283-4CC2-BD7B-6C640FFC90DF}" destId="{4547FB4B-EE44-4E15-B4BC-B1CE8D28CC53}" srcOrd="0" destOrd="0" parTransId="{13B7ED3F-0438-4413-8525-4E0A26ACEA4B}" sibTransId="{48680D33-CEC3-4247-8D1C-553FCAF0FFAE}"/>
    <dgm:cxn modelId="{3B877525-F5B3-404F-A1F3-4D02B8B04EE9}" type="presOf" srcId="{86CE64F0-E283-4CC2-BD7B-6C640FFC90DF}" destId="{3193DC20-C314-41C4-85C2-79FC59E00214}" srcOrd="0" destOrd="0" presId="urn:microsoft.com/office/officeart/2018/5/layout/IconLeafLabelList"/>
    <dgm:cxn modelId="{4F01C02F-7DA6-4B4D-AD59-2D93B2764738}" srcId="{0A2AE621-8B62-4B3E-B55F-83030B23E812}" destId="{777426A9-4345-4512-AE7D-810618AF0E06}" srcOrd="0" destOrd="0" parTransId="{3C60952F-D400-4E8C-ABDE-F89496568D45}" sibTransId="{353EFD20-1730-48A9-8C74-2EC8D6E8D745}"/>
    <dgm:cxn modelId="{72C9D181-8898-7F4E-A12D-97FBA534C387}" type="presOf" srcId="{0A2AE621-8B62-4B3E-B55F-83030B23E812}" destId="{1962727B-1C85-4EE4-BF65-A18668ADDE4A}" srcOrd="0" destOrd="0" presId="urn:microsoft.com/office/officeart/2018/5/layout/IconLeafLabelList"/>
    <dgm:cxn modelId="{06631F86-1731-9C45-BBE5-5A4F2CBF0B93}" type="presOf" srcId="{4547FB4B-EE44-4E15-B4BC-B1CE8D28CC53}" destId="{CE929EE8-2267-48A4-BE85-48829A6E480C}" srcOrd="0" destOrd="0" presId="urn:microsoft.com/office/officeart/2018/5/layout/IconLeafLabelList"/>
    <dgm:cxn modelId="{293E7EB1-F3EA-42B4-9429-5AA3D72E42EA}" srcId="{86CE64F0-E283-4CC2-BD7B-6C640FFC90DF}" destId="{0A2AE621-8B62-4B3E-B55F-83030B23E812}" srcOrd="1" destOrd="0" parTransId="{6F130DCD-2CD5-431D-A3A4-6C120BB42DE9}" sibTransId="{97312062-6E6C-412A-95EC-EF59C4E26D5A}"/>
    <dgm:cxn modelId="{BBB47175-4F03-8840-8E94-0B7266F8B433}" type="presParOf" srcId="{3193DC20-C314-41C4-85C2-79FC59E00214}" destId="{1B23A2D5-D72A-41FA-927A-86D2FF7B19A4}" srcOrd="0" destOrd="0" presId="urn:microsoft.com/office/officeart/2018/5/layout/IconLeafLabelList"/>
    <dgm:cxn modelId="{FA144E36-12DE-BB44-8D61-8437A030C202}" type="presParOf" srcId="{1B23A2D5-D72A-41FA-927A-86D2FF7B19A4}" destId="{3A3C3463-58D9-4816-A881-7E7C980786F0}" srcOrd="0" destOrd="0" presId="urn:microsoft.com/office/officeart/2018/5/layout/IconLeafLabelList"/>
    <dgm:cxn modelId="{9E99F470-1EF3-284F-8EBD-A683AD67AC5E}" type="presParOf" srcId="{1B23A2D5-D72A-41FA-927A-86D2FF7B19A4}" destId="{93B8B924-F0C8-4277-BDD4-DE8591311397}" srcOrd="1" destOrd="0" presId="urn:microsoft.com/office/officeart/2018/5/layout/IconLeafLabelList"/>
    <dgm:cxn modelId="{C37928EA-7A15-BE4D-AEDA-D7A740D488CF}" type="presParOf" srcId="{1B23A2D5-D72A-41FA-927A-86D2FF7B19A4}" destId="{0CD150DA-A85F-4826-B541-2253C5700FCB}" srcOrd="2" destOrd="0" presId="urn:microsoft.com/office/officeart/2018/5/layout/IconLeafLabelList"/>
    <dgm:cxn modelId="{BF697E71-4104-9D44-B6E2-2754ABC0089A}" type="presParOf" srcId="{1B23A2D5-D72A-41FA-927A-86D2FF7B19A4}" destId="{CE929EE8-2267-48A4-BE85-48829A6E480C}" srcOrd="3" destOrd="0" presId="urn:microsoft.com/office/officeart/2018/5/layout/IconLeafLabelList"/>
    <dgm:cxn modelId="{FBD11A4E-91E1-2C44-A91F-A082FB634EB5}" type="presParOf" srcId="{3193DC20-C314-41C4-85C2-79FC59E00214}" destId="{058AB591-4D4B-4DD6-91BF-48E480111700}" srcOrd="1" destOrd="0" presId="urn:microsoft.com/office/officeart/2018/5/layout/IconLeafLabelList"/>
    <dgm:cxn modelId="{3112C394-B411-3542-AB2C-9720F88503A4}" type="presParOf" srcId="{3193DC20-C314-41C4-85C2-79FC59E00214}" destId="{6D20641A-E4F6-461A-A620-4AD8E77B23E9}" srcOrd="2" destOrd="0" presId="urn:microsoft.com/office/officeart/2018/5/layout/IconLeafLabelList"/>
    <dgm:cxn modelId="{9B65D460-ECC1-A449-8294-D66E6C79DC4C}" type="presParOf" srcId="{6D20641A-E4F6-461A-A620-4AD8E77B23E9}" destId="{A7405325-FE60-432B-8B0C-C72B60872DDC}" srcOrd="0" destOrd="0" presId="urn:microsoft.com/office/officeart/2018/5/layout/IconLeafLabelList"/>
    <dgm:cxn modelId="{BEF5C73F-0F11-1040-B905-66A58FF52AB1}" type="presParOf" srcId="{6D20641A-E4F6-461A-A620-4AD8E77B23E9}" destId="{E45A1D4A-1E7E-43F8-80A9-E6709BB351DB}" srcOrd="1" destOrd="0" presId="urn:microsoft.com/office/officeart/2018/5/layout/IconLeafLabelList"/>
    <dgm:cxn modelId="{D8218BE7-9BEA-A642-A8ED-3F6E2CC6ED0A}" type="presParOf" srcId="{6D20641A-E4F6-461A-A620-4AD8E77B23E9}" destId="{1E17316E-E566-46BF-830E-68481AC73397}" srcOrd="2" destOrd="0" presId="urn:microsoft.com/office/officeart/2018/5/layout/IconLeafLabelList"/>
    <dgm:cxn modelId="{09A7543C-6CAF-2F42-B663-411595DC82B7}" type="presParOf" srcId="{6D20641A-E4F6-461A-A620-4AD8E77B23E9}" destId="{1962727B-1C85-4EE4-BF65-A18668ADDE4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F580A-223F-4DA7-9B0C-6133334A5FE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67AFD-4394-4BCC-86E5-2644BB3D630E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05A8-BF63-4BF0-93C9-29338DCB871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X: @tnielsen2</a:t>
          </a:r>
        </a:p>
      </dsp:txBody>
      <dsp:txXfrm>
        <a:off x="93445" y="3018902"/>
        <a:ext cx="3206250" cy="720000"/>
      </dsp:txXfrm>
    </dsp:sp>
    <dsp:sp modelId="{11E287E8-DF75-C947-9400-4BD0EC4603D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C9DFA-D13F-BC46-BAF2-6457B289D049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D9D2F-1484-FD49-9AAE-273370D4FA9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trentnielsen84@gmail.com</a:t>
          </a:r>
        </a:p>
      </dsp:txBody>
      <dsp:txXfrm>
        <a:off x="3860789" y="3018902"/>
        <a:ext cx="3206250" cy="720000"/>
      </dsp:txXfrm>
    </dsp:sp>
    <dsp:sp modelId="{445417EC-8194-4384-B6BA-B7CB6FDEC9C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4A676-FD28-4AEA-9C2D-A33614023588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801F3-1376-45D7-B8FD-B363AB70C3A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hlinkClick xmlns:r="http://schemas.openxmlformats.org/officeDocument/2006/relationships" r:id="rId4"/>
            </a:rPr>
            <a:t>https://github.com/tnielsen2</a:t>
          </a:r>
          <a:endParaRPr lang="en-US" sz="1800" kern="1200" dirty="0"/>
        </a:p>
      </dsp:txBody>
      <dsp:txXfrm>
        <a:off x="7628133" y="3018902"/>
        <a:ext cx="32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226BE-787F-1C44-831E-1ADB0DA59127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79E1BB85-FD3B-B74C-8D72-9F0585CB7BCB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Write Python tool code</a:t>
          </a:r>
        </a:p>
      </dsp:txBody>
      <dsp:txXfrm>
        <a:off x="1000712" y="84"/>
        <a:ext cx="2579885" cy="1547931"/>
      </dsp:txXfrm>
    </dsp:sp>
    <dsp:sp modelId="{AA0B23FF-005B-4741-9255-E9B57D3B23CD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26C8335A-A6C4-194E-9467-816254F606B5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Define prompt tools</a:t>
          </a:r>
        </a:p>
      </dsp:txBody>
      <dsp:txXfrm>
        <a:off x="4173971" y="84"/>
        <a:ext cx="2579885" cy="1547931"/>
      </dsp:txXfrm>
    </dsp:sp>
    <dsp:sp modelId="{17C91EAE-D911-B340-9BB1-FB3B7D7D4590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8575F157-847B-664C-9DB8-54FC7A908FFE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Define </a:t>
          </a:r>
          <a:r>
            <a:rPr lang="en-US" sz="3000" kern="1200" dirty="0" err="1"/>
            <a:t>LangChain</a:t>
          </a:r>
          <a:r>
            <a:rPr lang="en-US" sz="3000" kern="1200" dirty="0"/>
            <a:t> template</a:t>
          </a:r>
        </a:p>
      </dsp:txBody>
      <dsp:txXfrm>
        <a:off x="7347230" y="84"/>
        <a:ext cx="2579885" cy="1547931"/>
      </dsp:txXfrm>
    </dsp:sp>
    <dsp:sp modelId="{46679668-AFA3-7548-B36F-837BAFE5680F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9035825D-4443-2D4F-A07B-3FB91209AB5F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Invoke LLM w/ prompt</a:t>
          </a:r>
        </a:p>
      </dsp:txBody>
      <dsp:txXfrm>
        <a:off x="1000712" y="2141389"/>
        <a:ext cx="2579885" cy="1547931"/>
      </dsp:txXfrm>
    </dsp:sp>
    <dsp:sp modelId="{AE584D33-2478-8248-A02A-C9A62A06C8A9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2912388"/>
        <a:ext cx="29668" cy="5933"/>
      </dsp:txXfrm>
    </dsp:sp>
    <dsp:sp modelId="{6A6C0FFD-F222-D747-AD96-88F0F4AFFE16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Iterate prompt iteration amount</a:t>
          </a:r>
        </a:p>
      </dsp:txBody>
      <dsp:txXfrm>
        <a:off x="4173971" y="2141389"/>
        <a:ext cx="2579885" cy="1547931"/>
      </dsp:txXfrm>
    </dsp:sp>
    <dsp:sp modelId="{6E5C7350-188E-9748-B886-693DD619729C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Answer</a:t>
          </a:r>
        </a:p>
      </dsp:txBody>
      <dsp:txXfrm>
        <a:off x="7347230" y="2141389"/>
        <a:ext cx="2579885" cy="154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B8C5D-2988-6B49-B0DB-1D293AF5C9C2}">
      <dsp:nvSpPr>
        <dsp:cNvPr id="0" name=""/>
        <dsp:cNvSpPr/>
      </dsp:nvSpPr>
      <dsp:spPr>
        <a:xfrm>
          <a:off x="0" y="441007"/>
          <a:ext cx="625372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79044" rIns="48535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Retrieve information from vectorized data or context</a:t>
          </a:r>
        </a:p>
      </dsp:txBody>
      <dsp:txXfrm>
        <a:off x="0" y="441007"/>
        <a:ext cx="6253721" cy="1304100"/>
      </dsp:txXfrm>
    </dsp:sp>
    <dsp:sp modelId="{999ABA5A-3FEC-0548-9B72-86D1A666A5A7}">
      <dsp:nvSpPr>
        <dsp:cNvPr id="0" name=""/>
        <dsp:cNvSpPr/>
      </dsp:nvSpPr>
      <dsp:spPr>
        <a:xfrm>
          <a:off x="312686" y="101527"/>
          <a:ext cx="437760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extraction</a:t>
          </a:r>
        </a:p>
      </dsp:txBody>
      <dsp:txXfrm>
        <a:off x="345830" y="134671"/>
        <a:ext cx="4311317" cy="612672"/>
      </dsp:txXfrm>
    </dsp:sp>
    <dsp:sp modelId="{BF7775BD-B6CF-EB49-B6BB-C3E438FDDF64}">
      <dsp:nvSpPr>
        <dsp:cNvPr id="0" name=""/>
        <dsp:cNvSpPr/>
      </dsp:nvSpPr>
      <dsp:spPr>
        <a:xfrm>
          <a:off x="0" y="2208787"/>
          <a:ext cx="625372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79044" rIns="48535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Summarize and evaluate documentation and or code</a:t>
          </a:r>
        </a:p>
      </dsp:txBody>
      <dsp:txXfrm>
        <a:off x="0" y="2208787"/>
        <a:ext cx="6253721" cy="1304100"/>
      </dsp:txXfrm>
    </dsp:sp>
    <dsp:sp modelId="{8DF05FA6-8164-0F42-B360-02DD3B28E402}">
      <dsp:nvSpPr>
        <dsp:cNvPr id="0" name=""/>
        <dsp:cNvSpPr/>
      </dsp:nvSpPr>
      <dsp:spPr>
        <a:xfrm>
          <a:off x="312686" y="1869307"/>
          <a:ext cx="4377605" cy="6789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Summarization and evaluation</a:t>
          </a:r>
        </a:p>
      </dsp:txBody>
      <dsp:txXfrm>
        <a:off x="345830" y="1902451"/>
        <a:ext cx="4311317" cy="612672"/>
      </dsp:txXfrm>
    </dsp:sp>
    <dsp:sp modelId="{08EC13EC-B4A4-8541-BFEE-FCA3236E2A47}">
      <dsp:nvSpPr>
        <dsp:cNvPr id="0" name=""/>
        <dsp:cNvSpPr/>
      </dsp:nvSpPr>
      <dsp:spPr>
        <a:xfrm>
          <a:off x="0" y="3976567"/>
          <a:ext cx="6253721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79044" rIns="48535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Provide information to end users</a:t>
          </a:r>
        </a:p>
      </dsp:txBody>
      <dsp:txXfrm>
        <a:off x="0" y="3976567"/>
        <a:ext cx="6253721" cy="978075"/>
      </dsp:txXfrm>
    </dsp:sp>
    <dsp:sp modelId="{035F06E0-CE7A-1C48-B5A8-5A62068FCA55}">
      <dsp:nvSpPr>
        <dsp:cNvPr id="0" name=""/>
        <dsp:cNvSpPr/>
      </dsp:nvSpPr>
      <dsp:spPr>
        <a:xfrm>
          <a:off x="312686" y="3637087"/>
          <a:ext cx="4377605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Chatbots and Agents</a:t>
          </a:r>
        </a:p>
      </dsp:txBody>
      <dsp:txXfrm>
        <a:off x="345830" y="3670231"/>
        <a:ext cx="4311317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9B54F-C428-437C-86DB-C01856F8F0F4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C0FEC-FDC9-4CC7-A681-876D519793A2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F2EAC-C7BC-4AB6-8C72-2BA0BADCC016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 API calls using Boto3</a:t>
          </a:r>
        </a:p>
      </dsp:txBody>
      <dsp:txXfrm>
        <a:off x="1172126" y="1727046"/>
        <a:ext cx="2114937" cy="897246"/>
      </dsp:txXfrm>
    </dsp:sp>
    <dsp:sp modelId="{406C95F1-C83F-452F-8C85-0CA61EF4DDCC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3B3FA-052C-4B39-AAB3-69C7CD348BF9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C4E18-A917-4DB0-A2B2-D28BD7275867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Langchain libraries for Python and Typescript to interact with LLMs and datastores</a:t>
          </a:r>
        </a:p>
      </dsp:txBody>
      <dsp:txXfrm>
        <a:off x="4745088" y="1727046"/>
        <a:ext cx="2114937" cy="897246"/>
      </dsp:txXfrm>
    </dsp:sp>
    <dsp:sp modelId="{E675F044-5D18-4627-8F0A-205A937FAACE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F8F80-22B6-4739-8584-945EDE61812D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D428E-7C16-4EA1-84CE-382BEEC6184D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Cost is per token</a:t>
          </a:r>
        </a:p>
      </dsp:txBody>
      <dsp:txXfrm>
        <a:off x="8318049" y="1727046"/>
        <a:ext cx="2114937" cy="89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8B254-0848-4473-A27C-7115C14B51A9}">
      <dsp:nvSpPr>
        <dsp:cNvPr id="0" name=""/>
        <dsp:cNvSpPr/>
      </dsp:nvSpPr>
      <dsp:spPr>
        <a:xfrm>
          <a:off x="564387" y="0"/>
          <a:ext cx="1510523" cy="1469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F15F8-3A6A-4E24-BB78-2EF1467F081D}">
      <dsp:nvSpPr>
        <dsp:cNvPr id="0" name=""/>
        <dsp:cNvSpPr/>
      </dsp:nvSpPr>
      <dsp:spPr>
        <a:xfrm>
          <a:off x="564387" y="1652086"/>
          <a:ext cx="4315781" cy="62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LangChain is a framework for developing applications using LLMs</a:t>
          </a:r>
        </a:p>
      </dsp:txBody>
      <dsp:txXfrm>
        <a:off x="564387" y="1652086"/>
        <a:ext cx="4315781" cy="629999"/>
      </dsp:txXfrm>
    </dsp:sp>
    <dsp:sp modelId="{C16CC36E-0F8C-41B4-806D-85F96CDF2CD4}">
      <dsp:nvSpPr>
        <dsp:cNvPr id="0" name=""/>
        <dsp:cNvSpPr/>
      </dsp:nvSpPr>
      <dsp:spPr>
        <a:xfrm>
          <a:off x="564387" y="2366777"/>
          <a:ext cx="4315781" cy="198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ABBFA-D3CE-4980-A706-9460EF2AA9EE}">
      <dsp:nvSpPr>
        <dsp:cNvPr id="0" name=""/>
        <dsp:cNvSpPr/>
      </dsp:nvSpPr>
      <dsp:spPr>
        <a:xfrm>
          <a:off x="5635430" y="0"/>
          <a:ext cx="1510523" cy="1469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4769D-15F5-47FE-895B-3106C772AD76}">
      <dsp:nvSpPr>
        <dsp:cNvPr id="0" name=""/>
        <dsp:cNvSpPr/>
      </dsp:nvSpPr>
      <dsp:spPr>
        <a:xfrm>
          <a:off x="5635430" y="1652086"/>
          <a:ext cx="4315781" cy="62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This framework can:</a:t>
          </a:r>
        </a:p>
      </dsp:txBody>
      <dsp:txXfrm>
        <a:off x="5635430" y="1652086"/>
        <a:ext cx="4315781" cy="629999"/>
      </dsp:txXfrm>
    </dsp:sp>
    <dsp:sp modelId="{0CFB2DE8-A9B3-4D45-82E8-839E2F04E6F4}">
      <dsp:nvSpPr>
        <dsp:cNvPr id="0" name=""/>
        <dsp:cNvSpPr/>
      </dsp:nvSpPr>
      <dsp:spPr>
        <a:xfrm>
          <a:off x="5626799" y="2142006"/>
          <a:ext cx="4315781" cy="198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Interact with LLMs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Build, store and retrieve data w/ vector databases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Link LLMs together for specific purposes (</a:t>
          </a:r>
          <a:r>
            <a:rPr lang="en-US" sz="1700" kern="1200" dirty="0" err="1"/>
            <a:t>LangChain</a:t>
          </a:r>
          <a:r>
            <a:rPr lang="en-US" sz="1700" kern="1200" dirty="0"/>
            <a:t>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Load, split and vectorize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Facilitates memory context methods and objects</a:t>
          </a:r>
        </a:p>
      </dsp:txBody>
      <dsp:txXfrm>
        <a:off x="5626799" y="2142006"/>
        <a:ext cx="4315781" cy="1984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67EE8-0664-7D4A-9C66-B23F9E1D1082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Using “one shot” API calls</a:t>
          </a:r>
        </a:p>
      </dsp:txBody>
      <dsp:txXfrm>
        <a:off x="307345" y="1546"/>
        <a:ext cx="3222855" cy="1933713"/>
      </dsp:txXfrm>
    </dsp:sp>
    <dsp:sp modelId="{9037FC57-1DD5-A44A-A737-D5F5D32D586E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Using vector databases as a data source</a:t>
          </a:r>
        </a:p>
      </dsp:txBody>
      <dsp:txXfrm>
        <a:off x="3852486" y="1546"/>
        <a:ext cx="3222855" cy="1933713"/>
      </dsp:txXfrm>
    </dsp:sp>
    <dsp:sp modelId="{2ED48331-C29B-1A4D-9FF1-1EFBC6F94CF0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interpretation and review</a:t>
          </a:r>
        </a:p>
      </dsp:txBody>
      <dsp:txXfrm>
        <a:off x="7397627" y="1546"/>
        <a:ext cx="3222855" cy="1933713"/>
      </dsp:txXfrm>
    </dsp:sp>
    <dsp:sp modelId="{F5199F37-CFCD-7145-B5B5-92AC3536A0C7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Summarization and data extraction</a:t>
          </a:r>
        </a:p>
      </dsp:txBody>
      <dsp:txXfrm>
        <a:off x="2079915" y="2257545"/>
        <a:ext cx="3222855" cy="1933713"/>
      </dsp:txXfrm>
    </dsp:sp>
    <dsp:sp modelId="{6AABAFCD-33EB-5548-BE15-D5217646401D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Code generation</a:t>
          </a:r>
        </a:p>
      </dsp:txBody>
      <dsp:txXfrm>
        <a:off x="5625057" y="2257545"/>
        <a:ext cx="3222855" cy="19337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D5DB4-B98F-DF4B-8EC6-73D1E489ED29}">
      <dsp:nvSpPr>
        <dsp:cNvPr id="0" name=""/>
        <dsp:cNvSpPr/>
      </dsp:nvSpPr>
      <dsp:spPr>
        <a:xfrm>
          <a:off x="0" y="459967"/>
          <a:ext cx="4828172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POSIX based file system</a:t>
          </a:r>
        </a:p>
      </dsp:txBody>
      <dsp:txXfrm>
        <a:off x="42151" y="502118"/>
        <a:ext cx="4743870" cy="779158"/>
      </dsp:txXfrm>
    </dsp:sp>
    <dsp:sp modelId="{929D0063-5901-FD4F-B969-BF3A573F2505}">
      <dsp:nvSpPr>
        <dsp:cNvPr id="0" name=""/>
        <dsp:cNvSpPr/>
      </dsp:nvSpPr>
      <dsp:spPr>
        <a:xfrm>
          <a:off x="0" y="1427107"/>
          <a:ext cx="4828172" cy="8634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AWS CLI</a:t>
          </a:r>
        </a:p>
      </dsp:txBody>
      <dsp:txXfrm>
        <a:off x="42151" y="1469258"/>
        <a:ext cx="4743870" cy="779158"/>
      </dsp:txXfrm>
    </dsp:sp>
    <dsp:sp modelId="{C1F44DEC-DFD2-4240-BA1A-205B50B710F9}">
      <dsp:nvSpPr>
        <dsp:cNvPr id="0" name=""/>
        <dsp:cNvSpPr/>
      </dsp:nvSpPr>
      <dsp:spPr>
        <a:xfrm>
          <a:off x="0" y="2394247"/>
          <a:ext cx="4828172" cy="8634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Python</a:t>
          </a:r>
        </a:p>
      </dsp:txBody>
      <dsp:txXfrm>
        <a:off x="42151" y="2436398"/>
        <a:ext cx="4743870" cy="779158"/>
      </dsp:txXfrm>
    </dsp:sp>
    <dsp:sp modelId="{51A35C01-D7C2-FA47-AB59-E106E3870B53}">
      <dsp:nvSpPr>
        <dsp:cNvPr id="0" name=""/>
        <dsp:cNvSpPr/>
      </dsp:nvSpPr>
      <dsp:spPr>
        <a:xfrm>
          <a:off x="0" y="3361387"/>
          <a:ext cx="4828172" cy="8634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IDE/Editor</a:t>
          </a:r>
        </a:p>
      </dsp:txBody>
      <dsp:txXfrm>
        <a:off x="42151" y="3403538"/>
        <a:ext cx="4743870" cy="779158"/>
      </dsp:txXfrm>
    </dsp:sp>
    <dsp:sp modelId="{8869D8E8-40D4-5349-9457-06112CBC1F0D}">
      <dsp:nvSpPr>
        <dsp:cNvPr id="0" name=""/>
        <dsp:cNvSpPr/>
      </dsp:nvSpPr>
      <dsp:spPr>
        <a:xfrm>
          <a:off x="0" y="4328527"/>
          <a:ext cx="4828172" cy="8634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Docker</a:t>
          </a:r>
        </a:p>
      </dsp:txBody>
      <dsp:txXfrm>
        <a:off x="42151" y="4370678"/>
        <a:ext cx="4743870" cy="779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CAAA6-8754-4C67-AB81-9EBA9DB46079}">
      <dsp:nvSpPr>
        <dsp:cNvPr id="0" name=""/>
        <dsp:cNvSpPr/>
      </dsp:nvSpPr>
      <dsp:spPr>
        <a:xfrm>
          <a:off x="559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0564D-B2D2-4FDA-ACD1-56D9AFA134C8}">
      <dsp:nvSpPr>
        <dsp:cNvPr id="0" name=""/>
        <dsp:cNvSpPr/>
      </dsp:nvSpPr>
      <dsp:spPr>
        <a:xfrm>
          <a:off x="559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Python w/ HTMX interface</a:t>
          </a:r>
        </a:p>
      </dsp:txBody>
      <dsp:txXfrm>
        <a:off x="559800" y="2195451"/>
        <a:ext cx="4320000" cy="648000"/>
      </dsp:txXfrm>
    </dsp:sp>
    <dsp:sp modelId="{9A26EDB8-AB55-4D7E-98AE-16519CECA501}">
      <dsp:nvSpPr>
        <dsp:cNvPr id="0" name=""/>
        <dsp:cNvSpPr/>
      </dsp:nvSpPr>
      <dsp:spPr>
        <a:xfrm>
          <a:off x="559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08D4F-3059-4312-A710-89CB994A47BF}">
      <dsp:nvSpPr>
        <dsp:cNvPr id="0" name=""/>
        <dsp:cNvSpPr/>
      </dsp:nvSpPr>
      <dsp:spPr>
        <a:xfrm>
          <a:off x="5635800" y="54304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C8CE8-B898-4280-9FEE-625D940F2FDF}">
      <dsp:nvSpPr>
        <dsp:cNvPr id="0" name=""/>
        <dsp:cNvSpPr/>
      </dsp:nvSpPr>
      <dsp:spPr>
        <a:xfrm>
          <a:off x="5635800" y="21954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Use Cases:</a:t>
          </a:r>
        </a:p>
      </dsp:txBody>
      <dsp:txXfrm>
        <a:off x="5635800" y="2195451"/>
        <a:ext cx="4320000" cy="648000"/>
      </dsp:txXfrm>
    </dsp:sp>
    <dsp:sp modelId="{523B2E45-127F-40CA-A59B-8CA8A6763107}">
      <dsp:nvSpPr>
        <dsp:cNvPr id="0" name=""/>
        <dsp:cNvSpPr/>
      </dsp:nvSpPr>
      <dsp:spPr>
        <a:xfrm>
          <a:off x="5635800" y="2908756"/>
          <a:ext cx="4320000" cy="899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 Q&amp;A with basic data sets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Proof of concepts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Prompt testing</a:t>
          </a:r>
        </a:p>
      </dsp:txBody>
      <dsp:txXfrm>
        <a:off x="5635800" y="2908756"/>
        <a:ext cx="4320000" cy="8995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C2546-376C-426F-AA3C-0E7DE4683D77}">
      <dsp:nvSpPr>
        <dsp:cNvPr id="0" name=""/>
        <dsp:cNvSpPr/>
      </dsp:nvSpPr>
      <dsp:spPr>
        <a:xfrm>
          <a:off x="757117" y="122203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04F2B-7ADE-4012-BA82-096C2FBDC4C3}">
      <dsp:nvSpPr>
        <dsp:cNvPr id="0" name=""/>
        <dsp:cNvSpPr/>
      </dsp:nvSpPr>
      <dsp:spPr>
        <a:xfrm>
          <a:off x="8092" y="2092925"/>
          <a:ext cx="2320312" cy="46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Load all PDF files</a:t>
          </a:r>
        </a:p>
      </dsp:txBody>
      <dsp:txXfrm>
        <a:off x="8092" y="2092925"/>
        <a:ext cx="2320312" cy="469175"/>
      </dsp:txXfrm>
    </dsp:sp>
    <dsp:sp modelId="{E9A51C03-0EDF-4587-B5AA-1B5ED31BF4C7}">
      <dsp:nvSpPr>
        <dsp:cNvPr id="0" name=""/>
        <dsp:cNvSpPr/>
      </dsp:nvSpPr>
      <dsp:spPr>
        <a:xfrm>
          <a:off x="8092" y="2601262"/>
          <a:ext cx="2320312" cy="553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137E4-E70C-4920-90A2-25BB6581EB3F}">
      <dsp:nvSpPr>
        <dsp:cNvPr id="0" name=""/>
        <dsp:cNvSpPr/>
      </dsp:nvSpPr>
      <dsp:spPr>
        <a:xfrm>
          <a:off x="3473763" y="125151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487EF-8E9B-4C80-B8EB-15C702E89F52}">
      <dsp:nvSpPr>
        <dsp:cNvPr id="0" name=""/>
        <dsp:cNvSpPr/>
      </dsp:nvSpPr>
      <dsp:spPr>
        <a:xfrm>
          <a:off x="2734460" y="2092925"/>
          <a:ext cx="2320312" cy="46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Split documents into multiple chunks</a:t>
          </a:r>
        </a:p>
      </dsp:txBody>
      <dsp:txXfrm>
        <a:off x="2734460" y="2092925"/>
        <a:ext cx="2320312" cy="469175"/>
      </dsp:txXfrm>
    </dsp:sp>
    <dsp:sp modelId="{ECA1EB02-55DB-4A98-B6CF-FD913A639E44}">
      <dsp:nvSpPr>
        <dsp:cNvPr id="0" name=""/>
        <dsp:cNvSpPr/>
      </dsp:nvSpPr>
      <dsp:spPr>
        <a:xfrm>
          <a:off x="2734460" y="2601262"/>
          <a:ext cx="2320312" cy="553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C1A97-A0B2-4739-906B-EEF46C207FB8}">
      <dsp:nvSpPr>
        <dsp:cNvPr id="0" name=""/>
        <dsp:cNvSpPr/>
      </dsp:nvSpPr>
      <dsp:spPr>
        <a:xfrm>
          <a:off x="6180672" y="1222036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0B3ED-B530-4268-9B9D-7999F51CE81C}">
      <dsp:nvSpPr>
        <dsp:cNvPr id="0" name=""/>
        <dsp:cNvSpPr/>
      </dsp:nvSpPr>
      <dsp:spPr>
        <a:xfrm>
          <a:off x="5460827" y="2092925"/>
          <a:ext cx="2320312" cy="46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Load embedding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Into </a:t>
          </a:r>
          <a:r>
            <a:rPr lang="en-US" sz="1400" kern="1200" dirty="0" err="1"/>
            <a:t>PGVector</a:t>
          </a:r>
          <a:r>
            <a:rPr lang="en-US" sz="1400" kern="1200" dirty="0"/>
            <a:t> DB</a:t>
          </a:r>
        </a:p>
      </dsp:txBody>
      <dsp:txXfrm>
        <a:off x="5460827" y="2092925"/>
        <a:ext cx="2320312" cy="469175"/>
      </dsp:txXfrm>
    </dsp:sp>
    <dsp:sp modelId="{43CA4BB7-2223-4D27-9DA7-7C3FFABFF261}">
      <dsp:nvSpPr>
        <dsp:cNvPr id="0" name=""/>
        <dsp:cNvSpPr/>
      </dsp:nvSpPr>
      <dsp:spPr>
        <a:xfrm>
          <a:off x="5460827" y="2601262"/>
          <a:ext cx="2320312" cy="553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DA8F0A-DC91-40FD-AB6F-C128F0193317}">
      <dsp:nvSpPr>
        <dsp:cNvPr id="0" name=""/>
        <dsp:cNvSpPr/>
      </dsp:nvSpPr>
      <dsp:spPr>
        <a:xfrm>
          <a:off x="8868132" y="122203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5C44F-6599-4085-9912-FF79F28CA999}">
      <dsp:nvSpPr>
        <dsp:cNvPr id="0" name=""/>
        <dsp:cNvSpPr/>
      </dsp:nvSpPr>
      <dsp:spPr>
        <a:xfrm>
          <a:off x="8187194" y="2092925"/>
          <a:ext cx="2320312" cy="46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Answer</a:t>
          </a:r>
        </a:p>
      </dsp:txBody>
      <dsp:txXfrm>
        <a:off x="8187194" y="2092925"/>
        <a:ext cx="2320312" cy="469175"/>
      </dsp:txXfrm>
    </dsp:sp>
    <dsp:sp modelId="{9845A421-71F8-468F-8792-D1D12A8F6906}">
      <dsp:nvSpPr>
        <dsp:cNvPr id="0" name=""/>
        <dsp:cNvSpPr/>
      </dsp:nvSpPr>
      <dsp:spPr>
        <a:xfrm>
          <a:off x="8187194" y="2601262"/>
          <a:ext cx="2320312" cy="553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8187194" y="2601262"/>
        <a:ext cx="2320312" cy="5534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C3463-58D9-4816-A881-7E7C980786F0}">
      <dsp:nvSpPr>
        <dsp:cNvPr id="0" name=""/>
        <dsp:cNvSpPr/>
      </dsp:nvSpPr>
      <dsp:spPr>
        <a:xfrm>
          <a:off x="1896883" y="558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8B924-F0C8-4277-BDD4-DE8591311397}">
      <dsp:nvSpPr>
        <dsp:cNvPr id="0" name=""/>
        <dsp:cNvSpPr/>
      </dsp:nvSpPr>
      <dsp:spPr>
        <a:xfrm>
          <a:off x="2357570" y="46626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29EE8-2267-48A4-BE85-48829A6E480C}">
      <dsp:nvSpPr>
        <dsp:cNvPr id="0" name=""/>
        <dsp:cNvSpPr/>
      </dsp:nvSpPr>
      <dsp:spPr>
        <a:xfrm>
          <a:off x="1205851" y="284058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Code inspection and review</a:t>
          </a:r>
        </a:p>
      </dsp:txBody>
      <dsp:txXfrm>
        <a:off x="1205851" y="2840580"/>
        <a:ext cx="3543750" cy="720000"/>
      </dsp:txXfrm>
    </dsp:sp>
    <dsp:sp modelId="{A7405325-FE60-432B-8B0C-C72B60872DDC}">
      <dsp:nvSpPr>
        <dsp:cNvPr id="0" name=""/>
        <dsp:cNvSpPr/>
      </dsp:nvSpPr>
      <dsp:spPr>
        <a:xfrm>
          <a:off x="6060789" y="558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A1D4A-1E7E-43F8-80A9-E6709BB351DB}">
      <dsp:nvSpPr>
        <dsp:cNvPr id="0" name=""/>
        <dsp:cNvSpPr/>
      </dsp:nvSpPr>
      <dsp:spPr>
        <a:xfrm>
          <a:off x="6521476" y="46626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2727B-1C85-4EE4-BF65-A18668ADDE4A}">
      <dsp:nvSpPr>
        <dsp:cNvPr id="0" name=""/>
        <dsp:cNvSpPr/>
      </dsp:nvSpPr>
      <dsp:spPr>
        <a:xfrm>
          <a:off x="5369758" y="284058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Answer</a:t>
          </a:r>
        </a:p>
      </dsp:txBody>
      <dsp:txXfrm>
        <a:off x="5369758" y="284058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B1E0D-BB39-0847-BDBA-2281F461CEEB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24BA-E560-0C46-882C-B48090B9B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424BA-E560-0C46-882C-B48090B9B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92375" y="625475"/>
            <a:ext cx="3843338" cy="2162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142046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https://aws.amazon.com/about-aws/whats-new/2023/11/claude-2-1-foundation-model-anthropic-amazon-bedrock/</a:t>
            </a:r>
          </a:p>
          <a:p>
            <a:pPr marL="0" marR="0" lvl="0" indent="0" algn="l" defTabSz="2142046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100" kern="120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2142046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https://aws.amazon.com/about-aws/whats-new/2023/11/llama-2-70b-foundation-model-meta-amazon-bedrock/</a:t>
            </a:r>
          </a:p>
          <a:p>
            <a:pPr marL="0" marR="0" lvl="0" indent="0" algn="l" defTabSz="2142046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100" kern="120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2142046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sz="1100" kern="1200" baseline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88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424BA-E560-0C46-882C-B48090B9BF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7163" y="612775"/>
            <a:ext cx="3860800" cy="2171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https://aws.amazon.com/about-aws/whats-new/2023/11/vector-search-amazon-documentdb/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10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57A3-3AAE-7F4A-8AA9-8B2BBE2982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710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12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https://aws.amazon.com/about-aws/whats-new/2023/11/amazon-opensearch-serverless-vector-engine/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https://aws.amazon.com/about-aws/whats-new/2023/11/vector-search-amazon-memorydb-redis-preview/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710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C357A3-3AAE-7F4A-8AA9-8B2BBE2982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710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41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AE5C-061C-D2E1-A91B-D83FDCF8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09829-C8B6-12F5-89D7-528E257C1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D173-2925-A2FB-5BE6-105992FE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B849-A6C0-C838-13E8-C6148D04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FD52-4098-B0C1-B53F-3093F967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9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9CDA-861F-96E2-E3CF-F0EEA453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F8EFC-DB88-FC49-348E-DEF2C762F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A703-0A34-3EE8-BC99-2B139B99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B8C4-3365-F5CC-78C0-503EC3E1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D07E-5913-5A21-3FE0-605FA3FA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93041-7ADB-3E16-9B9C-6B46F8ABB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354B3-AC48-511E-21DA-25B09F97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E8EC-EC09-85CA-9048-8E00BC8F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DC07-2873-F301-E525-8CB162E2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7FC3A-261E-99C0-F130-2AE164E0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19AB8-787C-4ED3-A5F8-EEF36E478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" y="0"/>
            <a:ext cx="1219075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0E8AC2-85B7-4F7D-9A7A-48482B692A2B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rgbClr val="FF28EF"/>
              </a:gs>
              <a:gs pos="100000">
                <a:srgbClr val="F66C0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unch 1 o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392D30-517D-019F-18B2-2D9AB01696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2478" y="1768930"/>
            <a:ext cx="7087046" cy="10182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56"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27093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2pPr>
            <a:lvl3pPr marL="541873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3pPr>
            <a:lvl4pPr marL="812810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4pPr>
            <a:lvl5pPr marL="108374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5pPr>
          </a:lstStyle>
          <a:p>
            <a:pPr lvl="0"/>
            <a:r>
              <a:rPr lang="en-US" dirty="0"/>
              <a:t>Launch Text Line One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6B49E44-1262-D277-2C06-FA4A3F2A7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2477" y="2586767"/>
            <a:ext cx="7087046" cy="10182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56" b="1" i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7093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2pPr>
            <a:lvl3pPr marL="541873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3pPr>
            <a:lvl4pPr marL="812810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4pPr>
            <a:lvl5pPr marL="108374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5pPr>
          </a:lstStyle>
          <a:p>
            <a:pPr lvl="0"/>
            <a:r>
              <a:rPr lang="en-US" dirty="0"/>
              <a:t>Line Two - Bold Name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E77D831-4984-90D3-E7F3-6281D08FBF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52477" y="3717198"/>
            <a:ext cx="7087046" cy="10182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59" b="0" i="0" baseline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1pPr>
            <a:lvl2pPr marL="27093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2pPr>
            <a:lvl3pPr marL="541873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3pPr>
            <a:lvl4pPr marL="812810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4pPr>
            <a:lvl5pPr marL="108374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5pPr>
          </a:lstStyle>
          <a:p>
            <a:pPr lvl="0"/>
            <a:r>
              <a:rPr lang="en-US" dirty="0"/>
              <a:t>Subtext goes here</a:t>
            </a:r>
            <a:br>
              <a:rPr lang="en-US" dirty="0"/>
            </a:br>
            <a:r>
              <a:rPr lang="en-US" dirty="0"/>
              <a:t>with space for a second 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AF2A9A-473A-8E2E-B564-E4B9D5079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47326" y="5357538"/>
            <a:ext cx="5697348" cy="48809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lang="en-US" sz="1067" b="0" kern="1200" spc="178" dirty="0">
                <a:solidFill>
                  <a:schemeClr val="bg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  <a:sym typeface="Amazon Ember"/>
              </a:defRPr>
            </a:lvl1pPr>
            <a:lvl2pPr marL="27093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2pPr>
            <a:lvl3pPr marL="541873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3pPr>
            <a:lvl4pPr marL="812810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4pPr>
            <a:lvl5pPr marL="1083747" indent="0">
              <a:buNone/>
              <a:defRPr b="0" i="0">
                <a:solidFill>
                  <a:schemeClr val="bg1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defRPr>
            </a:lvl5pPr>
          </a:lstStyle>
          <a:p>
            <a:pPr lvl="0"/>
            <a:r>
              <a:rPr lang="en-US" dirty="0"/>
              <a:t>AVAILABILITY 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DDD51A-C503-406B-B0BA-FF51D9D7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" y="0"/>
            <a:ext cx="1219075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422E84-F42D-45C7-9DA7-AF0DE4F62637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rgbClr val="FF28EF"/>
              </a:gs>
              <a:gs pos="100000">
                <a:srgbClr val="F66C0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A39C-4A9E-064B-6C3A-900300CF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F286-7DD0-7251-AC71-12B6DEF7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C608-B664-6B01-9B10-4F2F125A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9468-0D8D-1E32-0EE9-B1FA8D30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AA26-64E0-ED39-CC2C-08CC4296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3A0C-0090-8120-6B7B-0319BEF5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BA11-17B0-1B0D-8D25-785EA376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C5BF-256D-C00C-BEE9-5DE8720D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255E-3CBD-ABB0-DFB5-192BD88D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384FA-211A-A81D-71E4-B580B6F5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6E12-3A64-2021-A598-CE77F87B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4A39-32FF-23B9-93B7-A5F5D28C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890D7-8869-A93A-E6D8-B406CDDF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9E3D-84CE-AC1F-441E-BB5A8A09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EA0AB-DA08-7D79-5B1F-1590742D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7EDB8-75C5-3708-DE54-99895DE1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9234-9280-790A-E6D6-EE0B6190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E114-3C48-353F-7B36-F62B9AA1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7F2D4-35FE-D445-5DC3-C056B769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BB0EA-786A-84C3-32DD-22853E2D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EC502-917C-1329-3EA5-DBF509CA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7F73B-D72B-3813-4232-90B58286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9C113-8F6C-5EAE-7976-7957254C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2334B-80E5-50D5-1CA9-92B5BF5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0ED-0D6B-31BA-121B-CA9AFBBC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A7489-6F97-56C6-9978-316FD25E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5577-B08C-0A6F-1C62-1E2486D0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DAC1-FC5B-CF83-6410-90392BA3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95F13-F736-250F-F861-6376559A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499C2-018E-C30D-49FF-01BFFF34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ED8E3-80A6-6F72-2163-C3625FE2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9582-5C40-E623-62A5-4AC61A5E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E9DF-F987-7B45-ABE5-79110D93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92995-699B-46C4-6DDF-B25406889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1C4D4-EB2B-3E84-BEF5-4748D43B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798C-F0EF-5A0F-EA59-D0A9588B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DAA96-6A66-66C6-0916-BBFD1EEE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C115-46A8-8C7F-03CC-C41F6DB2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A6A14-E6E7-C711-EF4F-0DD37F24E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8910-5AAC-03EC-78A7-55D7DD67A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11A0-71F9-9762-65EB-0B6D117E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1E28-8189-D7E6-EE5F-B74D1C71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47C0-834F-D4C8-F482-19F2137D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7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006F9-FFFF-E8EB-5182-6D593EE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E300-CF96-E930-AB22-0F12C612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EA960-6287-983F-33D8-D5CED3145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DE9C-6FDA-344A-940E-A32B15454101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2B6D5-21FF-DFFD-87E9-B27A156E6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E9AF-A774-DB0E-4E4E-44597F099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16D4F-AF88-984C-9154-5635BCFA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.langchain.com/docs/use_cases/question_answering/?ref=timescale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sv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microsoft.com/office/2007/relationships/hdphoto" Target="../media/hdphoto1.wdp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NeMo-Guardrai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urple background with a logo&#10;&#10;Description automatically generated">
            <a:extLst>
              <a:ext uri="{FF2B5EF4-FFF2-40B4-BE49-F238E27FC236}">
                <a16:creationId xmlns:a16="http://schemas.microsoft.com/office/drawing/2014/main" id="{CF9D9079-BB36-469D-8CC5-5C3B687F3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3" t="9091" r="28451"/>
          <a:stretch/>
        </p:blipFill>
        <p:spPr>
          <a:xfrm>
            <a:off x="3523488" y="224297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90506-C6D0-EA5C-CA5E-1CC987B34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West Michigan AWS Users Group 12/19/2023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6784D-AFBE-21F2-1EB8-47FB6738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Using Amazon Bedrock With Python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3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54929-8BA9-FBE5-68E4-043290CE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r>
              <a:rPr lang="en-US" sz="3200"/>
              <a:t>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C2A4A-0ACD-2FB3-2837-99409ABDA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74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00CCC-D30D-D393-D7F0-F512C0FF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anchor="ctr">
            <a:normAutofit/>
          </a:bodyPr>
          <a:lstStyle/>
          <a:p>
            <a:pPr lvl="1"/>
            <a:r>
              <a:rPr lang="en-US" sz="1800"/>
              <a:t>Tokens are how pricing is calculated</a:t>
            </a:r>
          </a:p>
          <a:p>
            <a:pPr lvl="1"/>
            <a:r>
              <a:rPr lang="en-US" sz="1800"/>
              <a:t>Chunks prompts into pieces and applies a number to each piece, required to translate data into numbers for LLMs to process</a:t>
            </a:r>
          </a:p>
          <a:p>
            <a:pPr lvl="1"/>
            <a:r>
              <a:rPr lang="en-US" sz="1800"/>
              <a:t>Each LLM has a different cost</a:t>
            </a:r>
          </a:p>
        </p:txBody>
      </p:sp>
    </p:spTree>
    <p:extLst>
      <p:ext uri="{BB962C8B-B14F-4D97-AF65-F5344CB8AC3E}">
        <p14:creationId xmlns:p14="http://schemas.microsoft.com/office/powerpoint/2010/main" val="140087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E8C8E-10DB-DE5D-9D43-E26FF292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CF548-9588-A52A-063D-56265A6BB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80095"/>
            <a:ext cx="6780700" cy="36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7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1F808-276B-1B41-4520-432282BF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Logging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9CDC-8774-2218-5511-E160CB53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Can see metrics in CloudWatch, including input token count</a:t>
            </a:r>
          </a:p>
          <a:p>
            <a:r>
              <a:rPr lang="en-US" sz="2400"/>
              <a:t>How can we log in CloudWatch?</a:t>
            </a:r>
          </a:p>
          <a:p>
            <a:pPr lvl="1"/>
            <a:r>
              <a:rPr lang="en-US" dirty="0"/>
              <a:t>Create a log group – bedrock &gt; model access &gt; model invocation logging</a:t>
            </a:r>
          </a:p>
          <a:p>
            <a:pPr lvl="2"/>
            <a:r>
              <a:rPr lang="en-US" sz="2400"/>
              <a:t>Select location</a:t>
            </a:r>
          </a:p>
          <a:p>
            <a:pPr lvl="2"/>
            <a:r>
              <a:rPr lang="en-US" sz="2400"/>
              <a:t>Logs input, tokens, token size, and model output</a:t>
            </a:r>
          </a:p>
        </p:txBody>
      </p:sp>
    </p:spTree>
    <p:extLst>
      <p:ext uri="{BB962C8B-B14F-4D97-AF65-F5344CB8AC3E}">
        <p14:creationId xmlns:p14="http://schemas.microsoft.com/office/powerpoint/2010/main" val="148146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A0BBB-7038-567B-D0E2-84AB7015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we exploring today?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133BFB-C74E-4561-D79B-22099763E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163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74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AD686-EC99-260F-0E3C-0CF96ECC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Pre-requisites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628FB-F0F4-82CE-F3F9-A57AE450C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830780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96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D8F8C-9B7A-A96D-2575-23C9C6D1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GitHub Repo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0553F3-DB79-7516-8907-AF4EBD8B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66" y="364143"/>
            <a:ext cx="3426462" cy="3426462"/>
          </a:xfrm>
          <a:prstGeom prst="rect">
            <a:avLst/>
          </a:prstGeom>
        </p:spPr>
      </p:pic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960BD63-83C3-DE9C-DBAC-AE5DFF13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927" y="364142"/>
            <a:ext cx="3593468" cy="34264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41AA3-2AC4-218E-460F-EEE02B169275}"/>
              </a:ext>
            </a:extLst>
          </p:cNvPr>
          <p:cNvSpPr txBox="1"/>
          <p:nvPr/>
        </p:nvSpPr>
        <p:spPr>
          <a:xfrm>
            <a:off x="4888307" y="4495568"/>
            <a:ext cx="6861328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aws</a:t>
            </a:r>
            <a:r>
              <a:rPr lang="en-US" sz="2000" dirty="0"/>
              <a:t>-samples/amazon-bedrock-workshop</a:t>
            </a:r>
          </a:p>
        </p:txBody>
      </p:sp>
    </p:spTree>
    <p:extLst>
      <p:ext uri="{BB962C8B-B14F-4D97-AF65-F5344CB8AC3E}">
        <p14:creationId xmlns:p14="http://schemas.microsoft.com/office/powerpoint/2010/main" val="415405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D8F8C-9B7A-A96D-2575-23C9C6D1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GitHub Repo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0553F3-DB79-7516-8907-AF4EBD8B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66" y="364143"/>
            <a:ext cx="3426462" cy="34264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B1767-316A-0FB6-308D-27F0BB6EBED1}"/>
              </a:ext>
            </a:extLst>
          </p:cNvPr>
          <p:cNvSpPr txBox="1"/>
          <p:nvPr/>
        </p:nvSpPr>
        <p:spPr>
          <a:xfrm>
            <a:off x="4893143" y="4495568"/>
            <a:ext cx="6856492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https://</a:t>
            </a:r>
            <a:r>
              <a:rPr lang="en-US" sz="2500" dirty="0" err="1"/>
              <a:t>github.com</a:t>
            </a:r>
            <a:r>
              <a:rPr lang="en-US" sz="2500" dirty="0"/>
              <a:t>/tnielsen2/bedrock-examples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63764-3338-FAD0-F6AA-38B2FD27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174" y="216427"/>
            <a:ext cx="3689739" cy="35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A8196-6AEA-F0E8-2615-C2CC1CA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Straight Shot Demonstration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92BFF6-5903-3B58-A51B-7852C4AED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7511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03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96345-7BC7-E205-E7D6-5E8E623B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Straight Shot Flow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BF8F3D0-02AF-4C9E-F8E2-4BF3255DF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37715"/>
            <a:ext cx="6780700" cy="3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A8196-6AEA-F0E8-2615-C2CC1CA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Vector Databases Demonstration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527F06-B1DD-F57A-A32F-4586B63D8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6776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65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49B74-D107-F668-B0DC-98AF165A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A5B88-B716-0FB3-CBFE-4AAB6D838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3173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26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151BE-3771-4C21-7143-A42DED48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Vector Database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3E7595-899D-3B3D-B0B3-5700F1B2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325" y="972767"/>
            <a:ext cx="5499213" cy="1624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86727-E48F-1EE0-525D-32E0100F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03" y="4080115"/>
            <a:ext cx="6220005" cy="2200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0EE939-BD45-57AE-206D-3505C13E3EDD}"/>
              </a:ext>
            </a:extLst>
          </p:cNvPr>
          <p:cNvSpPr txBox="1"/>
          <p:nvPr/>
        </p:nvSpPr>
        <p:spPr>
          <a:xfrm>
            <a:off x="4010082" y="1446472"/>
            <a:ext cx="18348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4360"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 and load data</a:t>
            </a:r>
            <a:endParaRPr lang="en-US" sz="1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6E402-5C72-7442-9F96-9CDE3CF06D47}"/>
              </a:ext>
            </a:extLst>
          </p:cNvPr>
          <p:cNvSpPr txBox="1"/>
          <p:nvPr/>
        </p:nvSpPr>
        <p:spPr>
          <a:xfrm>
            <a:off x="4244488" y="4649820"/>
            <a:ext cx="132112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4360"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question using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LangChain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vectorstore</a:t>
            </a:r>
            <a:endParaRPr 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D104C-1BEB-0A98-1D15-B1C259205A5D}"/>
              </a:ext>
            </a:extLst>
          </p:cNvPr>
          <p:cNvSpPr txBox="1"/>
          <p:nvPr/>
        </p:nvSpPr>
        <p:spPr>
          <a:xfrm>
            <a:off x="4883742" y="3109700"/>
            <a:ext cx="81423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python.langchain.com</a:t>
            </a:r>
            <a:r>
              <a:rPr lang="en-US" sz="1200" dirty="0">
                <a:hlinkClick r:id="rId4"/>
              </a:rPr>
              <a:t>/docs/</a:t>
            </a:r>
            <a:r>
              <a:rPr lang="en-US" sz="1200" dirty="0" err="1">
                <a:hlinkClick r:id="rId4"/>
              </a:rPr>
              <a:t>use_cases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question_answering</a:t>
            </a:r>
            <a:r>
              <a:rPr lang="en-US" sz="1200" dirty="0">
                <a:hlinkClick r:id="rId4"/>
              </a:rPr>
              <a:t>/?ref=</a:t>
            </a:r>
            <a:r>
              <a:rPr lang="en-US" sz="1200" dirty="0" err="1">
                <a:hlinkClick r:id="rId4"/>
              </a:rPr>
              <a:t>timescale.com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682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14D83A-321B-46FD-82E9-6521E2E443B5}"/>
              </a:ext>
            </a:extLst>
          </p:cNvPr>
          <p:cNvGrpSpPr/>
          <p:nvPr/>
        </p:nvGrpSpPr>
        <p:grpSpPr>
          <a:xfrm>
            <a:off x="836184" y="2318783"/>
            <a:ext cx="10311891" cy="2214467"/>
            <a:chOff x="842189" y="2362625"/>
            <a:chExt cx="10311891" cy="2214467"/>
          </a:xfrm>
        </p:grpSpPr>
        <p:sp>
          <p:nvSpPr>
            <p:cNvPr id="12" name="Text Placeholder 23">
              <a:extLst>
                <a:ext uri="{FF2B5EF4-FFF2-40B4-BE49-F238E27FC236}">
                  <a16:creationId xmlns:a16="http://schemas.microsoft.com/office/drawing/2014/main" id="{AF6B2292-6B6A-0401-A8BD-BF1B5915ED25}"/>
                </a:ext>
              </a:extLst>
            </p:cNvPr>
            <p:cNvSpPr txBox="1">
              <a:spLocks/>
            </p:cNvSpPr>
            <p:nvPr/>
          </p:nvSpPr>
          <p:spPr>
            <a:xfrm>
              <a:off x="7674995" y="2362625"/>
              <a:ext cx="3233049" cy="603397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6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55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Vector support for Amazon</a:t>
              </a:r>
            </a:p>
          </p:txBody>
        </p:sp>
        <p:sp>
          <p:nvSpPr>
            <p:cNvPr id="14" name="Text Placeholder 8">
              <a:extLst>
                <a:ext uri="{FF2B5EF4-FFF2-40B4-BE49-F238E27FC236}">
                  <a16:creationId xmlns:a16="http://schemas.microsoft.com/office/drawing/2014/main" id="{3FC31CDD-8279-0676-595E-DA3DF91DC359}"/>
                </a:ext>
              </a:extLst>
            </p:cNvPr>
            <p:cNvSpPr txBox="1">
              <a:spLocks/>
            </p:cNvSpPr>
            <p:nvPr/>
          </p:nvSpPr>
          <p:spPr>
            <a:xfrm>
              <a:off x="842189" y="3284774"/>
              <a:ext cx="4394899" cy="603397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6000" b="1" i="0" kern="1200" dirty="0">
                  <a:gradFill>
                    <a:gsLst>
                      <a:gs pos="0">
                        <a:schemeClr val="accent4"/>
                      </a:gs>
                      <a:gs pos="100000">
                        <a:schemeClr val="accent6"/>
                      </a:gs>
                    </a:gsLst>
                    <a:lin ang="2700000" scaled="0"/>
                  </a:gradFill>
                  <a:latin typeface="Amazon Ember Display"/>
                  <a:ea typeface="Amazon Ember Display" panose="020F0603020204020204" pitchFamily="34" charset="0"/>
                  <a:cs typeface="Amazon Ember Display" panose="020F06030202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296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556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 Display"/>
                  <a:ea typeface="Amazon Ember Display" panose="020F0603020204020204" pitchFamily="34" charset="0"/>
                  <a:cs typeface="Amazon Ember Display" panose="020F0603020204020204" pitchFamily="34" charset="0"/>
                </a:rPr>
                <a:t>DocumentDB</a:t>
              </a:r>
            </a:p>
          </p:txBody>
        </p:sp>
        <p:sp>
          <p:nvSpPr>
            <p:cNvPr id="16" name="Text Placeholder 23">
              <a:extLst>
                <a:ext uri="{FF2B5EF4-FFF2-40B4-BE49-F238E27FC236}">
                  <a16:creationId xmlns:a16="http://schemas.microsoft.com/office/drawing/2014/main" id="{65CDFB71-CA1C-3F9F-A192-DB18943CF439}"/>
                </a:ext>
              </a:extLst>
            </p:cNvPr>
            <p:cNvSpPr txBox="1">
              <a:spLocks/>
            </p:cNvSpPr>
            <p:nvPr/>
          </p:nvSpPr>
          <p:spPr>
            <a:xfrm>
              <a:off x="1554407" y="2362625"/>
              <a:ext cx="3345542" cy="603397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6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556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Vector support for Amazon</a:t>
              </a:r>
            </a:p>
          </p:txBody>
        </p:sp>
        <p:sp>
          <p:nvSpPr>
            <p:cNvPr id="17" name="Text Placeholder 8">
              <a:extLst>
                <a:ext uri="{FF2B5EF4-FFF2-40B4-BE49-F238E27FC236}">
                  <a16:creationId xmlns:a16="http://schemas.microsoft.com/office/drawing/2014/main" id="{9A135780-9A47-BA24-54E3-5886C96D8BCB}"/>
                </a:ext>
              </a:extLst>
            </p:cNvPr>
            <p:cNvSpPr txBox="1">
              <a:spLocks/>
            </p:cNvSpPr>
            <p:nvPr/>
          </p:nvSpPr>
          <p:spPr>
            <a:xfrm>
              <a:off x="6759181" y="3306545"/>
              <a:ext cx="4394899" cy="603397"/>
            </a:xfrm>
            <a:prstGeom prst="rect">
              <a:avLst/>
            </a:prstGeom>
          </p:spPr>
          <p:txBody>
            <a:bodyPr lIns="0" tIns="0" rIns="0" bIns="0" anchor="b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6000" b="1" i="0" kern="1200" dirty="0">
                  <a:gradFill>
                    <a:gsLst>
                      <a:gs pos="0">
                        <a:schemeClr val="accent4"/>
                      </a:gs>
                      <a:gs pos="100000">
                        <a:schemeClr val="accent6"/>
                      </a:gs>
                    </a:gsLst>
                    <a:lin ang="2700000" scaled="0"/>
                  </a:gradFill>
                  <a:latin typeface="Amazon Ember Display"/>
                  <a:ea typeface="Amazon Ember Display" panose="020F0603020204020204" pitchFamily="34" charset="0"/>
                  <a:cs typeface="Amazon Ember Display" panose="020F0603020204020204" pitchFamily="34" charset="0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296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556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 Display"/>
                  <a:ea typeface="Amazon Ember Display" panose="020F0603020204020204" pitchFamily="34" charset="0"/>
                  <a:cs typeface="Amazon Ember Display" panose="020F0603020204020204" pitchFamily="34" charset="0"/>
                </a:rPr>
                <a:t>DynamoDB 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14DEC6-84FF-5338-C398-7B6607711510}"/>
                </a:ext>
              </a:extLst>
            </p:cNvPr>
            <p:cNvCxnSpPr>
              <a:cxnSpLocks/>
            </p:cNvCxnSpPr>
            <p:nvPr/>
          </p:nvCxnSpPr>
          <p:spPr>
            <a:xfrm>
              <a:off x="6080234" y="2445278"/>
              <a:ext cx="0" cy="213181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7BDED4A-F271-45F5-9F8E-72B11532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051" y="4231256"/>
            <a:ext cx="3261643" cy="3779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E6A6DB-A2C6-4AF2-981E-290E53F8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39" y="4231256"/>
            <a:ext cx="3261643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73A21F-4E7A-98A3-C443-8EA983107933}"/>
              </a:ext>
            </a:extLst>
          </p:cNvPr>
          <p:cNvGrpSpPr/>
          <p:nvPr/>
        </p:nvGrpSpPr>
        <p:grpSpPr>
          <a:xfrm>
            <a:off x="3069005" y="2724180"/>
            <a:ext cx="1798426" cy="2045702"/>
            <a:chOff x="5178946" y="2239617"/>
            <a:chExt cx="3034844" cy="3452122"/>
          </a:xfrm>
        </p:grpSpPr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3D34DD72-BAE8-4B7E-B553-928ED7E7B829}"/>
                </a:ext>
              </a:extLst>
            </p:cNvPr>
            <p:cNvSpPr txBox="1">
              <a:spLocks/>
            </p:cNvSpPr>
            <p:nvPr/>
          </p:nvSpPr>
          <p:spPr>
            <a:xfrm>
              <a:off x="5237076" y="4443567"/>
              <a:ext cx="2898740" cy="98910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500" kern="1200">
                  <a:solidFill>
                    <a:srgbClr val="FFFFFF"/>
                  </a:solidFill>
                  <a:latin typeface="Amazon Ember Thin"/>
                  <a:ea typeface="Amazon Ember Thin"/>
                  <a:cs typeface="Amazon Ember Thin"/>
                  <a:sym typeface="Amazon Ember Thin"/>
                </a:defRPr>
              </a:lvl1pPr>
            </a:lstStyle>
            <a:p>
              <a:pPr marL="0" marR="0" lvl="0" indent="0" algn="ctr" defTabSz="32111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8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rPr>
                <a:t>Redis Enterprise </a:t>
              </a:r>
              <a:br>
                <a:rPr kumimoji="0" lang="en-US" sz="118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rPr>
              </a:br>
              <a:r>
                <a:rPr kumimoji="0" lang="en-US" sz="118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rPr>
                <a:t>Cloud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E7A0BD5-0500-86A0-9DF2-D5DA4B6AD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34850" y="3050735"/>
              <a:ext cx="1103191" cy="1103191"/>
            </a:xfrm>
            <a:prstGeom prst="rect">
              <a:avLst/>
            </a:prstGeom>
          </p:spPr>
        </p:pic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53C0A60-36A8-B9DF-163E-754F4A5B89F8}"/>
                </a:ext>
              </a:extLst>
            </p:cNvPr>
            <p:cNvSpPr/>
            <p:nvPr/>
          </p:nvSpPr>
          <p:spPr>
            <a:xfrm>
              <a:off x="5178946" y="2239617"/>
              <a:ext cx="3034844" cy="3452122"/>
            </a:xfrm>
            <a:prstGeom prst="roundRect">
              <a:avLst>
                <a:gd name="adj" fmla="val 2779"/>
              </a:avLst>
            </a:prstGeom>
            <a:noFill/>
            <a:ln w="50800"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34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2AA787-FC68-26D8-0DB8-E8D8CE928174}"/>
              </a:ext>
            </a:extLst>
          </p:cNvPr>
          <p:cNvGrpSpPr/>
          <p:nvPr/>
        </p:nvGrpSpPr>
        <p:grpSpPr>
          <a:xfrm>
            <a:off x="978096" y="2724180"/>
            <a:ext cx="1819775" cy="2045702"/>
            <a:chOff x="1650536" y="2239617"/>
            <a:chExt cx="3070871" cy="3452122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5D46A15-636C-4CCF-8058-A6855189E5A0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83826" y="3122032"/>
              <a:ext cx="866815" cy="866813"/>
            </a:xfrm>
            <a:prstGeom prst="rect">
              <a:avLst/>
            </a:prstGeom>
          </p:spPr>
        </p:pic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56EE8E3-21DB-4F45-A814-79D21F94F0A0}"/>
                </a:ext>
              </a:extLst>
            </p:cNvPr>
            <p:cNvSpPr txBox="1">
              <a:spLocks/>
            </p:cNvSpPr>
            <p:nvPr/>
          </p:nvSpPr>
          <p:spPr>
            <a:xfrm>
              <a:off x="1650536" y="4443567"/>
              <a:ext cx="3070871" cy="98910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500" kern="1200">
                  <a:solidFill>
                    <a:srgbClr val="FFFFFF"/>
                  </a:solidFill>
                  <a:latin typeface="Amazon Ember Thin"/>
                  <a:ea typeface="Amazon Ember Thin"/>
                  <a:cs typeface="Amazon Ember Thin"/>
                  <a:sym typeface="Amazon Ember Thin"/>
                </a:defRPr>
              </a:lvl1pPr>
            </a:lstStyle>
            <a:p>
              <a:pPr marL="0" marR="0" lvl="0" indent="0" algn="ctr" defTabSz="32111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8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rPr>
                <a:t>Vector Engine For Amazon OpenSearch Serverless</a:t>
              </a:r>
              <a:endParaRPr kumimoji="0" lang="en-US" sz="118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C00C9"/>
                    </a:gs>
                    <a:gs pos="100000">
                      <a:srgbClr val="ABED41"/>
                    </a:gs>
                  </a:gsLst>
                  <a:lin ang="2700000" scaled="0"/>
                </a:gra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  <a:sym typeface="Amazon Ember Thin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B651992-39C0-820F-27D1-BA04B961DBA0}"/>
                </a:ext>
              </a:extLst>
            </p:cNvPr>
            <p:cNvSpPr/>
            <p:nvPr/>
          </p:nvSpPr>
          <p:spPr>
            <a:xfrm>
              <a:off x="1669773" y="2239617"/>
              <a:ext cx="3034844" cy="3452122"/>
            </a:xfrm>
            <a:prstGeom prst="roundRect">
              <a:avLst>
                <a:gd name="adj" fmla="val 2779"/>
              </a:avLst>
            </a:prstGeom>
            <a:noFill/>
            <a:ln w="50800">
              <a:gradFill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2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34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C00BA8-7DC1-40FD-10CC-23EAEA6D07B3}"/>
              </a:ext>
            </a:extLst>
          </p:cNvPr>
          <p:cNvGrpSpPr/>
          <p:nvPr/>
        </p:nvGrpSpPr>
        <p:grpSpPr>
          <a:xfrm>
            <a:off x="9277596" y="2724180"/>
            <a:ext cx="1798426" cy="2045702"/>
            <a:chOff x="15655944" y="2239617"/>
            <a:chExt cx="3034844" cy="3452122"/>
          </a:xfrm>
        </p:grpSpPr>
        <p:sp>
          <p:nvSpPr>
            <p:cNvPr id="18" name="Rounded Rectangle 1139">
              <a:extLst>
                <a:ext uri="{FF2B5EF4-FFF2-40B4-BE49-F238E27FC236}">
                  <a16:creationId xmlns:a16="http://schemas.microsoft.com/office/drawing/2014/main" id="{0B6A246C-F22E-5A35-03E6-0D6FF8BE2674}"/>
                </a:ext>
              </a:extLst>
            </p:cNvPr>
            <p:cNvSpPr/>
            <p:nvPr/>
          </p:nvSpPr>
          <p:spPr>
            <a:xfrm>
              <a:off x="16115703" y="2575348"/>
              <a:ext cx="2115326" cy="487728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30" b="1" i="0" u="none" strike="noStrike" kern="1200" cap="none" spc="178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 Display" panose="020F0603020204020204" pitchFamily="34" charset="0"/>
                  <a:ea typeface="Amazon Ember Display" panose="020F0603020204020204" pitchFamily="34" charset="0"/>
                  <a:cs typeface="Amazon Ember Display" panose="020F0603020204020204" pitchFamily="34" charset="0"/>
                </a:rPr>
                <a:t>COMING SOON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F4D278-E3B8-38FF-DD63-9E8EF9EEA6A6}"/>
                </a:ext>
              </a:extLst>
            </p:cNvPr>
            <p:cNvGrpSpPr/>
            <p:nvPr/>
          </p:nvGrpSpPr>
          <p:grpSpPr>
            <a:xfrm>
              <a:off x="15655944" y="2239617"/>
              <a:ext cx="3034844" cy="3452122"/>
              <a:chOff x="15655944" y="2239617"/>
              <a:chExt cx="3034844" cy="3452122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C3E9EDF-CB2E-03EE-537A-C66DB974C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6831069" y="3344653"/>
                <a:ext cx="778381" cy="849144"/>
              </a:xfrm>
              <a:prstGeom prst="rect">
                <a:avLst/>
              </a:prstGeom>
            </p:spPr>
          </p:pic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11BF7541-0166-43C3-76F1-C380994D44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83594" y="4443567"/>
                <a:ext cx="2932652" cy="9891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2500" kern="1200">
                    <a:solidFill>
                      <a:srgbClr val="FFFFFF"/>
                    </a:solidFill>
                    <a:latin typeface="Amazon Ember Thin"/>
                    <a:ea typeface="Amazon Ember Thin"/>
                    <a:cs typeface="Amazon Ember Thin"/>
                    <a:sym typeface="Amazon Ember Thin"/>
                  </a:defRPr>
                </a:lvl1pPr>
              </a:lstStyle>
              <a:p>
                <a:pPr marL="0" marR="0" lvl="0" indent="0" algn="ctr" defTabSz="321114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8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mazon Ember Display Light" panose="020F0403020204020204" pitchFamily="34" charset="0"/>
                    <a:ea typeface="Amazon Ember Display Light" panose="020F0403020204020204" pitchFamily="34" charset="0"/>
                    <a:cs typeface="Amazon Ember Display Light" panose="020F0403020204020204" pitchFamily="34" charset="0"/>
                    <a:sym typeface="Amazon Ember Thin"/>
                  </a:rPr>
                  <a:t>MongoDB</a:t>
                </a:r>
                <a:endParaRPr kumimoji="0" lang="en-US" sz="1185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3C00C9"/>
                      </a:gs>
                      <a:gs pos="100000">
                        <a:srgbClr val="ABED41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2DA09EA-B849-F762-3467-45CD84BF90EB}"/>
                  </a:ext>
                </a:extLst>
              </p:cNvPr>
              <p:cNvSpPr/>
              <p:nvPr/>
            </p:nvSpPr>
            <p:spPr>
              <a:xfrm>
                <a:off x="15655944" y="2239617"/>
                <a:ext cx="3034844" cy="3452122"/>
              </a:xfrm>
              <a:prstGeom prst="roundRect">
                <a:avLst>
                  <a:gd name="adj" fmla="val 3473"/>
                </a:avLst>
              </a:prstGeom>
              <a:noFill/>
              <a:ln w="50800"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346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98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C43DFE-64A7-E65B-DFA5-EC67C57EB612}"/>
              </a:ext>
            </a:extLst>
          </p:cNvPr>
          <p:cNvGrpSpPr/>
          <p:nvPr/>
        </p:nvGrpSpPr>
        <p:grpSpPr>
          <a:xfrm>
            <a:off x="5148515" y="2724180"/>
            <a:ext cx="1798493" cy="2045702"/>
            <a:chOff x="8688119" y="2239617"/>
            <a:chExt cx="3034957" cy="3452122"/>
          </a:xfrm>
        </p:grpSpPr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765039FE-63DD-44DC-AB16-3FA3F2EE8274}"/>
                </a:ext>
              </a:extLst>
            </p:cNvPr>
            <p:cNvSpPr txBox="1">
              <a:spLocks/>
            </p:cNvSpPr>
            <p:nvPr/>
          </p:nvSpPr>
          <p:spPr>
            <a:xfrm>
              <a:off x="8696666" y="4443567"/>
              <a:ext cx="3026410" cy="98910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500" kern="1200">
                  <a:solidFill>
                    <a:srgbClr val="FFFFFF"/>
                  </a:solidFill>
                  <a:latin typeface="Amazon Ember Thin"/>
                  <a:ea typeface="Amazon Ember Thin"/>
                  <a:cs typeface="Amazon Ember Thin"/>
                  <a:sym typeface="Amazon Ember Thin"/>
                </a:defRPr>
              </a:lvl1pPr>
            </a:lstStyle>
            <a:p>
              <a:pPr marL="0" marR="0" lvl="0" indent="0" algn="ctr" defTabSz="32111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8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rPr>
                <a:t>Pinecone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0254974-8311-4232-BD25-45B1E0A1E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 contrast="-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48058" y="3060596"/>
              <a:ext cx="964286" cy="1083468"/>
            </a:xfrm>
            <a:prstGeom prst="rect">
              <a:avLst/>
            </a:prstGeom>
          </p:spPr>
        </p:pic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2380212-AAEC-0B7A-AA75-A5F5C3029354}"/>
                </a:ext>
              </a:extLst>
            </p:cNvPr>
            <p:cNvSpPr/>
            <p:nvPr/>
          </p:nvSpPr>
          <p:spPr>
            <a:xfrm>
              <a:off x="8688119" y="2239617"/>
              <a:ext cx="3034844" cy="3452122"/>
            </a:xfrm>
            <a:prstGeom prst="roundRect">
              <a:avLst>
                <a:gd name="adj" fmla="val 2779"/>
              </a:avLst>
            </a:prstGeom>
            <a:noFill/>
            <a:ln w="50800"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34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84492C8-86B3-3895-127E-10B6234ED405}"/>
              </a:ext>
            </a:extLst>
          </p:cNvPr>
          <p:cNvGrpSpPr/>
          <p:nvPr/>
        </p:nvGrpSpPr>
        <p:grpSpPr>
          <a:xfrm>
            <a:off x="7228025" y="2724180"/>
            <a:ext cx="1798426" cy="2045702"/>
            <a:chOff x="12197292" y="2239617"/>
            <a:chExt cx="3034844" cy="3452122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4C05E7A-4EBB-4300-A61E-97057978789B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249725" y="3297761"/>
              <a:ext cx="1092646" cy="84359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1BC13B85-4479-4173-9969-60C1801DDD32}"/>
                </a:ext>
              </a:extLst>
            </p:cNvPr>
            <p:cNvSpPr txBox="1">
              <a:spLocks/>
            </p:cNvSpPr>
            <p:nvPr/>
          </p:nvSpPr>
          <p:spPr>
            <a:xfrm>
              <a:off x="12200206" y="4443567"/>
              <a:ext cx="2992902" cy="98910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2500" kern="1200">
                  <a:solidFill>
                    <a:srgbClr val="FFFFFF"/>
                  </a:solidFill>
                  <a:latin typeface="Amazon Ember Thin"/>
                  <a:ea typeface="Amazon Ember Thin"/>
                  <a:cs typeface="Amazon Ember Thin"/>
                  <a:sym typeface="Amazon Ember Thin"/>
                </a:defRPr>
              </a:lvl1pPr>
            </a:lstStyle>
            <a:p>
              <a:pPr marL="0" marR="0" lvl="0" indent="0" algn="ctr" defTabSz="32111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8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rPr>
                <a:t>Amazon </a:t>
              </a:r>
            </a:p>
            <a:p>
              <a:pPr marL="0" marR="0" lvl="0" indent="0" algn="ctr" defTabSz="321114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8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  <a:sym typeface="Amazon Ember Thin"/>
                </a:rPr>
                <a:t>Aurora</a:t>
              </a:r>
              <a:endParaRPr kumimoji="0" lang="en-US" sz="118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3C00C9"/>
                    </a:gs>
                    <a:gs pos="100000">
                      <a:srgbClr val="ABED41"/>
                    </a:gs>
                  </a:gsLst>
                  <a:lin ang="2700000" scaled="0"/>
                </a:gra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  <a:sym typeface="Amazon Ember Thin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08CBD41-9D89-476B-7157-C22A760D9221}"/>
                </a:ext>
              </a:extLst>
            </p:cNvPr>
            <p:cNvSpPr/>
            <p:nvPr/>
          </p:nvSpPr>
          <p:spPr>
            <a:xfrm>
              <a:off x="12197292" y="2239617"/>
              <a:ext cx="3034844" cy="3452122"/>
            </a:xfrm>
            <a:prstGeom prst="roundRect">
              <a:avLst>
                <a:gd name="adj" fmla="val 4862"/>
              </a:avLst>
            </a:prstGeom>
            <a:noFill/>
            <a:ln w="50800"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346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ounded Rectangle 1139">
            <a:extLst>
              <a:ext uri="{FF2B5EF4-FFF2-40B4-BE49-F238E27FC236}">
                <a16:creationId xmlns:a16="http://schemas.microsoft.com/office/drawing/2014/main" id="{5FB1DFA4-2E01-45AF-B25C-819E8F50A4FA}"/>
              </a:ext>
            </a:extLst>
          </p:cNvPr>
          <p:cNvSpPr/>
          <p:nvPr/>
        </p:nvSpPr>
        <p:spPr>
          <a:xfrm>
            <a:off x="7491600" y="2897340"/>
            <a:ext cx="1253526" cy="289024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5362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30" b="1" i="0" u="none" strike="noStrike" kern="1200" cap="none" spc="17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COMING SOON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AF533B-7617-AB50-36F5-736C80DD044E}"/>
              </a:ext>
            </a:extLst>
          </p:cNvPr>
          <p:cNvSpPr txBox="1">
            <a:spLocks/>
          </p:cNvSpPr>
          <p:nvPr/>
        </p:nvSpPr>
        <p:spPr>
          <a:xfrm>
            <a:off x="2123804" y="1575664"/>
            <a:ext cx="7944391" cy="603509"/>
          </a:xfrm>
          <a:prstGeom prst="rect">
            <a:avLst/>
          </a:prstGeom>
        </p:spPr>
        <p:txBody>
          <a:bodyPr lIns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>
                <a:solidFill>
                  <a:srgbClr val="FFFFFF"/>
                </a:solidFill>
                <a:latin typeface="Amazon Ember Thin"/>
                <a:ea typeface="Amazon Ember Thin"/>
                <a:cs typeface="Amazon Ember Thin"/>
                <a:sym typeface="Amazon Ember Thin"/>
              </a:defRPr>
            </a:lvl1pPr>
          </a:lstStyle>
          <a:p>
            <a:pPr marL="0" marR="0" lvl="0" indent="0" algn="ctr" defTabSz="32111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Heavy" panose="020F0603020204020204" pitchFamily="34" charset="0"/>
                <a:ea typeface="Amazon Ember Display Heavy" panose="020F0603020204020204" pitchFamily="34" charset="0"/>
                <a:cs typeface="Amazon Ember Display Heavy" panose="020F0603020204020204" pitchFamily="34" charset="0"/>
                <a:sym typeface="Amazon Ember Thin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  <a:sym typeface="Amazon Ember Thin"/>
              </a:rPr>
              <a:t>Vector databases for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Heavy" panose="020F0603020204020204" pitchFamily="34" charset="0"/>
                <a:ea typeface="Amazon Ember Display Heavy" panose="020F0603020204020204" pitchFamily="34" charset="0"/>
                <a:cs typeface="Amazon Ember Display Heavy" panose="020F0603020204020204" pitchFamily="34" charset="0"/>
                <a:sym typeface="Amazon Ember Thin"/>
              </a:rPr>
              <a:t>Amazon Bedrock</a:t>
            </a:r>
          </a:p>
        </p:txBody>
      </p:sp>
    </p:spTree>
    <p:extLst>
      <p:ext uri="{BB962C8B-B14F-4D97-AF65-F5344CB8AC3E}">
        <p14:creationId xmlns:p14="http://schemas.microsoft.com/office/powerpoint/2010/main" val="22722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A8196-6AEA-F0E8-2615-C2CC1CA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Code Inspection Demonstration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55CC24-E314-EA0B-04E7-CA90B6E60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38463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153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6FB8B-3562-A589-FA15-BC06DE69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Inspection Flow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49AB312-2E89-2EC6-2402-50CD7AB3B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574" y="1966293"/>
            <a:ext cx="1023485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6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A8196-6AEA-F0E8-2615-C2CC1CA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Agent Demonstration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4A671E-412F-5041-B619-CF2BF17C2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9777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181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E37D2-AD83-860C-2688-C46B2701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Agent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11422C-13FF-5C1A-1BFB-03AD293CD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48" y="2354239"/>
            <a:ext cx="1045850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6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DA234-765E-74A7-7DCA-89EB78F2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Summarization and Data Extraction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9908-5EC1-C33C-4C1A-6EA4C65E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Retrieve data</a:t>
            </a:r>
          </a:p>
          <a:p>
            <a:r>
              <a:rPr lang="en-US"/>
              <a:t>Parse-data</a:t>
            </a:r>
          </a:p>
          <a:p>
            <a:pPr lvl="1"/>
            <a:r>
              <a:rPr lang="en-US" dirty="0"/>
              <a:t>Save a TCG CSV and generate code to extract it in a programmatic way</a:t>
            </a:r>
          </a:p>
          <a:p>
            <a:pPr lvl="1"/>
            <a:r>
              <a:rPr lang="en-US" dirty="0"/>
              <a:t>Parse the CSV and provide the requested information</a:t>
            </a:r>
          </a:p>
          <a:p>
            <a:pPr lvl="2"/>
            <a:r>
              <a:rPr lang="en-US"/>
              <a:t>Load into vector DB</a:t>
            </a:r>
          </a:p>
          <a:p>
            <a:pPr lvl="2"/>
            <a:r>
              <a:rPr lang="en-US"/>
              <a:t>Run the query method against the </a:t>
            </a:r>
            <a:r>
              <a:rPr lang="en-US" err="1"/>
              <a:t>vectorstore</a:t>
            </a:r>
            <a:r>
              <a:rPr lang="en-US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32880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E93D65-AD49-003F-5F53-3356A8787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08100"/>
            <a:ext cx="3633788" cy="423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A473E-D495-5A63-D2F6-FF224D48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1308100"/>
            <a:ext cx="3500438" cy="4235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40258-7668-9707-F918-9617B2B4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Guard Rails</a:t>
            </a:r>
          </a:p>
        </p:txBody>
      </p:sp>
    </p:spTree>
    <p:extLst>
      <p:ext uri="{BB962C8B-B14F-4D97-AF65-F5344CB8AC3E}">
        <p14:creationId xmlns:p14="http://schemas.microsoft.com/office/powerpoint/2010/main" val="3945381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A1A5B-71F0-41E3-D869-C99B6F74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GuardRails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6C86-5AA6-FA5A-9327-0E15D5C2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NemoGuardrails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https://github.com/NVIDIA/NeMo-Guardrails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NeMo</a:t>
            </a:r>
            <a:r>
              <a:rPr lang="en-US" sz="2400" dirty="0"/>
              <a:t> Guardrails is an open-source toolkit for easily adding programmable guardrails to LLM-based conversational applications. Guardrails (or "rails" for short) are specific ways of controlling the output of a large language model, such as not talking about politics, responding in a particular way to specific user requests, following a predefined dialog path, using a particular language style, extracting structured data, and more.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305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D80B-9F17-8E77-57C8-282AF8E3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 me on Discord!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A2722F-C708-5F8F-E78E-353620DBE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444" y="1576388"/>
            <a:ext cx="5414356" cy="5055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1DE25D-B849-1CA5-4EB5-3BD216FE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6065"/>
            <a:ext cx="3274904" cy="314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12F51-C7A9-B2CF-9890-4A4E40A6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70" y="604822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What is Bedrock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70DA-EAD3-C639-0DD5-0B995321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Amazon Ember"/>
              </a:rPr>
              <a:t>Amazon Bedrock is a fully managed service that makes leading foundation models from AI companies available through an API along with developer tooling to help build and scale generative AI applications.</a:t>
            </a:r>
            <a:br>
              <a:rPr lang="en-US" sz="2000" b="0" i="0" dirty="0">
                <a:effectLst/>
                <a:latin typeface="Amazon Ember"/>
              </a:rPr>
            </a:br>
            <a:endParaRPr lang="en-US" sz="2000" b="0" i="0" dirty="0">
              <a:effectLst/>
              <a:latin typeface="Amazon Ember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42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53462-68BC-7125-808F-33982E30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Large Language Models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2C04-8BD3-16CE-3C66-5B02A160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Large language models are advanced artificial intelligence systems designed to understand and generate responses to human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E6327750-9229-B974-22ED-072CBBE19D3C}"/>
              </a:ext>
            </a:extLst>
          </p:cNvPr>
          <p:cNvSpPr txBox="1">
            <a:spLocks/>
          </p:cNvSpPr>
          <p:nvPr/>
        </p:nvSpPr>
        <p:spPr>
          <a:xfrm>
            <a:off x="1383957" y="1407043"/>
            <a:ext cx="9424087" cy="478622"/>
          </a:xfrm>
          <a:prstGeom prst="rect">
            <a:avLst/>
          </a:prstGeom>
        </p:spPr>
        <p:txBody>
          <a:bodyPr vert="horz" lIns="0" tIns="27093" rIns="0" bIns="27093" rtlCol="0" anchor="t">
            <a:noAutofit/>
          </a:bodyPr>
          <a:lstStyle>
            <a:lvl1pPr algn="l" defTabSz="91441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54188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56" b="1" i="0" u="none" strike="noStrike" kern="1200" cap="none" spc="-59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Amazon </a:t>
            </a:r>
            <a:r>
              <a:rPr kumimoji="0" lang="en-US" sz="3556" b="1" i="0" u="none" strike="noStrike" kern="120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Bedrock Models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2C9CB0-5470-4545-E194-F7FD690DC13B}"/>
              </a:ext>
            </a:extLst>
          </p:cNvPr>
          <p:cNvCxnSpPr>
            <a:cxnSpLocks/>
          </p:cNvCxnSpPr>
          <p:nvPr/>
        </p:nvCxnSpPr>
        <p:spPr>
          <a:xfrm>
            <a:off x="0" y="3294609"/>
            <a:ext cx="12192000" cy="0"/>
          </a:xfrm>
          <a:prstGeom prst="line">
            <a:avLst/>
          </a:prstGeom>
          <a:ln w="38100" cap="rnd">
            <a:gradFill>
              <a:gsLst>
                <a:gs pos="31000">
                  <a:schemeClr val="accent3">
                    <a:lumMod val="60000"/>
                    <a:lumOff val="40000"/>
                  </a:schemeClr>
                </a:gs>
                <a:gs pos="13992">
                  <a:schemeClr val="tx2">
                    <a:lumMod val="50000"/>
                    <a:lumOff val="50000"/>
                  </a:schemeClr>
                </a:gs>
                <a:gs pos="0">
                  <a:schemeClr val="tx1"/>
                </a:gs>
                <a:gs pos="47000">
                  <a:schemeClr val="accent4"/>
                </a:gs>
                <a:gs pos="66000">
                  <a:schemeClr val="accent5"/>
                </a:gs>
                <a:gs pos="100000">
                  <a:schemeClr val="tx1"/>
                </a:gs>
                <a:gs pos="84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10C8F9C-633E-0C65-ABC2-795A175E508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9279" y="2894304"/>
            <a:ext cx="1189658" cy="1352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3D03C96-BAE0-DE07-829D-E27E57B38D30}"/>
              </a:ext>
            </a:extLst>
          </p:cNvPr>
          <p:cNvGrpSpPr/>
          <p:nvPr/>
        </p:nvGrpSpPr>
        <p:grpSpPr>
          <a:xfrm>
            <a:off x="832656" y="2862314"/>
            <a:ext cx="987048" cy="199232"/>
            <a:chOff x="9994931" y="-987242"/>
            <a:chExt cx="1120217" cy="226112"/>
          </a:xfrm>
          <a:solidFill>
            <a:schemeClr val="bg1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11A637E-4CA0-C56B-7045-D76D631135F5}"/>
                </a:ext>
              </a:extLst>
            </p:cNvPr>
            <p:cNvSpPr/>
            <p:nvPr/>
          </p:nvSpPr>
          <p:spPr>
            <a:xfrm>
              <a:off x="9994931" y="-982557"/>
              <a:ext cx="202498" cy="217394"/>
            </a:xfrm>
            <a:custGeom>
              <a:avLst/>
              <a:gdLst>
                <a:gd name="connsiteX0" fmla="*/ 147822 w 202498"/>
                <a:gd name="connsiteY0" fmla="*/ 217394 h 217394"/>
                <a:gd name="connsiteX1" fmla="*/ 139440 w 202498"/>
                <a:gd name="connsiteY1" fmla="*/ 190993 h 217394"/>
                <a:gd name="connsiteX2" fmla="*/ 62098 w 202498"/>
                <a:gd name="connsiteY2" fmla="*/ 190993 h 217394"/>
                <a:gd name="connsiteX3" fmla="*/ 53712 w 202498"/>
                <a:gd name="connsiteY3" fmla="*/ 217394 h 217394"/>
                <a:gd name="connsiteX4" fmla="*/ 0 w 202498"/>
                <a:gd name="connsiteY4" fmla="*/ 217394 h 217394"/>
                <a:gd name="connsiteX5" fmla="*/ 77645 w 202498"/>
                <a:gd name="connsiteY5" fmla="*/ 0 h 217394"/>
                <a:gd name="connsiteX6" fmla="*/ 123922 w 202498"/>
                <a:gd name="connsiteY6" fmla="*/ 0 h 217394"/>
                <a:gd name="connsiteX7" fmla="*/ 202498 w 202498"/>
                <a:gd name="connsiteY7" fmla="*/ 217394 h 217394"/>
                <a:gd name="connsiteX8" fmla="*/ 147822 w 202498"/>
                <a:gd name="connsiteY8" fmla="*/ 217394 h 217394"/>
                <a:gd name="connsiteX9" fmla="*/ 100940 w 202498"/>
                <a:gd name="connsiteY9" fmla="*/ 62104 h 217394"/>
                <a:gd name="connsiteX10" fmla="*/ 74229 w 202498"/>
                <a:gd name="connsiteY10" fmla="*/ 151551 h 217394"/>
                <a:gd name="connsiteX11" fmla="*/ 127029 w 202498"/>
                <a:gd name="connsiteY11" fmla="*/ 151551 h 217394"/>
                <a:gd name="connsiteX12" fmla="*/ 100940 w 202498"/>
                <a:gd name="connsiteY12" fmla="*/ 62104 h 21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498" h="217394">
                  <a:moveTo>
                    <a:pt x="147822" y="217394"/>
                  </a:moveTo>
                  <a:lnTo>
                    <a:pt x="139440" y="190993"/>
                  </a:lnTo>
                  <a:lnTo>
                    <a:pt x="62098" y="190993"/>
                  </a:lnTo>
                  <a:lnTo>
                    <a:pt x="53712" y="217394"/>
                  </a:lnTo>
                  <a:lnTo>
                    <a:pt x="0" y="217394"/>
                  </a:lnTo>
                  <a:lnTo>
                    <a:pt x="77645" y="0"/>
                  </a:lnTo>
                  <a:lnTo>
                    <a:pt x="123922" y="0"/>
                  </a:lnTo>
                  <a:lnTo>
                    <a:pt x="202498" y="217394"/>
                  </a:lnTo>
                  <a:lnTo>
                    <a:pt x="147822" y="217394"/>
                  </a:lnTo>
                  <a:close/>
                  <a:moveTo>
                    <a:pt x="100940" y="62104"/>
                  </a:moveTo>
                  <a:lnTo>
                    <a:pt x="74229" y="151551"/>
                  </a:lnTo>
                  <a:lnTo>
                    <a:pt x="127029" y="151551"/>
                  </a:lnTo>
                  <a:lnTo>
                    <a:pt x="100940" y="621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3558E54-371A-905A-21EC-CCACA7D17065}"/>
                </a:ext>
              </a:extLst>
            </p:cNvPr>
            <p:cNvSpPr/>
            <p:nvPr/>
          </p:nvSpPr>
          <p:spPr>
            <a:xfrm>
              <a:off x="10203414" y="-982557"/>
              <a:ext cx="50933" cy="217394"/>
            </a:xfrm>
            <a:custGeom>
              <a:avLst/>
              <a:gdLst>
                <a:gd name="connsiteX0" fmla="*/ 0 w 50933"/>
                <a:gd name="connsiteY0" fmla="*/ 0 h 217394"/>
                <a:gd name="connsiteX1" fmla="*/ 50934 w 50933"/>
                <a:gd name="connsiteY1" fmla="*/ 0 h 217394"/>
                <a:gd name="connsiteX2" fmla="*/ 50934 w 50933"/>
                <a:gd name="connsiteY2" fmla="*/ 217394 h 217394"/>
                <a:gd name="connsiteX3" fmla="*/ 0 w 50933"/>
                <a:gd name="connsiteY3" fmla="*/ 217394 h 217394"/>
                <a:gd name="connsiteX4" fmla="*/ 0 w 50933"/>
                <a:gd name="connsiteY4" fmla="*/ 0 h 21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33" h="217394">
                  <a:moveTo>
                    <a:pt x="0" y="0"/>
                  </a:moveTo>
                  <a:lnTo>
                    <a:pt x="50934" y="0"/>
                  </a:lnTo>
                  <a:lnTo>
                    <a:pt x="50934" y="217394"/>
                  </a:lnTo>
                  <a:lnTo>
                    <a:pt x="0" y="2173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105793C-1DC4-2DF9-AC6D-A5625FCFA414}"/>
                </a:ext>
              </a:extLst>
            </p:cNvPr>
            <p:cNvSpPr/>
            <p:nvPr/>
          </p:nvSpPr>
          <p:spPr>
            <a:xfrm>
              <a:off x="10263851" y="-987242"/>
              <a:ext cx="152534" cy="222079"/>
            </a:xfrm>
            <a:custGeom>
              <a:avLst/>
              <a:gdLst>
                <a:gd name="connsiteX0" fmla="*/ 4225 w 152534"/>
                <a:gd name="connsiteY0" fmla="*/ 177665 h 222079"/>
                <a:gd name="connsiteX1" fmla="*/ 16181 w 152534"/>
                <a:gd name="connsiteY1" fmla="*/ 147229 h 222079"/>
                <a:gd name="connsiteX2" fmla="*/ 34352 w 152534"/>
                <a:gd name="connsiteY2" fmla="*/ 126109 h 222079"/>
                <a:gd name="connsiteX3" fmla="*/ 57488 w 152534"/>
                <a:gd name="connsiteY3" fmla="*/ 109654 h 222079"/>
                <a:gd name="connsiteX4" fmla="*/ 75347 w 152534"/>
                <a:gd name="connsiteY4" fmla="*/ 98937 h 222079"/>
                <a:gd name="connsiteX5" fmla="*/ 89789 w 152534"/>
                <a:gd name="connsiteY5" fmla="*/ 88534 h 222079"/>
                <a:gd name="connsiteX6" fmla="*/ 99573 w 152534"/>
                <a:gd name="connsiteY6" fmla="*/ 76887 h 222079"/>
                <a:gd name="connsiteX7" fmla="*/ 103144 w 152534"/>
                <a:gd name="connsiteY7" fmla="*/ 62445 h 222079"/>
                <a:gd name="connsiteX8" fmla="*/ 96002 w 152534"/>
                <a:gd name="connsiteY8" fmla="*/ 43656 h 222079"/>
                <a:gd name="connsiteX9" fmla="*/ 78299 w 152534"/>
                <a:gd name="connsiteY9" fmla="*/ 37909 h 222079"/>
                <a:gd name="connsiteX10" fmla="*/ 58575 w 152534"/>
                <a:gd name="connsiteY10" fmla="*/ 45209 h 222079"/>
                <a:gd name="connsiteX11" fmla="*/ 50656 w 152534"/>
                <a:gd name="connsiteY11" fmla="*/ 69590 h 222079"/>
                <a:gd name="connsiteX12" fmla="*/ 651 w 152534"/>
                <a:gd name="connsiteY12" fmla="*/ 69590 h 222079"/>
                <a:gd name="connsiteX13" fmla="*/ 5778 w 152534"/>
                <a:gd name="connsiteY13" fmla="*/ 41944 h 222079"/>
                <a:gd name="connsiteX14" fmla="*/ 20838 w 152534"/>
                <a:gd name="connsiteY14" fmla="*/ 19894 h 222079"/>
                <a:gd name="connsiteX15" fmla="*/ 45065 w 152534"/>
                <a:gd name="connsiteY15" fmla="*/ 5297 h 222079"/>
                <a:gd name="connsiteX16" fmla="*/ 77976 w 152534"/>
                <a:gd name="connsiteY16" fmla="*/ 15 h 222079"/>
                <a:gd name="connsiteX17" fmla="*/ 106395 w 152534"/>
                <a:gd name="connsiteY17" fmla="*/ 3899 h 222079"/>
                <a:gd name="connsiteX18" fmla="*/ 130155 w 152534"/>
                <a:gd name="connsiteY18" fmla="*/ 15701 h 222079"/>
                <a:gd name="connsiteX19" fmla="*/ 146459 w 152534"/>
                <a:gd name="connsiteY19" fmla="*/ 36198 h 222079"/>
                <a:gd name="connsiteX20" fmla="*/ 152515 w 152534"/>
                <a:gd name="connsiteY20" fmla="*/ 65858 h 222079"/>
                <a:gd name="connsiteX21" fmla="*/ 146613 w 152534"/>
                <a:gd name="connsiteY21" fmla="*/ 90706 h 222079"/>
                <a:gd name="connsiteX22" fmla="*/ 132172 w 152534"/>
                <a:gd name="connsiteY22" fmla="*/ 110582 h 222079"/>
                <a:gd name="connsiteX23" fmla="*/ 113695 w 152534"/>
                <a:gd name="connsiteY23" fmla="*/ 125958 h 222079"/>
                <a:gd name="connsiteX24" fmla="*/ 95679 w 152534"/>
                <a:gd name="connsiteY24" fmla="*/ 137293 h 222079"/>
                <a:gd name="connsiteX25" fmla="*/ 77199 w 152534"/>
                <a:gd name="connsiteY25" fmla="*/ 150184 h 222079"/>
                <a:gd name="connsiteX26" fmla="*/ 65555 w 152534"/>
                <a:gd name="connsiteY26" fmla="*/ 160274 h 222079"/>
                <a:gd name="connsiteX27" fmla="*/ 59496 w 152534"/>
                <a:gd name="connsiteY27" fmla="*/ 169904 h 222079"/>
                <a:gd name="connsiteX28" fmla="*/ 57788 w 152534"/>
                <a:gd name="connsiteY28" fmla="*/ 181394 h 222079"/>
                <a:gd name="connsiteX29" fmla="*/ 150964 w 152534"/>
                <a:gd name="connsiteY29" fmla="*/ 181394 h 222079"/>
                <a:gd name="connsiteX30" fmla="*/ 150964 w 152534"/>
                <a:gd name="connsiteY30" fmla="*/ 222079 h 222079"/>
                <a:gd name="connsiteX31" fmla="*/ 32 w 152534"/>
                <a:gd name="connsiteY31" fmla="*/ 222079 h 222079"/>
                <a:gd name="connsiteX32" fmla="*/ 4225 w 152534"/>
                <a:gd name="connsiteY32" fmla="*/ 177665 h 22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2534" h="222079">
                  <a:moveTo>
                    <a:pt x="4225" y="177665"/>
                  </a:moveTo>
                  <a:cubicBezTo>
                    <a:pt x="6512" y="166931"/>
                    <a:pt x="10551" y="156648"/>
                    <a:pt x="16181" y="147229"/>
                  </a:cubicBezTo>
                  <a:cubicBezTo>
                    <a:pt x="21078" y="139268"/>
                    <a:pt x="27212" y="132140"/>
                    <a:pt x="34352" y="126109"/>
                  </a:cubicBezTo>
                  <a:cubicBezTo>
                    <a:pt x="41646" y="120059"/>
                    <a:pt x="49380" y="114558"/>
                    <a:pt x="57488" y="109654"/>
                  </a:cubicBezTo>
                  <a:cubicBezTo>
                    <a:pt x="63904" y="105924"/>
                    <a:pt x="69857" y="102351"/>
                    <a:pt x="75347" y="98937"/>
                  </a:cubicBezTo>
                  <a:cubicBezTo>
                    <a:pt x="80409" y="95829"/>
                    <a:pt x="85237" y="92352"/>
                    <a:pt x="89789" y="88534"/>
                  </a:cubicBezTo>
                  <a:cubicBezTo>
                    <a:pt x="93720" y="85267"/>
                    <a:pt x="97033" y="81322"/>
                    <a:pt x="99573" y="76887"/>
                  </a:cubicBezTo>
                  <a:cubicBezTo>
                    <a:pt x="101998" y="72465"/>
                    <a:pt x="103228" y="67487"/>
                    <a:pt x="103144" y="62445"/>
                  </a:cubicBezTo>
                  <a:cubicBezTo>
                    <a:pt x="103144" y="53750"/>
                    <a:pt x="100763" y="47487"/>
                    <a:pt x="96002" y="43656"/>
                  </a:cubicBezTo>
                  <a:cubicBezTo>
                    <a:pt x="90953" y="39732"/>
                    <a:pt x="84690" y="37699"/>
                    <a:pt x="78299" y="37909"/>
                  </a:cubicBezTo>
                  <a:cubicBezTo>
                    <a:pt x="71025" y="37689"/>
                    <a:pt x="63952" y="40307"/>
                    <a:pt x="58575" y="45209"/>
                  </a:cubicBezTo>
                  <a:cubicBezTo>
                    <a:pt x="53295" y="50076"/>
                    <a:pt x="50656" y="58203"/>
                    <a:pt x="50656" y="69590"/>
                  </a:cubicBezTo>
                  <a:lnTo>
                    <a:pt x="651" y="69590"/>
                  </a:lnTo>
                  <a:cubicBezTo>
                    <a:pt x="561" y="60130"/>
                    <a:pt x="2302" y="50743"/>
                    <a:pt x="5778" y="41944"/>
                  </a:cubicBezTo>
                  <a:cubicBezTo>
                    <a:pt x="9111" y="33574"/>
                    <a:pt x="14254" y="26044"/>
                    <a:pt x="20838" y="19894"/>
                  </a:cubicBezTo>
                  <a:cubicBezTo>
                    <a:pt x="27850" y="13449"/>
                    <a:pt x="36091" y="8485"/>
                    <a:pt x="45065" y="5297"/>
                  </a:cubicBezTo>
                  <a:cubicBezTo>
                    <a:pt x="55637" y="1605"/>
                    <a:pt x="66780" y="-184"/>
                    <a:pt x="77976" y="15"/>
                  </a:cubicBezTo>
                  <a:cubicBezTo>
                    <a:pt x="87585" y="-29"/>
                    <a:pt x="97151" y="1278"/>
                    <a:pt x="106395" y="3899"/>
                  </a:cubicBezTo>
                  <a:cubicBezTo>
                    <a:pt x="114994" y="6285"/>
                    <a:pt x="123058" y="10291"/>
                    <a:pt x="130155" y="15701"/>
                  </a:cubicBezTo>
                  <a:cubicBezTo>
                    <a:pt x="137127" y="21154"/>
                    <a:pt x="142713" y="28177"/>
                    <a:pt x="146459" y="36198"/>
                  </a:cubicBezTo>
                  <a:cubicBezTo>
                    <a:pt x="150690" y="45501"/>
                    <a:pt x="152760" y="55641"/>
                    <a:pt x="152515" y="65858"/>
                  </a:cubicBezTo>
                  <a:cubicBezTo>
                    <a:pt x="152626" y="74500"/>
                    <a:pt x="150599" y="83037"/>
                    <a:pt x="146613" y="90706"/>
                  </a:cubicBezTo>
                  <a:cubicBezTo>
                    <a:pt x="142796" y="98001"/>
                    <a:pt x="137931" y="104697"/>
                    <a:pt x="132172" y="110582"/>
                  </a:cubicBezTo>
                  <a:cubicBezTo>
                    <a:pt x="126548" y="116318"/>
                    <a:pt x="120358" y="121471"/>
                    <a:pt x="113695" y="125958"/>
                  </a:cubicBezTo>
                  <a:cubicBezTo>
                    <a:pt x="107062" y="130412"/>
                    <a:pt x="101057" y="134190"/>
                    <a:pt x="95679" y="137293"/>
                  </a:cubicBezTo>
                  <a:cubicBezTo>
                    <a:pt x="88220" y="142263"/>
                    <a:pt x="82059" y="146559"/>
                    <a:pt x="77199" y="150184"/>
                  </a:cubicBezTo>
                  <a:cubicBezTo>
                    <a:pt x="73029" y="153199"/>
                    <a:pt x="69133" y="156576"/>
                    <a:pt x="65555" y="160274"/>
                  </a:cubicBezTo>
                  <a:cubicBezTo>
                    <a:pt x="62879" y="163021"/>
                    <a:pt x="60814" y="166303"/>
                    <a:pt x="59496" y="169904"/>
                  </a:cubicBezTo>
                  <a:cubicBezTo>
                    <a:pt x="58297" y="173614"/>
                    <a:pt x="57720" y="177497"/>
                    <a:pt x="57788" y="181394"/>
                  </a:cubicBezTo>
                  <a:lnTo>
                    <a:pt x="150964" y="181394"/>
                  </a:lnTo>
                  <a:lnTo>
                    <a:pt x="150964" y="222079"/>
                  </a:lnTo>
                  <a:lnTo>
                    <a:pt x="32" y="222079"/>
                  </a:lnTo>
                  <a:cubicBezTo>
                    <a:pt x="-234" y="207164"/>
                    <a:pt x="1172" y="192267"/>
                    <a:pt x="4225" y="177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049A1DE-FEF3-5595-F8F4-5D6AC563FF14}"/>
                </a:ext>
              </a:extLst>
            </p:cNvPr>
            <p:cNvSpPr/>
            <p:nvPr/>
          </p:nvSpPr>
          <p:spPr>
            <a:xfrm>
              <a:off x="10424436" y="-982580"/>
              <a:ext cx="95983" cy="217417"/>
            </a:xfrm>
            <a:custGeom>
              <a:avLst/>
              <a:gdLst>
                <a:gd name="connsiteX0" fmla="*/ 0 w 95983"/>
                <a:gd name="connsiteY0" fmla="*/ 38200 h 217417"/>
                <a:gd name="connsiteX1" fmla="*/ 25932 w 95983"/>
                <a:gd name="connsiteY1" fmla="*/ 35870 h 217417"/>
                <a:gd name="connsiteX2" fmla="*/ 41618 w 95983"/>
                <a:gd name="connsiteY2" fmla="*/ 28883 h 217417"/>
                <a:gd name="connsiteX3" fmla="*/ 49381 w 95983"/>
                <a:gd name="connsiteY3" fmla="*/ 17081 h 217417"/>
                <a:gd name="connsiteX4" fmla="*/ 51553 w 95983"/>
                <a:gd name="connsiteY4" fmla="*/ 0 h 217417"/>
                <a:gd name="connsiteX5" fmla="*/ 95983 w 95983"/>
                <a:gd name="connsiteY5" fmla="*/ 0 h 217417"/>
                <a:gd name="connsiteX6" fmla="*/ 95983 w 95983"/>
                <a:gd name="connsiteY6" fmla="*/ 217418 h 217417"/>
                <a:gd name="connsiteX7" fmla="*/ 44741 w 95983"/>
                <a:gd name="connsiteY7" fmla="*/ 217418 h 217417"/>
                <a:gd name="connsiteX8" fmla="*/ 44741 w 95983"/>
                <a:gd name="connsiteY8" fmla="*/ 73617 h 217417"/>
                <a:gd name="connsiteX9" fmla="*/ 0 w 95983"/>
                <a:gd name="connsiteY9" fmla="*/ 73617 h 217417"/>
                <a:gd name="connsiteX10" fmla="*/ 0 w 95983"/>
                <a:gd name="connsiteY10" fmla="*/ 38200 h 21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983" h="217417">
                  <a:moveTo>
                    <a:pt x="0" y="38200"/>
                  </a:moveTo>
                  <a:cubicBezTo>
                    <a:pt x="8703" y="38378"/>
                    <a:pt x="17399" y="37596"/>
                    <a:pt x="25932" y="35870"/>
                  </a:cubicBezTo>
                  <a:cubicBezTo>
                    <a:pt x="31631" y="34788"/>
                    <a:pt x="37001" y="32396"/>
                    <a:pt x="41618" y="28883"/>
                  </a:cubicBezTo>
                  <a:cubicBezTo>
                    <a:pt x="45322" y="25810"/>
                    <a:pt x="48025" y="21700"/>
                    <a:pt x="49381" y="17081"/>
                  </a:cubicBezTo>
                  <a:cubicBezTo>
                    <a:pt x="50933" y="11524"/>
                    <a:pt x="51665" y="5769"/>
                    <a:pt x="51553" y="0"/>
                  </a:cubicBezTo>
                  <a:lnTo>
                    <a:pt x="95983" y="0"/>
                  </a:lnTo>
                  <a:lnTo>
                    <a:pt x="95983" y="217418"/>
                  </a:lnTo>
                  <a:lnTo>
                    <a:pt x="44741" y="217418"/>
                  </a:lnTo>
                  <a:lnTo>
                    <a:pt x="44741" y="73617"/>
                  </a:lnTo>
                  <a:lnTo>
                    <a:pt x="0" y="73617"/>
                  </a:lnTo>
                  <a:lnTo>
                    <a:pt x="0" y="38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637ADC7-C982-9CBB-9FE9-91BAEAC9C1EE}"/>
                </a:ext>
              </a:extLst>
            </p:cNvPr>
            <p:cNvSpPr/>
            <p:nvPr/>
          </p:nvSpPr>
          <p:spPr>
            <a:xfrm>
              <a:off x="10578053" y="-982557"/>
              <a:ext cx="47511" cy="217394"/>
            </a:xfrm>
            <a:custGeom>
              <a:avLst/>
              <a:gdLst>
                <a:gd name="connsiteX0" fmla="*/ 0 w 47511"/>
                <a:gd name="connsiteY0" fmla="*/ 0 h 217394"/>
                <a:gd name="connsiteX1" fmla="*/ 47512 w 47511"/>
                <a:gd name="connsiteY1" fmla="*/ 0 h 217394"/>
                <a:gd name="connsiteX2" fmla="*/ 47512 w 47511"/>
                <a:gd name="connsiteY2" fmla="*/ 217394 h 217394"/>
                <a:gd name="connsiteX3" fmla="*/ 0 w 47511"/>
                <a:gd name="connsiteY3" fmla="*/ 217394 h 217394"/>
                <a:gd name="connsiteX4" fmla="*/ 0 w 47511"/>
                <a:gd name="connsiteY4" fmla="*/ 0 h 21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11" h="217394">
                  <a:moveTo>
                    <a:pt x="0" y="0"/>
                  </a:moveTo>
                  <a:lnTo>
                    <a:pt x="47512" y="0"/>
                  </a:lnTo>
                  <a:lnTo>
                    <a:pt x="47512" y="217394"/>
                  </a:lnTo>
                  <a:lnTo>
                    <a:pt x="0" y="2173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E8F2516-53CA-D403-0DD2-89D49075D2A0}"/>
                </a:ext>
              </a:extLst>
            </p:cNvPr>
            <p:cNvSpPr/>
            <p:nvPr/>
          </p:nvSpPr>
          <p:spPr>
            <a:xfrm>
              <a:off x="10634852" y="-918712"/>
              <a:ext cx="166157" cy="157143"/>
            </a:xfrm>
            <a:custGeom>
              <a:avLst/>
              <a:gdLst>
                <a:gd name="connsiteX0" fmla="*/ 166157 w 166157"/>
                <a:gd name="connsiteY0" fmla="*/ 3734 h 157143"/>
                <a:gd name="connsiteX1" fmla="*/ 166157 w 166157"/>
                <a:gd name="connsiteY1" fmla="*/ 153435 h 157143"/>
                <a:gd name="connsiteX2" fmla="*/ 118640 w 166157"/>
                <a:gd name="connsiteY2" fmla="*/ 153435 h 157143"/>
                <a:gd name="connsiteX3" fmla="*/ 118640 w 166157"/>
                <a:gd name="connsiteY3" fmla="*/ 132310 h 157143"/>
                <a:gd name="connsiteX4" fmla="*/ 111185 w 166157"/>
                <a:gd name="connsiteY4" fmla="*/ 142091 h 157143"/>
                <a:gd name="connsiteX5" fmla="*/ 100472 w 166157"/>
                <a:gd name="connsiteY5" fmla="*/ 149855 h 157143"/>
                <a:gd name="connsiteX6" fmla="*/ 87271 w 166157"/>
                <a:gd name="connsiteY6" fmla="*/ 155121 h 157143"/>
                <a:gd name="connsiteX7" fmla="*/ 72985 w 166157"/>
                <a:gd name="connsiteY7" fmla="*/ 157139 h 157143"/>
                <a:gd name="connsiteX8" fmla="*/ 43325 w 166157"/>
                <a:gd name="connsiteY8" fmla="*/ 151083 h 157143"/>
                <a:gd name="connsiteX9" fmla="*/ 20188 w 166157"/>
                <a:gd name="connsiteY9" fmla="*/ 134626 h 157143"/>
                <a:gd name="connsiteX10" fmla="*/ 5279 w 166157"/>
                <a:gd name="connsiteY10" fmla="*/ 109778 h 157143"/>
                <a:gd name="connsiteX11" fmla="*/ 5279 w 166157"/>
                <a:gd name="connsiteY11" fmla="*/ 47352 h 157143"/>
                <a:gd name="connsiteX12" fmla="*/ 20188 w 166157"/>
                <a:gd name="connsiteY12" fmla="*/ 22504 h 157143"/>
                <a:gd name="connsiteX13" fmla="*/ 43325 w 166157"/>
                <a:gd name="connsiteY13" fmla="*/ 6048 h 157143"/>
                <a:gd name="connsiteX14" fmla="*/ 72992 w 166157"/>
                <a:gd name="connsiteY14" fmla="*/ 5 h 157143"/>
                <a:gd name="connsiteX15" fmla="*/ 87278 w 166157"/>
                <a:gd name="connsiteY15" fmla="*/ 2023 h 157143"/>
                <a:gd name="connsiteX16" fmla="*/ 100479 w 166157"/>
                <a:gd name="connsiteY16" fmla="*/ 7460 h 157143"/>
                <a:gd name="connsiteX17" fmla="*/ 111192 w 166157"/>
                <a:gd name="connsiteY17" fmla="*/ 15533 h 157143"/>
                <a:gd name="connsiteX18" fmla="*/ 118646 w 166157"/>
                <a:gd name="connsiteY18" fmla="*/ 25159 h 157143"/>
                <a:gd name="connsiteX19" fmla="*/ 118646 w 166157"/>
                <a:gd name="connsiteY19" fmla="*/ 3734 h 157143"/>
                <a:gd name="connsiteX20" fmla="*/ 166157 w 166157"/>
                <a:gd name="connsiteY20" fmla="*/ 3734 h 157143"/>
                <a:gd name="connsiteX21" fmla="*/ 82924 w 166157"/>
                <a:gd name="connsiteY21" fmla="*/ 116785 h 157143"/>
                <a:gd name="connsiteX22" fmla="*/ 97520 w 166157"/>
                <a:gd name="connsiteY22" fmla="*/ 113682 h 157143"/>
                <a:gd name="connsiteX23" fmla="*/ 108710 w 166157"/>
                <a:gd name="connsiteY23" fmla="*/ 105454 h 157143"/>
                <a:gd name="connsiteX24" fmla="*/ 116010 w 166157"/>
                <a:gd name="connsiteY24" fmla="*/ 93339 h 157143"/>
                <a:gd name="connsiteX25" fmla="*/ 118643 w 166157"/>
                <a:gd name="connsiteY25" fmla="*/ 78588 h 157143"/>
                <a:gd name="connsiteX26" fmla="*/ 108704 w 166157"/>
                <a:gd name="connsiteY26" fmla="*/ 51877 h 157143"/>
                <a:gd name="connsiteX27" fmla="*/ 97514 w 166157"/>
                <a:gd name="connsiteY27" fmla="*/ 43491 h 157143"/>
                <a:gd name="connsiteX28" fmla="*/ 82918 w 166157"/>
                <a:gd name="connsiteY28" fmla="*/ 40388 h 157143"/>
                <a:gd name="connsiteX29" fmla="*/ 68321 w 166157"/>
                <a:gd name="connsiteY29" fmla="*/ 43491 h 157143"/>
                <a:gd name="connsiteX30" fmla="*/ 57131 w 166157"/>
                <a:gd name="connsiteY30" fmla="*/ 51877 h 157143"/>
                <a:gd name="connsiteX31" fmla="*/ 47195 w 166157"/>
                <a:gd name="connsiteY31" fmla="*/ 78588 h 157143"/>
                <a:gd name="connsiteX32" fmla="*/ 49829 w 166157"/>
                <a:gd name="connsiteY32" fmla="*/ 93339 h 157143"/>
                <a:gd name="connsiteX33" fmla="*/ 57125 w 166157"/>
                <a:gd name="connsiteY33" fmla="*/ 105454 h 157143"/>
                <a:gd name="connsiteX34" fmla="*/ 68315 w 166157"/>
                <a:gd name="connsiteY34" fmla="*/ 113682 h 157143"/>
                <a:gd name="connsiteX35" fmla="*/ 82924 w 166157"/>
                <a:gd name="connsiteY35" fmla="*/ 116785 h 15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66157" h="157143">
                  <a:moveTo>
                    <a:pt x="166157" y="3734"/>
                  </a:moveTo>
                  <a:lnTo>
                    <a:pt x="166157" y="153435"/>
                  </a:lnTo>
                  <a:lnTo>
                    <a:pt x="118640" y="153435"/>
                  </a:lnTo>
                  <a:lnTo>
                    <a:pt x="118640" y="132310"/>
                  </a:lnTo>
                  <a:cubicBezTo>
                    <a:pt x="116690" y="135945"/>
                    <a:pt x="114174" y="139248"/>
                    <a:pt x="111185" y="142091"/>
                  </a:cubicBezTo>
                  <a:cubicBezTo>
                    <a:pt x="107990" y="145161"/>
                    <a:pt x="104385" y="147774"/>
                    <a:pt x="100472" y="149855"/>
                  </a:cubicBezTo>
                  <a:cubicBezTo>
                    <a:pt x="96277" y="152086"/>
                    <a:pt x="91850" y="153851"/>
                    <a:pt x="87271" y="155121"/>
                  </a:cubicBezTo>
                  <a:cubicBezTo>
                    <a:pt x="82625" y="156448"/>
                    <a:pt x="77817" y="157127"/>
                    <a:pt x="72985" y="157139"/>
                  </a:cubicBezTo>
                  <a:cubicBezTo>
                    <a:pt x="62780" y="157255"/>
                    <a:pt x="52668" y="155190"/>
                    <a:pt x="43325" y="151083"/>
                  </a:cubicBezTo>
                  <a:cubicBezTo>
                    <a:pt x="34572" y="147230"/>
                    <a:pt x="26700" y="141630"/>
                    <a:pt x="20188" y="134626"/>
                  </a:cubicBezTo>
                  <a:cubicBezTo>
                    <a:pt x="13607" y="127423"/>
                    <a:pt x="8538" y="118975"/>
                    <a:pt x="5279" y="109778"/>
                  </a:cubicBezTo>
                  <a:cubicBezTo>
                    <a:pt x="-1760" y="89564"/>
                    <a:pt x="-1760" y="67566"/>
                    <a:pt x="5279" y="47352"/>
                  </a:cubicBezTo>
                  <a:cubicBezTo>
                    <a:pt x="8538" y="38155"/>
                    <a:pt x="13607" y="29707"/>
                    <a:pt x="20188" y="22504"/>
                  </a:cubicBezTo>
                  <a:cubicBezTo>
                    <a:pt x="26700" y="15500"/>
                    <a:pt x="34572" y="9901"/>
                    <a:pt x="43325" y="6048"/>
                  </a:cubicBezTo>
                  <a:cubicBezTo>
                    <a:pt x="52671" y="1944"/>
                    <a:pt x="62785" y="-116"/>
                    <a:pt x="72992" y="5"/>
                  </a:cubicBezTo>
                  <a:cubicBezTo>
                    <a:pt x="77824" y="16"/>
                    <a:pt x="82632" y="695"/>
                    <a:pt x="87278" y="2023"/>
                  </a:cubicBezTo>
                  <a:cubicBezTo>
                    <a:pt x="91879" y="3305"/>
                    <a:pt x="96311" y="5130"/>
                    <a:pt x="100479" y="7460"/>
                  </a:cubicBezTo>
                  <a:cubicBezTo>
                    <a:pt x="104401" y="9650"/>
                    <a:pt x="108005" y="12366"/>
                    <a:pt x="111192" y="15533"/>
                  </a:cubicBezTo>
                  <a:cubicBezTo>
                    <a:pt x="114103" y="18388"/>
                    <a:pt x="116611" y="21626"/>
                    <a:pt x="118646" y="25159"/>
                  </a:cubicBezTo>
                  <a:lnTo>
                    <a:pt x="118646" y="3734"/>
                  </a:lnTo>
                  <a:lnTo>
                    <a:pt x="166157" y="3734"/>
                  </a:lnTo>
                  <a:close/>
                  <a:moveTo>
                    <a:pt x="82924" y="116785"/>
                  </a:moveTo>
                  <a:cubicBezTo>
                    <a:pt x="87961" y="116862"/>
                    <a:pt x="92950" y="115801"/>
                    <a:pt x="97520" y="113682"/>
                  </a:cubicBezTo>
                  <a:cubicBezTo>
                    <a:pt x="101754" y="111701"/>
                    <a:pt x="105557" y="108904"/>
                    <a:pt x="108710" y="105454"/>
                  </a:cubicBezTo>
                  <a:cubicBezTo>
                    <a:pt x="111891" y="101916"/>
                    <a:pt x="114368" y="97805"/>
                    <a:pt x="116010" y="93339"/>
                  </a:cubicBezTo>
                  <a:cubicBezTo>
                    <a:pt x="117777" y="88623"/>
                    <a:pt x="118670" y="83625"/>
                    <a:pt x="118643" y="78588"/>
                  </a:cubicBezTo>
                  <a:cubicBezTo>
                    <a:pt x="118715" y="68768"/>
                    <a:pt x="115178" y="59262"/>
                    <a:pt x="108704" y="51877"/>
                  </a:cubicBezTo>
                  <a:cubicBezTo>
                    <a:pt x="105584" y="48349"/>
                    <a:pt x="101776" y="45495"/>
                    <a:pt x="97514" y="43491"/>
                  </a:cubicBezTo>
                  <a:cubicBezTo>
                    <a:pt x="92920" y="41445"/>
                    <a:pt x="87947" y="40388"/>
                    <a:pt x="82918" y="40388"/>
                  </a:cubicBezTo>
                  <a:cubicBezTo>
                    <a:pt x="77888" y="40388"/>
                    <a:pt x="72915" y="41445"/>
                    <a:pt x="68321" y="43491"/>
                  </a:cubicBezTo>
                  <a:cubicBezTo>
                    <a:pt x="64060" y="45496"/>
                    <a:pt x="60252" y="48350"/>
                    <a:pt x="57131" y="51877"/>
                  </a:cubicBezTo>
                  <a:cubicBezTo>
                    <a:pt x="50660" y="59264"/>
                    <a:pt x="47124" y="68769"/>
                    <a:pt x="47195" y="78588"/>
                  </a:cubicBezTo>
                  <a:cubicBezTo>
                    <a:pt x="47165" y="83625"/>
                    <a:pt x="48058" y="88624"/>
                    <a:pt x="49829" y="93339"/>
                  </a:cubicBezTo>
                  <a:cubicBezTo>
                    <a:pt x="51470" y="97804"/>
                    <a:pt x="53945" y="101916"/>
                    <a:pt x="57125" y="105454"/>
                  </a:cubicBezTo>
                  <a:cubicBezTo>
                    <a:pt x="60279" y="108903"/>
                    <a:pt x="64082" y="111699"/>
                    <a:pt x="68315" y="113682"/>
                  </a:cubicBezTo>
                  <a:cubicBezTo>
                    <a:pt x="72889" y="115804"/>
                    <a:pt x="77883" y="116865"/>
                    <a:pt x="82924" y="1167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1D3612F-45FC-5D71-380B-8BA0436D4F44}"/>
                </a:ext>
              </a:extLst>
            </p:cNvPr>
            <p:cNvSpPr/>
            <p:nvPr/>
          </p:nvSpPr>
          <p:spPr>
            <a:xfrm>
              <a:off x="10811231" y="-982557"/>
              <a:ext cx="166461" cy="221117"/>
            </a:xfrm>
            <a:custGeom>
              <a:avLst/>
              <a:gdLst>
                <a:gd name="connsiteX0" fmla="*/ 47521 w 166461"/>
                <a:gd name="connsiteY0" fmla="*/ 217394 h 221117"/>
                <a:gd name="connsiteX1" fmla="*/ 0 w 166461"/>
                <a:gd name="connsiteY1" fmla="*/ 217394 h 221117"/>
                <a:gd name="connsiteX2" fmla="*/ 0 w 166461"/>
                <a:gd name="connsiteY2" fmla="*/ 0 h 221117"/>
                <a:gd name="connsiteX3" fmla="*/ 47521 w 166461"/>
                <a:gd name="connsiteY3" fmla="*/ 0 h 221117"/>
                <a:gd name="connsiteX4" fmla="*/ 47521 w 166461"/>
                <a:gd name="connsiteY4" fmla="*/ 89121 h 221117"/>
                <a:gd name="connsiteX5" fmla="*/ 54976 w 166461"/>
                <a:gd name="connsiteY5" fmla="*/ 79495 h 221117"/>
                <a:gd name="connsiteX6" fmla="*/ 65837 w 166461"/>
                <a:gd name="connsiteY6" fmla="*/ 71421 h 221117"/>
                <a:gd name="connsiteX7" fmla="*/ 79037 w 166461"/>
                <a:gd name="connsiteY7" fmla="*/ 65985 h 221117"/>
                <a:gd name="connsiteX8" fmla="*/ 93479 w 166461"/>
                <a:gd name="connsiteY8" fmla="*/ 63967 h 221117"/>
                <a:gd name="connsiteX9" fmla="*/ 123139 w 166461"/>
                <a:gd name="connsiteY9" fmla="*/ 70023 h 221117"/>
                <a:gd name="connsiteX10" fmla="*/ 146273 w 166461"/>
                <a:gd name="connsiteY10" fmla="*/ 86479 h 221117"/>
                <a:gd name="connsiteX11" fmla="*/ 161190 w 166461"/>
                <a:gd name="connsiteY11" fmla="*/ 111327 h 221117"/>
                <a:gd name="connsiteX12" fmla="*/ 161190 w 166461"/>
                <a:gd name="connsiteY12" fmla="*/ 173754 h 221117"/>
                <a:gd name="connsiteX13" fmla="*/ 146273 w 166461"/>
                <a:gd name="connsiteY13" fmla="*/ 198602 h 221117"/>
                <a:gd name="connsiteX14" fmla="*/ 123139 w 166461"/>
                <a:gd name="connsiteY14" fmla="*/ 215058 h 221117"/>
                <a:gd name="connsiteX15" fmla="*/ 93479 w 166461"/>
                <a:gd name="connsiteY15" fmla="*/ 221113 h 221117"/>
                <a:gd name="connsiteX16" fmla="*/ 79037 w 166461"/>
                <a:gd name="connsiteY16" fmla="*/ 219096 h 221117"/>
                <a:gd name="connsiteX17" fmla="*/ 65837 w 166461"/>
                <a:gd name="connsiteY17" fmla="*/ 213830 h 221117"/>
                <a:gd name="connsiteX18" fmla="*/ 54976 w 166461"/>
                <a:gd name="connsiteY18" fmla="*/ 206066 h 221117"/>
                <a:gd name="connsiteX19" fmla="*/ 47521 w 166461"/>
                <a:gd name="connsiteY19" fmla="*/ 196285 h 221117"/>
                <a:gd name="connsiteX20" fmla="*/ 47521 w 166461"/>
                <a:gd name="connsiteY20" fmla="*/ 217394 h 221117"/>
                <a:gd name="connsiteX21" fmla="*/ 83549 w 166461"/>
                <a:gd name="connsiteY21" fmla="*/ 180744 h 221117"/>
                <a:gd name="connsiteX22" fmla="*/ 97837 w 166461"/>
                <a:gd name="connsiteY22" fmla="*/ 177641 h 221117"/>
                <a:gd name="connsiteX23" fmla="*/ 109027 w 166461"/>
                <a:gd name="connsiteY23" fmla="*/ 169412 h 221117"/>
                <a:gd name="connsiteX24" fmla="*/ 116327 w 166461"/>
                <a:gd name="connsiteY24" fmla="*/ 157297 h 221117"/>
                <a:gd name="connsiteX25" fmla="*/ 118960 w 166461"/>
                <a:gd name="connsiteY25" fmla="*/ 142547 h 221117"/>
                <a:gd name="connsiteX26" fmla="*/ 109020 w 166461"/>
                <a:gd name="connsiteY26" fmla="*/ 115836 h 221117"/>
                <a:gd name="connsiteX27" fmla="*/ 97830 w 166461"/>
                <a:gd name="connsiteY27" fmla="*/ 107450 h 221117"/>
                <a:gd name="connsiteX28" fmla="*/ 83549 w 166461"/>
                <a:gd name="connsiteY28" fmla="*/ 104330 h 221117"/>
                <a:gd name="connsiteX29" fmla="*/ 68799 w 166461"/>
                <a:gd name="connsiteY29" fmla="*/ 107433 h 221117"/>
                <a:gd name="connsiteX30" fmla="*/ 57464 w 166461"/>
                <a:gd name="connsiteY30" fmla="*/ 115819 h 221117"/>
                <a:gd name="connsiteX31" fmla="*/ 47525 w 166461"/>
                <a:gd name="connsiteY31" fmla="*/ 142530 h 221117"/>
                <a:gd name="connsiteX32" fmla="*/ 50158 w 166461"/>
                <a:gd name="connsiteY32" fmla="*/ 157281 h 221117"/>
                <a:gd name="connsiteX33" fmla="*/ 57458 w 166461"/>
                <a:gd name="connsiteY33" fmla="*/ 169396 h 221117"/>
                <a:gd name="connsiteX34" fmla="*/ 68792 w 166461"/>
                <a:gd name="connsiteY34" fmla="*/ 177624 h 221117"/>
                <a:gd name="connsiteX35" fmla="*/ 83549 w 166461"/>
                <a:gd name="connsiteY35" fmla="*/ 180744 h 2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66461" h="221117">
                  <a:moveTo>
                    <a:pt x="47521" y="217394"/>
                  </a:moveTo>
                  <a:lnTo>
                    <a:pt x="0" y="217394"/>
                  </a:lnTo>
                  <a:lnTo>
                    <a:pt x="0" y="0"/>
                  </a:lnTo>
                  <a:lnTo>
                    <a:pt x="47521" y="0"/>
                  </a:lnTo>
                  <a:lnTo>
                    <a:pt x="47521" y="89121"/>
                  </a:lnTo>
                  <a:cubicBezTo>
                    <a:pt x="49557" y="85588"/>
                    <a:pt x="52065" y="82349"/>
                    <a:pt x="54976" y="79495"/>
                  </a:cubicBezTo>
                  <a:cubicBezTo>
                    <a:pt x="58195" y="76301"/>
                    <a:pt x="61852" y="73583"/>
                    <a:pt x="65837" y="71421"/>
                  </a:cubicBezTo>
                  <a:cubicBezTo>
                    <a:pt x="70022" y="69126"/>
                    <a:pt x="74449" y="67303"/>
                    <a:pt x="79037" y="65985"/>
                  </a:cubicBezTo>
                  <a:cubicBezTo>
                    <a:pt x="83732" y="64636"/>
                    <a:pt x="88594" y="63956"/>
                    <a:pt x="93479" y="63967"/>
                  </a:cubicBezTo>
                  <a:cubicBezTo>
                    <a:pt x="103684" y="63851"/>
                    <a:pt x="113796" y="65916"/>
                    <a:pt x="123139" y="70023"/>
                  </a:cubicBezTo>
                  <a:cubicBezTo>
                    <a:pt x="131891" y="73876"/>
                    <a:pt x="139768" y="79476"/>
                    <a:pt x="146273" y="86479"/>
                  </a:cubicBezTo>
                  <a:cubicBezTo>
                    <a:pt x="152855" y="93683"/>
                    <a:pt x="157923" y="102132"/>
                    <a:pt x="161190" y="111327"/>
                  </a:cubicBezTo>
                  <a:cubicBezTo>
                    <a:pt x="168219" y="131541"/>
                    <a:pt x="168219" y="153540"/>
                    <a:pt x="161190" y="173754"/>
                  </a:cubicBezTo>
                  <a:cubicBezTo>
                    <a:pt x="157923" y="182948"/>
                    <a:pt x="152855" y="191398"/>
                    <a:pt x="146273" y="198602"/>
                  </a:cubicBezTo>
                  <a:cubicBezTo>
                    <a:pt x="139768" y="205604"/>
                    <a:pt x="131891" y="211204"/>
                    <a:pt x="123139" y="215058"/>
                  </a:cubicBezTo>
                  <a:cubicBezTo>
                    <a:pt x="113796" y="219165"/>
                    <a:pt x="103684" y="221229"/>
                    <a:pt x="93479" y="221113"/>
                  </a:cubicBezTo>
                  <a:cubicBezTo>
                    <a:pt x="88594" y="221125"/>
                    <a:pt x="83732" y="220445"/>
                    <a:pt x="79037" y="219096"/>
                  </a:cubicBezTo>
                  <a:cubicBezTo>
                    <a:pt x="74471" y="217791"/>
                    <a:pt x="70048" y="216027"/>
                    <a:pt x="65837" y="213830"/>
                  </a:cubicBezTo>
                  <a:cubicBezTo>
                    <a:pt x="61863" y="211777"/>
                    <a:pt x="58205" y="209162"/>
                    <a:pt x="54976" y="206066"/>
                  </a:cubicBezTo>
                  <a:cubicBezTo>
                    <a:pt x="51987" y="203222"/>
                    <a:pt x="49471" y="199921"/>
                    <a:pt x="47521" y="196285"/>
                  </a:cubicBezTo>
                  <a:lnTo>
                    <a:pt x="47521" y="217394"/>
                  </a:lnTo>
                  <a:close/>
                  <a:moveTo>
                    <a:pt x="83549" y="180744"/>
                  </a:moveTo>
                  <a:cubicBezTo>
                    <a:pt x="88485" y="180798"/>
                    <a:pt x="93369" y="179738"/>
                    <a:pt x="97837" y="177641"/>
                  </a:cubicBezTo>
                  <a:cubicBezTo>
                    <a:pt x="102071" y="175659"/>
                    <a:pt x="105873" y="172863"/>
                    <a:pt x="109027" y="169412"/>
                  </a:cubicBezTo>
                  <a:cubicBezTo>
                    <a:pt x="112207" y="165875"/>
                    <a:pt x="114685" y="161763"/>
                    <a:pt x="116327" y="157297"/>
                  </a:cubicBezTo>
                  <a:cubicBezTo>
                    <a:pt x="118094" y="152582"/>
                    <a:pt x="118985" y="147583"/>
                    <a:pt x="118960" y="142547"/>
                  </a:cubicBezTo>
                  <a:cubicBezTo>
                    <a:pt x="119031" y="132726"/>
                    <a:pt x="115494" y="123221"/>
                    <a:pt x="109020" y="115836"/>
                  </a:cubicBezTo>
                  <a:cubicBezTo>
                    <a:pt x="105900" y="112308"/>
                    <a:pt x="102093" y="109454"/>
                    <a:pt x="97830" y="107450"/>
                  </a:cubicBezTo>
                  <a:cubicBezTo>
                    <a:pt x="93365" y="105351"/>
                    <a:pt x="88483" y="104284"/>
                    <a:pt x="83549" y="104330"/>
                  </a:cubicBezTo>
                  <a:cubicBezTo>
                    <a:pt x="78464" y="104267"/>
                    <a:pt x="73428" y="105327"/>
                    <a:pt x="68799" y="107433"/>
                  </a:cubicBezTo>
                  <a:cubicBezTo>
                    <a:pt x="64478" y="109408"/>
                    <a:pt x="60616" y="112264"/>
                    <a:pt x="57464" y="115819"/>
                  </a:cubicBezTo>
                  <a:cubicBezTo>
                    <a:pt x="50990" y="123205"/>
                    <a:pt x="47453" y="132710"/>
                    <a:pt x="47525" y="142530"/>
                  </a:cubicBezTo>
                  <a:cubicBezTo>
                    <a:pt x="47497" y="147567"/>
                    <a:pt x="48389" y="152565"/>
                    <a:pt x="50158" y="157281"/>
                  </a:cubicBezTo>
                  <a:cubicBezTo>
                    <a:pt x="51797" y="161748"/>
                    <a:pt x="54275" y="165859"/>
                    <a:pt x="57458" y="169396"/>
                  </a:cubicBezTo>
                  <a:cubicBezTo>
                    <a:pt x="60644" y="172873"/>
                    <a:pt x="64499" y="175671"/>
                    <a:pt x="68792" y="177624"/>
                  </a:cubicBezTo>
                  <a:cubicBezTo>
                    <a:pt x="73421" y="179740"/>
                    <a:pt x="78460" y="180806"/>
                    <a:pt x="83549" y="1807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C7EEDDC-FE48-616A-CC60-BDFF92470944}"/>
                </a:ext>
              </a:extLst>
            </p:cNvPr>
            <p:cNvSpPr/>
            <p:nvPr/>
          </p:nvSpPr>
          <p:spPr>
            <a:xfrm>
              <a:off x="10980956" y="-918926"/>
              <a:ext cx="134192" cy="157796"/>
            </a:xfrm>
            <a:custGeom>
              <a:avLst/>
              <a:gdLst>
                <a:gd name="connsiteX0" fmla="*/ 86030 w 134192"/>
                <a:gd name="connsiteY0" fmla="*/ 65556 h 157796"/>
                <a:gd name="connsiteX1" fmla="*/ 104661 w 134192"/>
                <a:gd name="connsiteY1" fmla="*/ 71612 h 157796"/>
                <a:gd name="connsiteX2" fmla="*/ 119882 w 134192"/>
                <a:gd name="connsiteY2" fmla="*/ 79689 h 157796"/>
                <a:gd name="connsiteX3" fmla="*/ 130283 w 134192"/>
                <a:gd name="connsiteY3" fmla="*/ 91645 h 157796"/>
                <a:gd name="connsiteX4" fmla="*/ 134169 w 134192"/>
                <a:gd name="connsiteY4" fmla="*/ 109658 h 157796"/>
                <a:gd name="connsiteX5" fmla="*/ 128883 w 134192"/>
                <a:gd name="connsiteY5" fmla="*/ 132176 h 157796"/>
                <a:gd name="connsiteX6" fmla="*/ 114290 w 134192"/>
                <a:gd name="connsiteY6" fmla="*/ 147086 h 157796"/>
                <a:gd name="connsiteX7" fmla="*/ 92707 w 134192"/>
                <a:gd name="connsiteY7" fmla="*/ 155313 h 157796"/>
                <a:gd name="connsiteX8" fmla="*/ 66456 w 134192"/>
                <a:gd name="connsiteY8" fmla="*/ 157794 h 157796"/>
                <a:gd name="connsiteX9" fmla="*/ 15992 w 134192"/>
                <a:gd name="connsiteY9" fmla="*/ 143820 h 157796"/>
                <a:gd name="connsiteX10" fmla="*/ 0 w 134192"/>
                <a:gd name="connsiteY10" fmla="*/ 103753 h 157796"/>
                <a:gd name="connsiteX11" fmla="*/ 44101 w 134192"/>
                <a:gd name="connsiteY11" fmla="*/ 103753 h 157796"/>
                <a:gd name="connsiteX12" fmla="*/ 50778 w 134192"/>
                <a:gd name="connsiteY12" fmla="*/ 120680 h 157796"/>
                <a:gd name="connsiteX13" fmla="*/ 68018 w 134192"/>
                <a:gd name="connsiteY13" fmla="*/ 125805 h 157796"/>
                <a:gd name="connsiteX14" fmla="*/ 82144 w 134192"/>
                <a:gd name="connsiteY14" fmla="*/ 122546 h 157796"/>
                <a:gd name="connsiteX15" fmla="*/ 86373 w 134192"/>
                <a:gd name="connsiteY15" fmla="*/ 117953 h 157796"/>
                <a:gd name="connsiteX16" fmla="*/ 87582 w 134192"/>
                <a:gd name="connsiteY16" fmla="*/ 111831 h 157796"/>
                <a:gd name="connsiteX17" fmla="*/ 85249 w 134192"/>
                <a:gd name="connsiteY17" fmla="*/ 104843 h 157796"/>
                <a:gd name="connsiteX18" fmla="*/ 78105 w 134192"/>
                <a:gd name="connsiteY18" fmla="*/ 99874 h 157796"/>
                <a:gd name="connsiteX19" fmla="*/ 65684 w 134192"/>
                <a:gd name="connsiteY19" fmla="*/ 95213 h 157796"/>
                <a:gd name="connsiteX20" fmla="*/ 47520 w 134192"/>
                <a:gd name="connsiteY20" fmla="*/ 89470 h 157796"/>
                <a:gd name="connsiteX21" fmla="*/ 29813 w 134192"/>
                <a:gd name="connsiteY21" fmla="*/ 83415 h 157796"/>
                <a:gd name="connsiteX22" fmla="*/ 15059 w 134192"/>
                <a:gd name="connsiteY22" fmla="*/ 75493 h 157796"/>
                <a:gd name="connsiteX23" fmla="*/ 4972 w 134192"/>
                <a:gd name="connsiteY23" fmla="*/ 63690 h 157796"/>
                <a:gd name="connsiteX24" fmla="*/ 1238 w 134192"/>
                <a:gd name="connsiteY24" fmla="*/ 45675 h 157796"/>
                <a:gd name="connsiteX25" fmla="*/ 19098 w 134192"/>
                <a:gd name="connsiteY25" fmla="*/ 11203 h 157796"/>
                <a:gd name="connsiteX26" fmla="*/ 67389 w 134192"/>
                <a:gd name="connsiteY26" fmla="*/ 13 h 157796"/>
                <a:gd name="connsiteX27" fmla="*/ 95812 w 134192"/>
                <a:gd name="connsiteY27" fmla="*/ 3897 h 157796"/>
                <a:gd name="connsiteX28" fmla="*/ 115995 w 134192"/>
                <a:gd name="connsiteY28" fmla="*/ 14610 h 157796"/>
                <a:gd name="connsiteX29" fmla="*/ 127959 w 134192"/>
                <a:gd name="connsiteY29" fmla="*/ 30762 h 157796"/>
                <a:gd name="connsiteX30" fmla="*/ 131997 w 134192"/>
                <a:gd name="connsiteY30" fmla="*/ 50638 h 157796"/>
                <a:gd name="connsiteX31" fmla="*/ 85096 w 134192"/>
                <a:gd name="connsiteY31" fmla="*/ 50638 h 157796"/>
                <a:gd name="connsiteX32" fmla="*/ 80286 w 134192"/>
                <a:gd name="connsiteY32" fmla="*/ 36196 h 157796"/>
                <a:gd name="connsiteX33" fmla="*/ 73447 w 134192"/>
                <a:gd name="connsiteY33" fmla="*/ 32079 h 157796"/>
                <a:gd name="connsiteX34" fmla="*/ 65532 w 134192"/>
                <a:gd name="connsiteY34" fmla="*/ 31072 h 157796"/>
                <a:gd name="connsiteX35" fmla="*/ 53111 w 134192"/>
                <a:gd name="connsiteY35" fmla="*/ 34333 h 157796"/>
                <a:gd name="connsiteX36" fmla="*/ 49063 w 134192"/>
                <a:gd name="connsiteY36" fmla="*/ 38645 h 157796"/>
                <a:gd name="connsiteX37" fmla="*/ 47825 w 134192"/>
                <a:gd name="connsiteY37" fmla="*/ 44427 h 157796"/>
                <a:gd name="connsiteX38" fmla="*/ 50311 w 134192"/>
                <a:gd name="connsiteY38" fmla="*/ 51105 h 157796"/>
                <a:gd name="connsiteX39" fmla="*/ 57607 w 134192"/>
                <a:gd name="connsiteY39" fmla="*/ 55920 h 157796"/>
                <a:gd name="connsiteX40" fmla="*/ 69571 w 134192"/>
                <a:gd name="connsiteY40" fmla="*/ 60268 h 157796"/>
                <a:gd name="connsiteX41" fmla="*/ 86030 w 134192"/>
                <a:gd name="connsiteY41" fmla="*/ 65556 h 15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4192" h="157796">
                  <a:moveTo>
                    <a:pt x="86030" y="65556"/>
                  </a:moveTo>
                  <a:cubicBezTo>
                    <a:pt x="92650" y="67419"/>
                    <a:pt x="98860" y="69438"/>
                    <a:pt x="104661" y="71612"/>
                  </a:cubicBezTo>
                  <a:cubicBezTo>
                    <a:pt x="110080" y="73587"/>
                    <a:pt x="115205" y="76305"/>
                    <a:pt x="119882" y="79689"/>
                  </a:cubicBezTo>
                  <a:cubicBezTo>
                    <a:pt x="124187" y="82857"/>
                    <a:pt x="127740" y="86941"/>
                    <a:pt x="130283" y="91645"/>
                  </a:cubicBezTo>
                  <a:cubicBezTo>
                    <a:pt x="133055" y="97233"/>
                    <a:pt x="134388" y="103424"/>
                    <a:pt x="134169" y="109658"/>
                  </a:cubicBezTo>
                  <a:cubicBezTo>
                    <a:pt x="134426" y="117499"/>
                    <a:pt x="132598" y="125268"/>
                    <a:pt x="128883" y="132176"/>
                  </a:cubicBezTo>
                  <a:cubicBezTo>
                    <a:pt x="125349" y="138298"/>
                    <a:pt x="120329" y="143426"/>
                    <a:pt x="114290" y="147086"/>
                  </a:cubicBezTo>
                  <a:cubicBezTo>
                    <a:pt x="107642" y="151086"/>
                    <a:pt x="100327" y="153872"/>
                    <a:pt x="92707" y="155313"/>
                  </a:cubicBezTo>
                  <a:cubicBezTo>
                    <a:pt x="84058" y="157011"/>
                    <a:pt x="75267" y="157842"/>
                    <a:pt x="66456" y="157794"/>
                  </a:cubicBezTo>
                  <a:cubicBezTo>
                    <a:pt x="45129" y="157794"/>
                    <a:pt x="28308" y="153137"/>
                    <a:pt x="15992" y="143820"/>
                  </a:cubicBezTo>
                  <a:cubicBezTo>
                    <a:pt x="3667" y="134503"/>
                    <a:pt x="0" y="121148"/>
                    <a:pt x="0" y="103753"/>
                  </a:cubicBezTo>
                  <a:lnTo>
                    <a:pt x="44101" y="103753"/>
                  </a:lnTo>
                  <a:cubicBezTo>
                    <a:pt x="44101" y="111627"/>
                    <a:pt x="46330" y="117268"/>
                    <a:pt x="50778" y="120680"/>
                  </a:cubicBezTo>
                  <a:cubicBezTo>
                    <a:pt x="55788" y="124271"/>
                    <a:pt x="61855" y="126075"/>
                    <a:pt x="68018" y="125805"/>
                  </a:cubicBezTo>
                  <a:cubicBezTo>
                    <a:pt x="72933" y="126016"/>
                    <a:pt x="77819" y="124890"/>
                    <a:pt x="82144" y="122546"/>
                  </a:cubicBezTo>
                  <a:cubicBezTo>
                    <a:pt x="83953" y="121433"/>
                    <a:pt x="85411" y="119844"/>
                    <a:pt x="86373" y="117953"/>
                  </a:cubicBezTo>
                  <a:cubicBezTo>
                    <a:pt x="87325" y="116063"/>
                    <a:pt x="87744" y="113943"/>
                    <a:pt x="87582" y="111831"/>
                  </a:cubicBezTo>
                  <a:cubicBezTo>
                    <a:pt x="87706" y="109292"/>
                    <a:pt x="86877" y="106800"/>
                    <a:pt x="85249" y="104843"/>
                  </a:cubicBezTo>
                  <a:cubicBezTo>
                    <a:pt x="83220" y="102739"/>
                    <a:pt x="80791" y="101051"/>
                    <a:pt x="78105" y="99874"/>
                  </a:cubicBezTo>
                  <a:cubicBezTo>
                    <a:pt x="74085" y="98014"/>
                    <a:pt x="69933" y="96456"/>
                    <a:pt x="65684" y="95213"/>
                  </a:cubicBezTo>
                  <a:cubicBezTo>
                    <a:pt x="60608" y="93660"/>
                    <a:pt x="54550" y="91745"/>
                    <a:pt x="47520" y="89470"/>
                  </a:cubicBezTo>
                  <a:cubicBezTo>
                    <a:pt x="41310" y="87605"/>
                    <a:pt x="35404" y="85586"/>
                    <a:pt x="29813" y="83415"/>
                  </a:cubicBezTo>
                  <a:cubicBezTo>
                    <a:pt x="24574" y="81429"/>
                    <a:pt x="19612" y="78766"/>
                    <a:pt x="15059" y="75493"/>
                  </a:cubicBezTo>
                  <a:cubicBezTo>
                    <a:pt x="10820" y="72398"/>
                    <a:pt x="7372" y="68357"/>
                    <a:pt x="4972" y="63690"/>
                  </a:cubicBezTo>
                  <a:cubicBezTo>
                    <a:pt x="2295" y="58072"/>
                    <a:pt x="1019" y="51893"/>
                    <a:pt x="1238" y="45675"/>
                  </a:cubicBezTo>
                  <a:cubicBezTo>
                    <a:pt x="1238" y="30147"/>
                    <a:pt x="7191" y="18656"/>
                    <a:pt x="19098" y="11203"/>
                  </a:cubicBezTo>
                  <a:cubicBezTo>
                    <a:pt x="31004" y="3750"/>
                    <a:pt x="47101" y="20"/>
                    <a:pt x="67389" y="13"/>
                  </a:cubicBezTo>
                  <a:cubicBezTo>
                    <a:pt x="77010" y="-148"/>
                    <a:pt x="86592" y="1162"/>
                    <a:pt x="95812" y="3897"/>
                  </a:cubicBezTo>
                  <a:cubicBezTo>
                    <a:pt x="103194" y="6061"/>
                    <a:pt x="110061" y="9706"/>
                    <a:pt x="115995" y="14610"/>
                  </a:cubicBezTo>
                  <a:cubicBezTo>
                    <a:pt x="121168" y="19012"/>
                    <a:pt x="125254" y="24537"/>
                    <a:pt x="127959" y="30762"/>
                  </a:cubicBezTo>
                  <a:cubicBezTo>
                    <a:pt x="130654" y="37037"/>
                    <a:pt x="132036" y="43805"/>
                    <a:pt x="131997" y="50638"/>
                  </a:cubicBezTo>
                  <a:lnTo>
                    <a:pt x="85096" y="50638"/>
                  </a:lnTo>
                  <a:cubicBezTo>
                    <a:pt x="85430" y="45382"/>
                    <a:pt x="83696" y="40204"/>
                    <a:pt x="80286" y="36196"/>
                  </a:cubicBezTo>
                  <a:cubicBezTo>
                    <a:pt x="78315" y="34364"/>
                    <a:pt x="75990" y="32961"/>
                    <a:pt x="73447" y="32079"/>
                  </a:cubicBezTo>
                  <a:cubicBezTo>
                    <a:pt x="70904" y="31197"/>
                    <a:pt x="68208" y="30854"/>
                    <a:pt x="65532" y="31072"/>
                  </a:cubicBezTo>
                  <a:cubicBezTo>
                    <a:pt x="61160" y="30965"/>
                    <a:pt x="56855" y="32096"/>
                    <a:pt x="53111" y="34333"/>
                  </a:cubicBezTo>
                  <a:cubicBezTo>
                    <a:pt x="51387" y="35375"/>
                    <a:pt x="49997" y="36866"/>
                    <a:pt x="49063" y="38645"/>
                  </a:cubicBezTo>
                  <a:cubicBezTo>
                    <a:pt x="48130" y="40424"/>
                    <a:pt x="47701" y="42423"/>
                    <a:pt x="47825" y="44427"/>
                  </a:cubicBezTo>
                  <a:cubicBezTo>
                    <a:pt x="47739" y="46894"/>
                    <a:pt x="48635" y="49295"/>
                    <a:pt x="50311" y="51105"/>
                  </a:cubicBezTo>
                  <a:cubicBezTo>
                    <a:pt x="52407" y="53166"/>
                    <a:pt x="54893" y="54802"/>
                    <a:pt x="57607" y="55920"/>
                  </a:cubicBezTo>
                  <a:cubicBezTo>
                    <a:pt x="61503" y="57620"/>
                    <a:pt x="65494" y="59072"/>
                    <a:pt x="69571" y="60268"/>
                  </a:cubicBezTo>
                  <a:cubicBezTo>
                    <a:pt x="74324" y="61727"/>
                    <a:pt x="79810" y="63489"/>
                    <a:pt x="86030" y="655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18B6A7-10B1-E722-FB7B-704B836B092F}"/>
              </a:ext>
            </a:extLst>
          </p:cNvPr>
          <p:cNvGrpSpPr/>
          <p:nvPr/>
        </p:nvGrpSpPr>
        <p:grpSpPr>
          <a:xfrm>
            <a:off x="10426281" y="2829885"/>
            <a:ext cx="879077" cy="264089"/>
            <a:chOff x="3413040" y="-2569040"/>
            <a:chExt cx="5733542" cy="1722447"/>
          </a:xfrm>
          <a:solidFill>
            <a:schemeClr val="bg1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6134949-057C-21AB-18FB-30A537606720}"/>
                </a:ext>
              </a:extLst>
            </p:cNvPr>
            <p:cNvSpPr/>
            <p:nvPr/>
          </p:nvSpPr>
          <p:spPr>
            <a:xfrm>
              <a:off x="4219703" y="-1470100"/>
              <a:ext cx="2774886" cy="623507"/>
            </a:xfrm>
            <a:custGeom>
              <a:avLst/>
              <a:gdLst>
                <a:gd name="connsiteX0" fmla="*/ 2750314 w 2774886"/>
                <a:gd name="connsiteY0" fmla="*/ 248067 h 623507"/>
                <a:gd name="connsiteX1" fmla="*/ 1518400 w 2774886"/>
                <a:gd name="connsiteY1" fmla="*/ 623507 h 623507"/>
                <a:gd name="connsiteX2" fmla="*/ 13449 w 2774886"/>
                <a:gd name="connsiteY2" fmla="*/ 51017 h 623507"/>
                <a:gd name="connsiteX3" fmla="*/ 47641 w 2774886"/>
                <a:gd name="connsiteY3" fmla="*/ 6481 h 623507"/>
                <a:gd name="connsiteX4" fmla="*/ 1553341 w 2774886"/>
                <a:gd name="connsiteY4" fmla="*/ 404563 h 623507"/>
                <a:gd name="connsiteX5" fmla="*/ 2701896 w 2774886"/>
                <a:gd name="connsiteY5" fmla="*/ 170441 h 623507"/>
                <a:gd name="connsiteX6" fmla="*/ 2750314 w 2774886"/>
                <a:gd name="connsiteY6" fmla="*/ 248067 h 62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4886" h="623507">
                  <a:moveTo>
                    <a:pt x="2750314" y="248067"/>
                  </a:moveTo>
                  <a:cubicBezTo>
                    <a:pt x="2417128" y="492887"/>
                    <a:pt x="1934196" y="623507"/>
                    <a:pt x="1518400" y="623507"/>
                  </a:cubicBezTo>
                  <a:cubicBezTo>
                    <a:pt x="935387" y="623507"/>
                    <a:pt x="410526" y="408543"/>
                    <a:pt x="13449" y="51017"/>
                  </a:cubicBezTo>
                  <a:cubicBezTo>
                    <a:pt x="-17749" y="22902"/>
                    <a:pt x="10204" y="-15413"/>
                    <a:pt x="47641" y="6481"/>
                  </a:cubicBezTo>
                  <a:cubicBezTo>
                    <a:pt x="476165" y="255033"/>
                    <a:pt x="1006018" y="404563"/>
                    <a:pt x="1553341" y="404563"/>
                  </a:cubicBezTo>
                  <a:cubicBezTo>
                    <a:pt x="1922466" y="404563"/>
                    <a:pt x="2328529" y="328429"/>
                    <a:pt x="2701896" y="170441"/>
                  </a:cubicBezTo>
                  <a:cubicBezTo>
                    <a:pt x="2758301" y="146556"/>
                    <a:pt x="2805471" y="207263"/>
                    <a:pt x="2750314" y="248067"/>
                  </a:cubicBez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4B8B332-9665-29D2-F5DE-A9FA549AA6BA}"/>
                </a:ext>
              </a:extLst>
            </p:cNvPr>
            <p:cNvSpPr/>
            <p:nvPr/>
          </p:nvSpPr>
          <p:spPr>
            <a:xfrm>
              <a:off x="6692006" y="-1529841"/>
              <a:ext cx="570377" cy="560021"/>
            </a:xfrm>
            <a:custGeom>
              <a:avLst/>
              <a:gdLst>
                <a:gd name="connsiteX0" fmla="*/ 416527 w 570377"/>
                <a:gd name="connsiteY0" fmla="*/ 149820 h 560021"/>
                <a:gd name="connsiteX1" fmla="*/ 27685 w 570377"/>
                <a:gd name="connsiteY1" fmla="*/ 136882 h 560021"/>
                <a:gd name="connsiteX2" fmla="*/ 19449 w 570377"/>
                <a:gd name="connsiteY2" fmla="*/ 92098 h 560021"/>
                <a:gd name="connsiteX3" fmla="*/ 558786 w 570377"/>
                <a:gd name="connsiteY3" fmla="*/ 41840 h 560021"/>
                <a:gd name="connsiteX4" fmla="*/ 370355 w 570377"/>
                <a:gd name="connsiteY4" fmla="*/ 548150 h 560021"/>
                <a:gd name="connsiteX5" fmla="*/ 328925 w 570377"/>
                <a:gd name="connsiteY5" fmla="*/ 528494 h 560021"/>
                <a:gd name="connsiteX6" fmla="*/ 416527 w 570377"/>
                <a:gd name="connsiteY6" fmla="*/ 149820 h 56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377" h="560021">
                  <a:moveTo>
                    <a:pt x="416527" y="149820"/>
                  </a:moveTo>
                  <a:cubicBezTo>
                    <a:pt x="374099" y="95581"/>
                    <a:pt x="135003" y="124193"/>
                    <a:pt x="27685" y="136882"/>
                  </a:cubicBezTo>
                  <a:cubicBezTo>
                    <a:pt x="-5009" y="140863"/>
                    <a:pt x="-10001" y="112500"/>
                    <a:pt x="19449" y="92098"/>
                  </a:cubicBezTo>
                  <a:cubicBezTo>
                    <a:pt x="209877" y="-41508"/>
                    <a:pt x="522348" y="-2944"/>
                    <a:pt x="558786" y="41840"/>
                  </a:cubicBezTo>
                  <a:cubicBezTo>
                    <a:pt x="595224" y="86873"/>
                    <a:pt x="549302" y="399118"/>
                    <a:pt x="370355" y="548150"/>
                  </a:cubicBezTo>
                  <a:cubicBezTo>
                    <a:pt x="342902" y="571039"/>
                    <a:pt x="316696" y="558848"/>
                    <a:pt x="328925" y="528494"/>
                  </a:cubicBezTo>
                  <a:cubicBezTo>
                    <a:pt x="369107" y="428476"/>
                    <a:pt x="459205" y="204307"/>
                    <a:pt x="416527" y="149820"/>
                  </a:cubicBez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E30F254-29C4-1D38-077C-9F9A10A99EEC}"/>
                </a:ext>
              </a:extLst>
            </p:cNvPr>
            <p:cNvSpPr/>
            <p:nvPr/>
          </p:nvSpPr>
          <p:spPr>
            <a:xfrm>
              <a:off x="6693985" y="-2543663"/>
              <a:ext cx="700563" cy="949617"/>
            </a:xfrm>
            <a:custGeom>
              <a:avLst/>
              <a:gdLst>
                <a:gd name="connsiteX0" fmla="*/ 33194 w 700563"/>
                <a:gd name="connsiteY0" fmla="*/ 162716 h 949617"/>
                <a:gd name="connsiteX1" fmla="*/ 33194 w 700563"/>
                <a:gd name="connsiteY1" fmla="*/ 32842 h 949617"/>
                <a:gd name="connsiteX2" fmla="*/ 66138 w 700563"/>
                <a:gd name="connsiteY2" fmla="*/ 0 h 949617"/>
                <a:gd name="connsiteX3" fmla="*/ 649400 w 700563"/>
                <a:gd name="connsiteY3" fmla="*/ 0 h 949617"/>
                <a:gd name="connsiteX4" fmla="*/ 683094 w 700563"/>
                <a:gd name="connsiteY4" fmla="*/ 32842 h 949617"/>
                <a:gd name="connsiteX5" fmla="*/ 683094 w 700563"/>
                <a:gd name="connsiteY5" fmla="*/ 144056 h 949617"/>
                <a:gd name="connsiteX6" fmla="*/ 639168 w 700563"/>
                <a:gd name="connsiteY6" fmla="*/ 225662 h 949617"/>
                <a:gd name="connsiteX7" fmla="*/ 336929 w 700563"/>
                <a:gd name="connsiteY7" fmla="*/ 655839 h 949617"/>
                <a:gd name="connsiteX8" fmla="*/ 669616 w 700563"/>
                <a:gd name="connsiteY8" fmla="*/ 726996 h 949617"/>
                <a:gd name="connsiteX9" fmla="*/ 700564 w 700563"/>
                <a:gd name="connsiteY9" fmla="*/ 777502 h 949617"/>
                <a:gd name="connsiteX10" fmla="*/ 700564 w 700563"/>
                <a:gd name="connsiteY10" fmla="*/ 916084 h 949617"/>
                <a:gd name="connsiteX11" fmla="*/ 657637 w 700563"/>
                <a:gd name="connsiteY11" fmla="*/ 945692 h 949617"/>
                <a:gd name="connsiteX12" fmla="*/ 41430 w 700563"/>
                <a:gd name="connsiteY12" fmla="*/ 946687 h 949617"/>
                <a:gd name="connsiteX13" fmla="*/ 0 w 700563"/>
                <a:gd name="connsiteY13" fmla="*/ 916831 h 949617"/>
                <a:gd name="connsiteX14" fmla="*/ 0 w 700563"/>
                <a:gd name="connsiteY14" fmla="*/ 785215 h 949617"/>
                <a:gd name="connsiteX15" fmla="*/ 21464 w 700563"/>
                <a:gd name="connsiteY15" fmla="*/ 695896 h 949617"/>
                <a:gd name="connsiteX16" fmla="*/ 371621 w 700563"/>
                <a:gd name="connsiteY16" fmla="*/ 195309 h 949617"/>
                <a:gd name="connsiteX17" fmla="*/ 66887 w 700563"/>
                <a:gd name="connsiteY17" fmla="*/ 195309 h 949617"/>
                <a:gd name="connsiteX18" fmla="*/ 33194 w 700563"/>
                <a:gd name="connsiteY18" fmla="*/ 162716 h 94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0563" h="949617">
                  <a:moveTo>
                    <a:pt x="33194" y="162716"/>
                  </a:moveTo>
                  <a:lnTo>
                    <a:pt x="33194" y="32842"/>
                  </a:lnTo>
                  <a:cubicBezTo>
                    <a:pt x="33194" y="13186"/>
                    <a:pt x="48169" y="0"/>
                    <a:pt x="66138" y="0"/>
                  </a:cubicBezTo>
                  <a:lnTo>
                    <a:pt x="649400" y="0"/>
                  </a:lnTo>
                  <a:cubicBezTo>
                    <a:pt x="668119" y="0"/>
                    <a:pt x="683094" y="13435"/>
                    <a:pt x="683094" y="32842"/>
                  </a:cubicBezTo>
                  <a:lnTo>
                    <a:pt x="683094" y="144056"/>
                  </a:lnTo>
                  <a:cubicBezTo>
                    <a:pt x="682844" y="162716"/>
                    <a:pt x="667121" y="187098"/>
                    <a:pt x="639168" y="225662"/>
                  </a:cubicBezTo>
                  <a:lnTo>
                    <a:pt x="336929" y="655839"/>
                  </a:lnTo>
                  <a:cubicBezTo>
                    <a:pt x="449240" y="653102"/>
                    <a:pt x="567789" y="669772"/>
                    <a:pt x="669616" y="726996"/>
                  </a:cubicBezTo>
                  <a:cubicBezTo>
                    <a:pt x="692577" y="739933"/>
                    <a:pt x="698817" y="758842"/>
                    <a:pt x="700564" y="777502"/>
                  </a:cubicBezTo>
                  <a:lnTo>
                    <a:pt x="700564" y="916084"/>
                  </a:lnTo>
                  <a:cubicBezTo>
                    <a:pt x="700564" y="934993"/>
                    <a:pt x="679599" y="957136"/>
                    <a:pt x="657637" y="945692"/>
                  </a:cubicBezTo>
                  <a:cubicBezTo>
                    <a:pt x="478190" y="851894"/>
                    <a:pt x="239844" y="841693"/>
                    <a:pt x="41430" y="946687"/>
                  </a:cubicBezTo>
                  <a:cubicBezTo>
                    <a:pt x="21214" y="957634"/>
                    <a:pt x="0" y="935740"/>
                    <a:pt x="0" y="916831"/>
                  </a:cubicBezTo>
                  <a:lnTo>
                    <a:pt x="0" y="785215"/>
                  </a:lnTo>
                  <a:cubicBezTo>
                    <a:pt x="0" y="764067"/>
                    <a:pt x="250" y="727991"/>
                    <a:pt x="21464" y="695896"/>
                  </a:cubicBezTo>
                  <a:lnTo>
                    <a:pt x="371621" y="195309"/>
                  </a:lnTo>
                  <a:lnTo>
                    <a:pt x="66887" y="195309"/>
                  </a:lnTo>
                  <a:cubicBezTo>
                    <a:pt x="48169" y="195309"/>
                    <a:pt x="33194" y="182122"/>
                    <a:pt x="33194" y="162716"/>
                  </a:cubicBez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4657664-A15F-2F9D-9FE8-B9FBE90B0DDD}"/>
                </a:ext>
              </a:extLst>
            </p:cNvPr>
            <p:cNvSpPr/>
            <p:nvPr/>
          </p:nvSpPr>
          <p:spPr>
            <a:xfrm>
              <a:off x="4390385" y="-2560332"/>
              <a:ext cx="1195194" cy="989729"/>
            </a:xfrm>
            <a:custGeom>
              <a:avLst/>
              <a:gdLst>
                <a:gd name="connsiteX0" fmla="*/ 209146 w 1195194"/>
                <a:gd name="connsiteY0" fmla="*/ 989729 h 989729"/>
                <a:gd name="connsiteX1" fmla="*/ 31696 w 1195194"/>
                <a:gd name="connsiteY1" fmla="*/ 989729 h 989729"/>
                <a:gd name="connsiteX2" fmla="*/ 0 w 1195194"/>
                <a:gd name="connsiteY2" fmla="*/ 959624 h 989729"/>
                <a:gd name="connsiteX3" fmla="*/ 0 w 1195194"/>
                <a:gd name="connsiteY3" fmla="*/ 51751 h 989729"/>
                <a:gd name="connsiteX4" fmla="*/ 34192 w 1195194"/>
                <a:gd name="connsiteY4" fmla="*/ 19158 h 989729"/>
                <a:gd name="connsiteX5" fmla="*/ 199662 w 1195194"/>
                <a:gd name="connsiteY5" fmla="*/ 19158 h 989729"/>
                <a:gd name="connsiteX6" fmla="*/ 231858 w 1195194"/>
                <a:gd name="connsiteY6" fmla="*/ 49511 h 989729"/>
                <a:gd name="connsiteX7" fmla="*/ 231858 w 1195194"/>
                <a:gd name="connsiteY7" fmla="*/ 168189 h 989729"/>
                <a:gd name="connsiteX8" fmla="*/ 235102 w 1195194"/>
                <a:gd name="connsiteY8" fmla="*/ 168189 h 989729"/>
                <a:gd name="connsiteX9" fmla="*/ 468706 w 1195194"/>
                <a:gd name="connsiteY9" fmla="*/ 0 h 989729"/>
                <a:gd name="connsiteX10" fmla="*/ 699066 w 1195194"/>
                <a:gd name="connsiteY10" fmla="*/ 168189 h 989729"/>
                <a:gd name="connsiteX11" fmla="*/ 944151 w 1195194"/>
                <a:gd name="connsiteY11" fmla="*/ 0 h 989729"/>
                <a:gd name="connsiteX12" fmla="*/ 1149554 w 1195194"/>
                <a:gd name="connsiteY12" fmla="*/ 99271 h 989729"/>
                <a:gd name="connsiteX13" fmla="*/ 1194228 w 1195194"/>
                <a:gd name="connsiteY13" fmla="*/ 383900 h 989729"/>
                <a:gd name="connsiteX14" fmla="*/ 1193978 w 1195194"/>
                <a:gd name="connsiteY14" fmla="*/ 956888 h 989729"/>
                <a:gd name="connsiteX15" fmla="*/ 1159786 w 1195194"/>
                <a:gd name="connsiteY15" fmla="*/ 989729 h 989729"/>
                <a:gd name="connsiteX16" fmla="*/ 982586 w 1195194"/>
                <a:gd name="connsiteY16" fmla="*/ 989729 h 989729"/>
                <a:gd name="connsiteX17" fmla="*/ 950641 w 1195194"/>
                <a:gd name="connsiteY17" fmla="*/ 956888 h 989729"/>
                <a:gd name="connsiteX18" fmla="*/ 950641 w 1195194"/>
                <a:gd name="connsiteY18" fmla="*/ 475707 h 989729"/>
                <a:gd name="connsiteX19" fmla="*/ 945649 w 1195194"/>
                <a:gd name="connsiteY19" fmla="*/ 305527 h 989729"/>
                <a:gd name="connsiteX20" fmla="*/ 841326 w 1195194"/>
                <a:gd name="connsiteY20" fmla="*/ 227404 h 989729"/>
                <a:gd name="connsiteX21" fmla="*/ 735255 w 1195194"/>
                <a:gd name="connsiteY21" fmla="*/ 301795 h 989729"/>
                <a:gd name="connsiteX22" fmla="*/ 718783 w 1195194"/>
                <a:gd name="connsiteY22" fmla="*/ 475707 h 989729"/>
                <a:gd name="connsiteX23" fmla="*/ 718783 w 1195194"/>
                <a:gd name="connsiteY23" fmla="*/ 956888 h 989729"/>
                <a:gd name="connsiteX24" fmla="*/ 684591 w 1195194"/>
                <a:gd name="connsiteY24" fmla="*/ 989729 h 989729"/>
                <a:gd name="connsiteX25" fmla="*/ 507391 w 1195194"/>
                <a:gd name="connsiteY25" fmla="*/ 989729 h 989729"/>
                <a:gd name="connsiteX26" fmla="*/ 475445 w 1195194"/>
                <a:gd name="connsiteY26" fmla="*/ 956888 h 989729"/>
                <a:gd name="connsiteX27" fmla="*/ 475195 w 1195194"/>
                <a:gd name="connsiteY27" fmla="*/ 475707 h 989729"/>
                <a:gd name="connsiteX28" fmla="*/ 365880 w 1195194"/>
                <a:gd name="connsiteY28" fmla="*/ 225413 h 989729"/>
                <a:gd name="connsiteX29" fmla="*/ 243338 w 1195194"/>
                <a:gd name="connsiteY29" fmla="*/ 475707 h 989729"/>
                <a:gd name="connsiteX30" fmla="*/ 243338 w 1195194"/>
                <a:gd name="connsiteY30" fmla="*/ 956888 h 989729"/>
                <a:gd name="connsiteX31" fmla="*/ 209146 w 1195194"/>
                <a:gd name="connsiteY31" fmla="*/ 989729 h 98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95194" h="989729">
                  <a:moveTo>
                    <a:pt x="209146" y="989729"/>
                  </a:moveTo>
                  <a:lnTo>
                    <a:pt x="31696" y="989729"/>
                  </a:lnTo>
                  <a:cubicBezTo>
                    <a:pt x="14725" y="988485"/>
                    <a:pt x="1248" y="975797"/>
                    <a:pt x="0" y="959624"/>
                  </a:cubicBezTo>
                  <a:lnTo>
                    <a:pt x="0" y="51751"/>
                  </a:lnTo>
                  <a:cubicBezTo>
                    <a:pt x="0" y="33588"/>
                    <a:pt x="15224" y="19158"/>
                    <a:pt x="34192" y="19158"/>
                  </a:cubicBezTo>
                  <a:lnTo>
                    <a:pt x="199662" y="19158"/>
                  </a:lnTo>
                  <a:cubicBezTo>
                    <a:pt x="216883" y="19904"/>
                    <a:pt x="230609" y="33090"/>
                    <a:pt x="231858" y="49511"/>
                  </a:cubicBezTo>
                  <a:lnTo>
                    <a:pt x="231858" y="168189"/>
                  </a:lnTo>
                  <a:lnTo>
                    <a:pt x="235102" y="168189"/>
                  </a:lnTo>
                  <a:cubicBezTo>
                    <a:pt x="278279" y="53492"/>
                    <a:pt x="359391" y="0"/>
                    <a:pt x="468706" y="0"/>
                  </a:cubicBezTo>
                  <a:cubicBezTo>
                    <a:pt x="579768" y="0"/>
                    <a:pt x="649151" y="53492"/>
                    <a:pt x="699066" y="168189"/>
                  </a:cubicBezTo>
                  <a:cubicBezTo>
                    <a:pt x="741994" y="53492"/>
                    <a:pt x="839578" y="0"/>
                    <a:pt x="944151" y="0"/>
                  </a:cubicBezTo>
                  <a:cubicBezTo>
                    <a:pt x="1018525" y="0"/>
                    <a:pt x="1099888" y="30602"/>
                    <a:pt x="1149554" y="99271"/>
                  </a:cubicBezTo>
                  <a:cubicBezTo>
                    <a:pt x="1205708" y="175653"/>
                    <a:pt x="1194228" y="286618"/>
                    <a:pt x="1194228" y="383900"/>
                  </a:cubicBezTo>
                  <a:lnTo>
                    <a:pt x="1193978" y="956888"/>
                  </a:lnTo>
                  <a:cubicBezTo>
                    <a:pt x="1193978" y="975050"/>
                    <a:pt x="1178754" y="989729"/>
                    <a:pt x="1159786" y="989729"/>
                  </a:cubicBezTo>
                  <a:lnTo>
                    <a:pt x="982586" y="989729"/>
                  </a:lnTo>
                  <a:cubicBezTo>
                    <a:pt x="964866" y="988485"/>
                    <a:pt x="950641" y="974304"/>
                    <a:pt x="950641" y="956888"/>
                  </a:cubicBezTo>
                  <a:lnTo>
                    <a:pt x="950641" y="475707"/>
                  </a:lnTo>
                  <a:cubicBezTo>
                    <a:pt x="950641" y="437392"/>
                    <a:pt x="954134" y="341852"/>
                    <a:pt x="945649" y="305527"/>
                  </a:cubicBezTo>
                  <a:cubicBezTo>
                    <a:pt x="932421" y="244571"/>
                    <a:pt x="892739" y="227404"/>
                    <a:pt x="841326" y="227404"/>
                  </a:cubicBezTo>
                  <a:cubicBezTo>
                    <a:pt x="798398" y="227404"/>
                    <a:pt x="753474" y="256016"/>
                    <a:pt x="735255" y="301795"/>
                  </a:cubicBezTo>
                  <a:cubicBezTo>
                    <a:pt x="717036" y="347575"/>
                    <a:pt x="718783" y="424205"/>
                    <a:pt x="718783" y="475707"/>
                  </a:cubicBezTo>
                  <a:lnTo>
                    <a:pt x="718783" y="956888"/>
                  </a:lnTo>
                  <a:cubicBezTo>
                    <a:pt x="718783" y="975050"/>
                    <a:pt x="703559" y="989729"/>
                    <a:pt x="684591" y="989729"/>
                  </a:cubicBezTo>
                  <a:lnTo>
                    <a:pt x="507391" y="989729"/>
                  </a:lnTo>
                  <a:cubicBezTo>
                    <a:pt x="489421" y="988485"/>
                    <a:pt x="475445" y="974304"/>
                    <a:pt x="475445" y="956888"/>
                  </a:cubicBezTo>
                  <a:lnTo>
                    <a:pt x="475195" y="475707"/>
                  </a:lnTo>
                  <a:cubicBezTo>
                    <a:pt x="475195" y="374445"/>
                    <a:pt x="491917" y="225413"/>
                    <a:pt x="365880" y="225413"/>
                  </a:cubicBezTo>
                  <a:cubicBezTo>
                    <a:pt x="238346" y="225413"/>
                    <a:pt x="243338" y="370713"/>
                    <a:pt x="243338" y="475707"/>
                  </a:cubicBezTo>
                  <a:lnTo>
                    <a:pt x="243338" y="956888"/>
                  </a:lnTo>
                  <a:cubicBezTo>
                    <a:pt x="243338" y="975050"/>
                    <a:pt x="228114" y="989729"/>
                    <a:pt x="209146" y="989729"/>
                  </a:cubicBez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F4627A0-76B5-215F-CB5B-B74CF24673AA}"/>
                </a:ext>
              </a:extLst>
            </p:cNvPr>
            <p:cNvSpPr/>
            <p:nvPr/>
          </p:nvSpPr>
          <p:spPr>
            <a:xfrm>
              <a:off x="7479904" y="-2560332"/>
              <a:ext cx="805136" cy="1008638"/>
            </a:xfrm>
            <a:custGeom>
              <a:avLst/>
              <a:gdLst>
                <a:gd name="connsiteX0" fmla="*/ 399324 w 805136"/>
                <a:gd name="connsiteY0" fmla="*/ 0 h 1008638"/>
                <a:gd name="connsiteX1" fmla="*/ 805137 w 805136"/>
                <a:gd name="connsiteY1" fmla="*/ 512032 h 1008638"/>
                <a:gd name="connsiteX2" fmla="*/ 399324 w 805136"/>
                <a:gd name="connsiteY2" fmla="*/ 1008638 h 1008638"/>
                <a:gd name="connsiteX3" fmla="*/ 0 w 805136"/>
                <a:gd name="connsiteY3" fmla="*/ 502329 h 1008638"/>
                <a:gd name="connsiteX4" fmla="*/ 399324 w 805136"/>
                <a:gd name="connsiteY4" fmla="*/ 0 h 1008638"/>
                <a:gd name="connsiteX5" fmla="*/ 400822 w 805136"/>
                <a:gd name="connsiteY5" fmla="*/ 185357 h 1008638"/>
                <a:gd name="connsiteX6" fmla="*/ 261807 w 805136"/>
                <a:gd name="connsiteY6" fmla="*/ 473717 h 1008638"/>
                <a:gd name="connsiteX7" fmla="*/ 399324 w 805136"/>
                <a:gd name="connsiteY7" fmla="*/ 821540 h 1008638"/>
                <a:gd name="connsiteX8" fmla="*/ 543330 w 805136"/>
                <a:gd name="connsiteY8" fmla="*/ 514022 h 1008638"/>
                <a:gd name="connsiteX9" fmla="*/ 516875 w 805136"/>
                <a:gd name="connsiteY9" fmla="*/ 273183 h 1008638"/>
                <a:gd name="connsiteX10" fmla="*/ 400822 w 805136"/>
                <a:gd name="connsiteY10" fmla="*/ 185357 h 100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5136" h="1008638">
                  <a:moveTo>
                    <a:pt x="399324" y="0"/>
                  </a:moveTo>
                  <a:cubicBezTo>
                    <a:pt x="662628" y="0"/>
                    <a:pt x="805137" y="225413"/>
                    <a:pt x="805137" y="512032"/>
                  </a:cubicBezTo>
                  <a:cubicBezTo>
                    <a:pt x="805137" y="788947"/>
                    <a:pt x="647653" y="1008638"/>
                    <a:pt x="399324" y="1008638"/>
                  </a:cubicBezTo>
                  <a:cubicBezTo>
                    <a:pt x="140762" y="1008638"/>
                    <a:pt x="0" y="783225"/>
                    <a:pt x="0" y="502329"/>
                  </a:cubicBezTo>
                  <a:cubicBezTo>
                    <a:pt x="0" y="219691"/>
                    <a:pt x="142509" y="0"/>
                    <a:pt x="399324" y="0"/>
                  </a:cubicBezTo>
                  <a:moveTo>
                    <a:pt x="400822" y="185357"/>
                  </a:moveTo>
                  <a:cubicBezTo>
                    <a:pt x="270043" y="185357"/>
                    <a:pt x="261807" y="363000"/>
                    <a:pt x="261807" y="473717"/>
                  </a:cubicBezTo>
                  <a:cubicBezTo>
                    <a:pt x="261807" y="584682"/>
                    <a:pt x="260060" y="821540"/>
                    <a:pt x="399324" y="821540"/>
                  </a:cubicBezTo>
                  <a:cubicBezTo>
                    <a:pt x="536841" y="821540"/>
                    <a:pt x="543330" y="630461"/>
                    <a:pt x="543330" y="514022"/>
                  </a:cubicBezTo>
                  <a:cubicBezTo>
                    <a:pt x="543330" y="437392"/>
                    <a:pt x="540086" y="345833"/>
                    <a:pt x="516875" y="273183"/>
                  </a:cubicBezTo>
                  <a:cubicBezTo>
                    <a:pt x="496909" y="209988"/>
                    <a:pt x="457226" y="185357"/>
                    <a:pt x="400822" y="185357"/>
                  </a:cubicBez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61BE5F8-341D-D66C-FBFD-99728D3CA96B}"/>
                </a:ext>
              </a:extLst>
            </p:cNvPr>
            <p:cNvSpPr/>
            <p:nvPr/>
          </p:nvSpPr>
          <p:spPr>
            <a:xfrm>
              <a:off x="8417567" y="-2560332"/>
              <a:ext cx="729015" cy="989729"/>
            </a:xfrm>
            <a:custGeom>
              <a:avLst/>
              <a:gdLst>
                <a:gd name="connsiteX0" fmla="*/ 208896 w 729015"/>
                <a:gd name="connsiteY0" fmla="*/ 989729 h 989729"/>
                <a:gd name="connsiteX1" fmla="*/ 32195 w 729015"/>
                <a:gd name="connsiteY1" fmla="*/ 989729 h 989729"/>
                <a:gd name="connsiteX2" fmla="*/ 249 w 729015"/>
                <a:gd name="connsiteY2" fmla="*/ 956888 h 989729"/>
                <a:gd name="connsiteX3" fmla="*/ 0 w 729015"/>
                <a:gd name="connsiteY3" fmla="*/ 48765 h 989729"/>
                <a:gd name="connsiteX4" fmla="*/ 34192 w 729015"/>
                <a:gd name="connsiteY4" fmla="*/ 19158 h 989729"/>
                <a:gd name="connsiteX5" fmla="*/ 198663 w 729015"/>
                <a:gd name="connsiteY5" fmla="*/ 19158 h 989729"/>
                <a:gd name="connsiteX6" fmla="*/ 230360 w 729015"/>
                <a:gd name="connsiteY6" fmla="*/ 44535 h 989729"/>
                <a:gd name="connsiteX7" fmla="*/ 230360 w 729015"/>
                <a:gd name="connsiteY7" fmla="*/ 183366 h 989729"/>
                <a:gd name="connsiteX8" fmla="*/ 233604 w 729015"/>
                <a:gd name="connsiteY8" fmla="*/ 183366 h 989729"/>
                <a:gd name="connsiteX9" fmla="*/ 475445 w 729015"/>
                <a:gd name="connsiteY9" fmla="*/ 0 h 989729"/>
                <a:gd name="connsiteX10" fmla="*/ 682594 w 729015"/>
                <a:gd name="connsiteY10" fmla="*/ 106984 h 989729"/>
                <a:gd name="connsiteX11" fmla="*/ 729016 w 729015"/>
                <a:gd name="connsiteY11" fmla="*/ 389622 h 989729"/>
                <a:gd name="connsiteX12" fmla="*/ 729016 w 729015"/>
                <a:gd name="connsiteY12" fmla="*/ 961117 h 989729"/>
                <a:gd name="connsiteX13" fmla="*/ 694823 w 729015"/>
                <a:gd name="connsiteY13" fmla="*/ 989729 h 989729"/>
                <a:gd name="connsiteX14" fmla="*/ 516874 w 729015"/>
                <a:gd name="connsiteY14" fmla="*/ 989729 h 989729"/>
                <a:gd name="connsiteX15" fmla="*/ 485428 w 729015"/>
                <a:gd name="connsiteY15" fmla="*/ 961117 h 989729"/>
                <a:gd name="connsiteX16" fmla="*/ 485428 w 729015"/>
                <a:gd name="connsiteY16" fmla="*/ 467994 h 989729"/>
                <a:gd name="connsiteX17" fmla="*/ 374366 w 729015"/>
                <a:gd name="connsiteY17" fmla="*/ 223423 h 989729"/>
                <a:gd name="connsiteX18" fmla="*/ 271789 w 729015"/>
                <a:gd name="connsiteY18" fmla="*/ 296073 h 989729"/>
                <a:gd name="connsiteX19" fmla="*/ 243588 w 729015"/>
                <a:gd name="connsiteY19" fmla="*/ 467994 h 989729"/>
                <a:gd name="connsiteX20" fmla="*/ 243588 w 729015"/>
                <a:gd name="connsiteY20" fmla="*/ 956888 h 989729"/>
                <a:gd name="connsiteX21" fmla="*/ 208896 w 729015"/>
                <a:gd name="connsiteY21" fmla="*/ 989729 h 98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29015" h="989729">
                  <a:moveTo>
                    <a:pt x="208896" y="989729"/>
                  </a:moveTo>
                  <a:lnTo>
                    <a:pt x="32195" y="989729"/>
                  </a:lnTo>
                  <a:cubicBezTo>
                    <a:pt x="14475" y="988485"/>
                    <a:pt x="249" y="974304"/>
                    <a:pt x="249" y="956888"/>
                  </a:cubicBezTo>
                  <a:lnTo>
                    <a:pt x="0" y="48765"/>
                  </a:lnTo>
                  <a:cubicBezTo>
                    <a:pt x="1497" y="32095"/>
                    <a:pt x="16223" y="19158"/>
                    <a:pt x="34192" y="19158"/>
                  </a:cubicBezTo>
                  <a:lnTo>
                    <a:pt x="198663" y="19158"/>
                  </a:lnTo>
                  <a:cubicBezTo>
                    <a:pt x="214137" y="19904"/>
                    <a:pt x="226866" y="30354"/>
                    <a:pt x="230360" y="44535"/>
                  </a:cubicBezTo>
                  <a:lnTo>
                    <a:pt x="230360" y="183366"/>
                  </a:lnTo>
                  <a:lnTo>
                    <a:pt x="233604" y="183366"/>
                  </a:lnTo>
                  <a:cubicBezTo>
                    <a:pt x="283270" y="59215"/>
                    <a:pt x="352902" y="0"/>
                    <a:pt x="475445" y="0"/>
                  </a:cubicBezTo>
                  <a:cubicBezTo>
                    <a:pt x="555060" y="0"/>
                    <a:pt x="632678" y="28612"/>
                    <a:pt x="682594" y="106984"/>
                  </a:cubicBezTo>
                  <a:cubicBezTo>
                    <a:pt x="729016" y="179634"/>
                    <a:pt x="729016" y="301795"/>
                    <a:pt x="729016" y="389622"/>
                  </a:cubicBezTo>
                  <a:lnTo>
                    <a:pt x="729016" y="961117"/>
                  </a:lnTo>
                  <a:cubicBezTo>
                    <a:pt x="727019" y="977040"/>
                    <a:pt x="712294" y="989729"/>
                    <a:pt x="694823" y="989729"/>
                  </a:cubicBezTo>
                  <a:lnTo>
                    <a:pt x="516874" y="989729"/>
                  </a:lnTo>
                  <a:cubicBezTo>
                    <a:pt x="500652" y="988485"/>
                    <a:pt x="487175" y="976543"/>
                    <a:pt x="485428" y="961117"/>
                  </a:cubicBezTo>
                  <a:lnTo>
                    <a:pt x="485428" y="467994"/>
                  </a:lnTo>
                  <a:cubicBezTo>
                    <a:pt x="485428" y="368723"/>
                    <a:pt x="496908" y="223423"/>
                    <a:pt x="374366" y="223423"/>
                  </a:cubicBezTo>
                  <a:cubicBezTo>
                    <a:pt x="331189" y="223423"/>
                    <a:pt x="291506" y="252284"/>
                    <a:pt x="271789" y="296073"/>
                  </a:cubicBezTo>
                  <a:cubicBezTo>
                    <a:pt x="246832" y="351556"/>
                    <a:pt x="243588" y="406789"/>
                    <a:pt x="243588" y="467994"/>
                  </a:cubicBezTo>
                  <a:lnTo>
                    <a:pt x="243588" y="956888"/>
                  </a:lnTo>
                  <a:cubicBezTo>
                    <a:pt x="243338" y="975050"/>
                    <a:pt x="227864" y="989729"/>
                    <a:pt x="208896" y="989729"/>
                  </a:cubicBez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004848C-0CEA-65C3-22B6-C3B944E44FCE}"/>
                </a:ext>
              </a:extLst>
            </p:cNvPr>
            <p:cNvSpPr/>
            <p:nvPr/>
          </p:nvSpPr>
          <p:spPr>
            <a:xfrm>
              <a:off x="5739351" y="-2569040"/>
              <a:ext cx="848327" cy="1010877"/>
            </a:xfrm>
            <a:custGeom>
              <a:avLst/>
              <a:gdLst>
                <a:gd name="connsiteX0" fmla="*/ 523109 w 848327"/>
                <a:gd name="connsiteY0" fmla="*/ 564778 h 1010877"/>
                <a:gd name="connsiteX1" fmla="*/ 523109 w 848327"/>
                <a:gd name="connsiteY1" fmla="*/ 526462 h 1010877"/>
                <a:gd name="connsiteX2" fmla="*/ 259306 w 848327"/>
                <a:gd name="connsiteY2" fmla="*/ 704604 h 1010877"/>
                <a:gd name="connsiteX3" fmla="*/ 367123 w 848327"/>
                <a:gd name="connsiteY3" fmla="*/ 832736 h 1010877"/>
                <a:gd name="connsiteX4" fmla="*/ 489915 w 848327"/>
                <a:gd name="connsiteY4" fmla="*/ 752373 h 1010877"/>
                <a:gd name="connsiteX5" fmla="*/ 523109 w 848327"/>
                <a:gd name="connsiteY5" fmla="*/ 564778 h 1010877"/>
                <a:gd name="connsiteX6" fmla="*/ 702056 w 848327"/>
                <a:gd name="connsiteY6" fmla="*/ 995949 h 1010877"/>
                <a:gd name="connsiteX7" fmla="*/ 660127 w 848327"/>
                <a:gd name="connsiteY7" fmla="*/ 1000179 h 1010877"/>
                <a:gd name="connsiteX8" fmla="*/ 558299 w 848327"/>
                <a:gd name="connsiteY8" fmla="*/ 882248 h 1010877"/>
                <a:gd name="connsiteX9" fmla="*/ 265795 w 848327"/>
                <a:gd name="connsiteY9" fmla="*/ 1010877 h 1010877"/>
                <a:gd name="connsiteX10" fmla="*/ 244 w 848327"/>
                <a:gd name="connsiteY10" fmla="*/ 735206 h 1010877"/>
                <a:gd name="connsiteX11" fmla="*/ 189424 w 848327"/>
                <a:gd name="connsiteY11" fmla="*/ 446100 h 1010877"/>
                <a:gd name="connsiteX12" fmla="*/ 523109 w 848327"/>
                <a:gd name="connsiteY12" fmla="*/ 384646 h 1010877"/>
                <a:gd name="connsiteX13" fmla="*/ 523109 w 848327"/>
                <a:gd name="connsiteY13" fmla="*/ 361756 h 1010877"/>
                <a:gd name="connsiteX14" fmla="*/ 501645 w 848327"/>
                <a:gd name="connsiteY14" fmla="*/ 233624 h 1010877"/>
                <a:gd name="connsiteX15" fmla="*/ 402064 w 848327"/>
                <a:gd name="connsiteY15" fmla="*/ 187596 h 1010877"/>
                <a:gd name="connsiteX16" fmla="*/ 259306 w 848327"/>
                <a:gd name="connsiteY16" fmla="*/ 293834 h 1010877"/>
                <a:gd name="connsiteX17" fmla="*/ 228608 w 848327"/>
                <a:gd name="connsiteY17" fmla="*/ 326178 h 1010877"/>
                <a:gd name="connsiteX18" fmla="*/ 56399 w 848327"/>
                <a:gd name="connsiteY18" fmla="*/ 307766 h 1010877"/>
                <a:gd name="connsiteX19" fmla="*/ 29944 w 848327"/>
                <a:gd name="connsiteY19" fmla="*/ 270695 h 1010877"/>
                <a:gd name="connsiteX20" fmla="*/ 426772 w 848327"/>
                <a:gd name="connsiteY20" fmla="*/ 0 h 1010877"/>
                <a:gd name="connsiteX21" fmla="*/ 694069 w 848327"/>
                <a:gd name="connsiteY21" fmla="*/ 88075 h 1010877"/>
                <a:gd name="connsiteX22" fmla="*/ 772187 w 848327"/>
                <a:gd name="connsiteY22" fmla="*/ 392359 h 1010877"/>
                <a:gd name="connsiteX23" fmla="*/ 772187 w 848327"/>
                <a:gd name="connsiteY23" fmla="*/ 668030 h 1010877"/>
                <a:gd name="connsiteX24" fmla="*/ 839074 w 848327"/>
                <a:gd name="connsiteY24" fmla="*/ 831990 h 1010877"/>
                <a:gd name="connsiteX25" fmla="*/ 838575 w 848327"/>
                <a:gd name="connsiteY25" fmla="*/ 879013 h 1010877"/>
                <a:gd name="connsiteX26" fmla="*/ 702555 w 848327"/>
                <a:gd name="connsiteY26" fmla="*/ 996447 h 1010877"/>
                <a:gd name="connsiteX27" fmla="*/ 702056 w 848327"/>
                <a:gd name="connsiteY27" fmla="*/ 995949 h 101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8327" h="1010877">
                  <a:moveTo>
                    <a:pt x="523109" y="564778"/>
                  </a:moveTo>
                  <a:lnTo>
                    <a:pt x="523109" y="526462"/>
                  </a:lnTo>
                  <a:cubicBezTo>
                    <a:pt x="394826" y="526462"/>
                    <a:pt x="259306" y="553831"/>
                    <a:pt x="259306" y="704604"/>
                  </a:cubicBezTo>
                  <a:cubicBezTo>
                    <a:pt x="259306" y="780985"/>
                    <a:pt x="298988" y="832736"/>
                    <a:pt x="367123" y="832736"/>
                  </a:cubicBezTo>
                  <a:cubicBezTo>
                    <a:pt x="417039" y="832736"/>
                    <a:pt x="461713" y="802134"/>
                    <a:pt x="489915" y="752373"/>
                  </a:cubicBezTo>
                  <a:cubicBezTo>
                    <a:pt x="524856" y="691168"/>
                    <a:pt x="523109" y="633695"/>
                    <a:pt x="523109" y="564778"/>
                  </a:cubicBezTo>
                  <a:moveTo>
                    <a:pt x="702056" y="995949"/>
                  </a:moveTo>
                  <a:cubicBezTo>
                    <a:pt x="690326" y="1006399"/>
                    <a:pt x="673354" y="1007145"/>
                    <a:pt x="660127" y="1000179"/>
                  </a:cubicBezTo>
                  <a:cubicBezTo>
                    <a:pt x="601227" y="951414"/>
                    <a:pt x="590744" y="928773"/>
                    <a:pt x="558299" y="882248"/>
                  </a:cubicBezTo>
                  <a:cubicBezTo>
                    <a:pt x="460964" y="981270"/>
                    <a:pt x="392081" y="1010877"/>
                    <a:pt x="265795" y="1010877"/>
                  </a:cubicBezTo>
                  <a:cubicBezTo>
                    <a:pt x="116547" y="1010877"/>
                    <a:pt x="244" y="919070"/>
                    <a:pt x="244" y="735206"/>
                  </a:cubicBezTo>
                  <a:cubicBezTo>
                    <a:pt x="244" y="591648"/>
                    <a:pt x="78362" y="493870"/>
                    <a:pt x="189424" y="446100"/>
                  </a:cubicBezTo>
                  <a:cubicBezTo>
                    <a:pt x="285761" y="403804"/>
                    <a:pt x="420283" y="396340"/>
                    <a:pt x="523109" y="384646"/>
                  </a:cubicBezTo>
                  <a:lnTo>
                    <a:pt x="523109" y="361756"/>
                  </a:lnTo>
                  <a:cubicBezTo>
                    <a:pt x="523109" y="319709"/>
                    <a:pt x="526354" y="269949"/>
                    <a:pt x="501645" y="233624"/>
                  </a:cubicBezTo>
                  <a:cubicBezTo>
                    <a:pt x="479932" y="201031"/>
                    <a:pt x="438502" y="187596"/>
                    <a:pt x="402064" y="187596"/>
                  </a:cubicBezTo>
                  <a:cubicBezTo>
                    <a:pt x="334429" y="187596"/>
                    <a:pt x="274031" y="222179"/>
                    <a:pt x="259306" y="293834"/>
                  </a:cubicBezTo>
                  <a:cubicBezTo>
                    <a:pt x="256311" y="309757"/>
                    <a:pt x="244581" y="325431"/>
                    <a:pt x="228608" y="326178"/>
                  </a:cubicBezTo>
                  <a:lnTo>
                    <a:pt x="56399" y="307766"/>
                  </a:lnTo>
                  <a:cubicBezTo>
                    <a:pt x="41924" y="304532"/>
                    <a:pt x="25951" y="292838"/>
                    <a:pt x="29944" y="270695"/>
                  </a:cubicBezTo>
                  <a:cubicBezTo>
                    <a:pt x="69627" y="62698"/>
                    <a:pt x="258058" y="0"/>
                    <a:pt x="426772" y="0"/>
                  </a:cubicBezTo>
                  <a:cubicBezTo>
                    <a:pt x="513126" y="0"/>
                    <a:pt x="625935" y="22890"/>
                    <a:pt x="694069" y="88075"/>
                  </a:cubicBezTo>
                  <a:cubicBezTo>
                    <a:pt x="780423" y="168438"/>
                    <a:pt x="772187" y="275671"/>
                    <a:pt x="772187" y="392359"/>
                  </a:cubicBezTo>
                  <a:lnTo>
                    <a:pt x="772187" y="668030"/>
                  </a:lnTo>
                  <a:cubicBezTo>
                    <a:pt x="772187" y="750881"/>
                    <a:pt x="806629" y="787205"/>
                    <a:pt x="839074" y="831990"/>
                  </a:cubicBezTo>
                  <a:cubicBezTo>
                    <a:pt x="850555" y="847913"/>
                    <a:pt x="853050" y="867071"/>
                    <a:pt x="838575" y="879013"/>
                  </a:cubicBezTo>
                  <a:cubicBezTo>
                    <a:pt x="802386" y="909118"/>
                    <a:pt x="737995" y="965098"/>
                    <a:pt x="702555" y="996447"/>
                  </a:cubicBezTo>
                  <a:lnTo>
                    <a:pt x="702056" y="995949"/>
                  </a:ln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327E871-ACC6-D0D6-D52E-BEFCFA262B73}"/>
                </a:ext>
              </a:extLst>
            </p:cNvPr>
            <p:cNvSpPr/>
            <p:nvPr/>
          </p:nvSpPr>
          <p:spPr>
            <a:xfrm>
              <a:off x="3413040" y="-2569040"/>
              <a:ext cx="848327" cy="1010877"/>
            </a:xfrm>
            <a:custGeom>
              <a:avLst/>
              <a:gdLst>
                <a:gd name="connsiteX0" fmla="*/ 522865 w 848327"/>
                <a:gd name="connsiteY0" fmla="*/ 564778 h 1010877"/>
                <a:gd name="connsiteX1" fmla="*/ 522865 w 848327"/>
                <a:gd name="connsiteY1" fmla="*/ 526462 h 1010877"/>
                <a:gd name="connsiteX2" fmla="*/ 259061 w 848327"/>
                <a:gd name="connsiteY2" fmla="*/ 704604 h 1010877"/>
                <a:gd name="connsiteX3" fmla="*/ 366879 w 848327"/>
                <a:gd name="connsiteY3" fmla="*/ 832736 h 1010877"/>
                <a:gd name="connsiteX4" fmla="*/ 489671 w 848327"/>
                <a:gd name="connsiteY4" fmla="*/ 752373 h 1010877"/>
                <a:gd name="connsiteX5" fmla="*/ 522865 w 848327"/>
                <a:gd name="connsiteY5" fmla="*/ 564778 h 1010877"/>
                <a:gd name="connsiteX6" fmla="*/ 701812 w 848327"/>
                <a:gd name="connsiteY6" fmla="*/ 995949 h 1010877"/>
                <a:gd name="connsiteX7" fmla="*/ 659883 w 848327"/>
                <a:gd name="connsiteY7" fmla="*/ 1000179 h 1010877"/>
                <a:gd name="connsiteX8" fmla="*/ 558055 w 848327"/>
                <a:gd name="connsiteY8" fmla="*/ 882248 h 1010877"/>
                <a:gd name="connsiteX9" fmla="*/ 265550 w 848327"/>
                <a:gd name="connsiteY9" fmla="*/ 1010877 h 1010877"/>
                <a:gd name="connsiteX10" fmla="*/ 0 w 848327"/>
                <a:gd name="connsiteY10" fmla="*/ 735206 h 1010877"/>
                <a:gd name="connsiteX11" fmla="*/ 189180 w 848327"/>
                <a:gd name="connsiteY11" fmla="*/ 446100 h 1010877"/>
                <a:gd name="connsiteX12" fmla="*/ 522865 w 848327"/>
                <a:gd name="connsiteY12" fmla="*/ 384646 h 1010877"/>
                <a:gd name="connsiteX13" fmla="*/ 522865 w 848327"/>
                <a:gd name="connsiteY13" fmla="*/ 361756 h 1010877"/>
                <a:gd name="connsiteX14" fmla="*/ 501401 w 848327"/>
                <a:gd name="connsiteY14" fmla="*/ 233624 h 1010877"/>
                <a:gd name="connsiteX15" fmla="*/ 401820 w 848327"/>
                <a:gd name="connsiteY15" fmla="*/ 187596 h 1010877"/>
                <a:gd name="connsiteX16" fmla="*/ 259061 w 848327"/>
                <a:gd name="connsiteY16" fmla="*/ 293834 h 1010877"/>
                <a:gd name="connsiteX17" fmla="*/ 228363 w 848327"/>
                <a:gd name="connsiteY17" fmla="*/ 326178 h 1010877"/>
                <a:gd name="connsiteX18" fmla="*/ 56155 w 848327"/>
                <a:gd name="connsiteY18" fmla="*/ 307766 h 1010877"/>
                <a:gd name="connsiteX19" fmla="*/ 29700 w 848327"/>
                <a:gd name="connsiteY19" fmla="*/ 270695 h 1010877"/>
                <a:gd name="connsiteX20" fmla="*/ 426528 w 848327"/>
                <a:gd name="connsiteY20" fmla="*/ 0 h 1010877"/>
                <a:gd name="connsiteX21" fmla="*/ 693825 w 848327"/>
                <a:gd name="connsiteY21" fmla="*/ 88075 h 1010877"/>
                <a:gd name="connsiteX22" fmla="*/ 771943 w 848327"/>
                <a:gd name="connsiteY22" fmla="*/ 392359 h 1010877"/>
                <a:gd name="connsiteX23" fmla="*/ 771943 w 848327"/>
                <a:gd name="connsiteY23" fmla="*/ 668030 h 1010877"/>
                <a:gd name="connsiteX24" fmla="*/ 838830 w 848327"/>
                <a:gd name="connsiteY24" fmla="*/ 831990 h 1010877"/>
                <a:gd name="connsiteX25" fmla="*/ 838330 w 848327"/>
                <a:gd name="connsiteY25" fmla="*/ 879013 h 1010877"/>
                <a:gd name="connsiteX26" fmla="*/ 702311 w 848327"/>
                <a:gd name="connsiteY26" fmla="*/ 996447 h 1010877"/>
                <a:gd name="connsiteX27" fmla="*/ 701812 w 848327"/>
                <a:gd name="connsiteY27" fmla="*/ 995949 h 101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48327" h="1010877">
                  <a:moveTo>
                    <a:pt x="522865" y="564778"/>
                  </a:moveTo>
                  <a:lnTo>
                    <a:pt x="522865" y="526462"/>
                  </a:lnTo>
                  <a:cubicBezTo>
                    <a:pt x="394582" y="526462"/>
                    <a:pt x="259061" y="553831"/>
                    <a:pt x="259061" y="704604"/>
                  </a:cubicBezTo>
                  <a:cubicBezTo>
                    <a:pt x="259061" y="780985"/>
                    <a:pt x="298744" y="832736"/>
                    <a:pt x="366879" y="832736"/>
                  </a:cubicBezTo>
                  <a:cubicBezTo>
                    <a:pt x="416794" y="832736"/>
                    <a:pt x="461469" y="802134"/>
                    <a:pt x="489671" y="752373"/>
                  </a:cubicBezTo>
                  <a:cubicBezTo>
                    <a:pt x="524612" y="691168"/>
                    <a:pt x="522865" y="633695"/>
                    <a:pt x="522865" y="564778"/>
                  </a:cubicBezTo>
                  <a:moveTo>
                    <a:pt x="701812" y="995949"/>
                  </a:moveTo>
                  <a:cubicBezTo>
                    <a:pt x="690081" y="1006399"/>
                    <a:pt x="673110" y="1007145"/>
                    <a:pt x="659883" y="1000179"/>
                  </a:cubicBezTo>
                  <a:cubicBezTo>
                    <a:pt x="600982" y="951414"/>
                    <a:pt x="590500" y="928773"/>
                    <a:pt x="558055" y="882248"/>
                  </a:cubicBezTo>
                  <a:cubicBezTo>
                    <a:pt x="460720" y="981270"/>
                    <a:pt x="391837" y="1010877"/>
                    <a:pt x="265550" y="1010877"/>
                  </a:cubicBezTo>
                  <a:cubicBezTo>
                    <a:pt x="116303" y="1010877"/>
                    <a:pt x="0" y="919070"/>
                    <a:pt x="0" y="735206"/>
                  </a:cubicBezTo>
                  <a:cubicBezTo>
                    <a:pt x="0" y="591648"/>
                    <a:pt x="78118" y="493870"/>
                    <a:pt x="189180" y="446100"/>
                  </a:cubicBezTo>
                  <a:cubicBezTo>
                    <a:pt x="285516" y="403804"/>
                    <a:pt x="420039" y="396340"/>
                    <a:pt x="522865" y="384646"/>
                  </a:cubicBezTo>
                  <a:lnTo>
                    <a:pt x="522865" y="361756"/>
                  </a:lnTo>
                  <a:cubicBezTo>
                    <a:pt x="522865" y="319709"/>
                    <a:pt x="526109" y="269949"/>
                    <a:pt x="501401" y="233624"/>
                  </a:cubicBezTo>
                  <a:cubicBezTo>
                    <a:pt x="479688" y="201031"/>
                    <a:pt x="438258" y="187596"/>
                    <a:pt x="401820" y="187596"/>
                  </a:cubicBezTo>
                  <a:cubicBezTo>
                    <a:pt x="334184" y="187596"/>
                    <a:pt x="273786" y="222179"/>
                    <a:pt x="259061" y="293834"/>
                  </a:cubicBezTo>
                  <a:cubicBezTo>
                    <a:pt x="256066" y="309757"/>
                    <a:pt x="244336" y="325431"/>
                    <a:pt x="228363" y="326178"/>
                  </a:cubicBezTo>
                  <a:lnTo>
                    <a:pt x="56155" y="307766"/>
                  </a:lnTo>
                  <a:cubicBezTo>
                    <a:pt x="41679" y="304532"/>
                    <a:pt x="25706" y="292838"/>
                    <a:pt x="29700" y="270695"/>
                  </a:cubicBezTo>
                  <a:cubicBezTo>
                    <a:pt x="69382" y="62698"/>
                    <a:pt x="257813" y="0"/>
                    <a:pt x="426528" y="0"/>
                  </a:cubicBezTo>
                  <a:cubicBezTo>
                    <a:pt x="512881" y="0"/>
                    <a:pt x="625690" y="22890"/>
                    <a:pt x="693825" y="88075"/>
                  </a:cubicBezTo>
                  <a:cubicBezTo>
                    <a:pt x="780179" y="168438"/>
                    <a:pt x="771943" y="275671"/>
                    <a:pt x="771943" y="392359"/>
                  </a:cubicBezTo>
                  <a:lnTo>
                    <a:pt x="771943" y="668030"/>
                  </a:lnTo>
                  <a:cubicBezTo>
                    <a:pt x="771943" y="750881"/>
                    <a:pt x="806385" y="787205"/>
                    <a:pt x="838830" y="831990"/>
                  </a:cubicBezTo>
                  <a:cubicBezTo>
                    <a:pt x="850310" y="847913"/>
                    <a:pt x="852806" y="867071"/>
                    <a:pt x="838330" y="879013"/>
                  </a:cubicBezTo>
                  <a:cubicBezTo>
                    <a:pt x="802142" y="909118"/>
                    <a:pt x="737751" y="965098"/>
                    <a:pt x="702311" y="996447"/>
                  </a:cubicBezTo>
                  <a:lnTo>
                    <a:pt x="701812" y="995949"/>
                  </a:lnTo>
                </a:path>
              </a:pathLst>
            </a:custGeom>
            <a:grpFill/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5362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"/>
                <a:ea typeface="+mn-ea"/>
                <a:cs typeface="+mn-cs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8B2576E-7F24-837B-7E3F-D97DDFCEF4F7}"/>
              </a:ext>
            </a:extLst>
          </p:cNvPr>
          <p:cNvSpPr/>
          <p:nvPr/>
        </p:nvSpPr>
        <p:spPr>
          <a:xfrm>
            <a:off x="3172402" y="3232903"/>
            <a:ext cx="123412" cy="123412"/>
          </a:xfrm>
          <a:prstGeom prst="ellipse">
            <a:avLst/>
          </a:prstGeom>
          <a:solidFill>
            <a:srgbClr val="6C6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46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C7932B-473D-BC8A-9363-3E335DEBE563}"/>
              </a:ext>
            </a:extLst>
          </p:cNvPr>
          <p:cNvSpPr/>
          <p:nvPr/>
        </p:nvSpPr>
        <p:spPr>
          <a:xfrm>
            <a:off x="10804113" y="3232903"/>
            <a:ext cx="123412" cy="1234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46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F288C1-E256-509A-AE75-C40C50999F11}"/>
              </a:ext>
            </a:extLst>
          </p:cNvPr>
          <p:cNvSpPr/>
          <p:nvPr/>
        </p:nvSpPr>
        <p:spPr>
          <a:xfrm rot="10800000">
            <a:off x="8896185" y="3232903"/>
            <a:ext cx="123412" cy="123412"/>
          </a:xfrm>
          <a:prstGeom prst="ellipse">
            <a:avLst/>
          </a:prstGeom>
          <a:solidFill>
            <a:srgbClr val="4BEF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46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429020-5219-D3A9-F2CF-CD60F3983D7F}"/>
              </a:ext>
            </a:extLst>
          </p:cNvPr>
          <p:cNvSpPr/>
          <p:nvPr/>
        </p:nvSpPr>
        <p:spPr>
          <a:xfrm>
            <a:off x="5080330" y="3232903"/>
            <a:ext cx="123412" cy="123412"/>
          </a:xfrm>
          <a:prstGeom prst="ellipse">
            <a:avLst/>
          </a:prstGeom>
          <a:solidFill>
            <a:srgbClr val="2A9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46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C056CF-4471-B576-58BC-C757B171C2BD}"/>
              </a:ext>
            </a:extLst>
          </p:cNvPr>
          <p:cNvSpPr/>
          <p:nvPr/>
        </p:nvSpPr>
        <p:spPr>
          <a:xfrm>
            <a:off x="6988257" y="3232903"/>
            <a:ext cx="123412" cy="123412"/>
          </a:xfrm>
          <a:prstGeom prst="ellipse">
            <a:avLst/>
          </a:prstGeom>
          <a:solidFill>
            <a:srgbClr val="37D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46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059253-29EB-A7DA-162A-F9AEF4ACDBC6}"/>
              </a:ext>
            </a:extLst>
          </p:cNvPr>
          <p:cNvSpPr/>
          <p:nvPr/>
        </p:nvSpPr>
        <p:spPr>
          <a:xfrm>
            <a:off x="1264474" y="3232903"/>
            <a:ext cx="123412" cy="12341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346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98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4FF87C-639C-DA2A-184E-A8ACE5EA26BA}"/>
              </a:ext>
            </a:extLst>
          </p:cNvPr>
          <p:cNvGrpSpPr/>
          <p:nvPr/>
        </p:nvGrpSpPr>
        <p:grpSpPr>
          <a:xfrm>
            <a:off x="6575537" y="2866511"/>
            <a:ext cx="948853" cy="190838"/>
            <a:chOff x="5772150" y="2520950"/>
            <a:chExt cx="7772399" cy="1563225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134C36A-A264-2D75-E107-E1F68F01DF4D}"/>
                </a:ext>
              </a:extLst>
            </p:cNvPr>
            <p:cNvSpPr/>
            <p:nvPr/>
          </p:nvSpPr>
          <p:spPr>
            <a:xfrm>
              <a:off x="5772150" y="2520950"/>
              <a:ext cx="2357627" cy="1563225"/>
            </a:xfrm>
            <a:custGeom>
              <a:avLst/>
              <a:gdLst>
                <a:gd name="connsiteX0" fmla="*/ 254653 w 2357627"/>
                <a:gd name="connsiteY0" fmla="*/ 1030910 h 1563225"/>
                <a:gd name="connsiteX1" fmla="*/ 300238 w 2357627"/>
                <a:gd name="connsiteY1" fmla="*/ 1231510 h 1563225"/>
                <a:gd name="connsiteX2" fmla="*/ 436091 w 2357627"/>
                <a:gd name="connsiteY2" fmla="*/ 1309344 h 1563225"/>
                <a:gd name="connsiteX3" fmla="*/ 680331 w 2357627"/>
                <a:gd name="connsiteY3" fmla="*/ 1131251 h 1563225"/>
                <a:gd name="connsiteX4" fmla="*/ 959006 w 2357627"/>
                <a:gd name="connsiteY4" fmla="*/ 705825 h 1563225"/>
                <a:gd name="connsiteX5" fmla="*/ 1084939 w 2357627"/>
                <a:gd name="connsiteY5" fmla="*/ 512672 h 1563225"/>
                <a:gd name="connsiteX6" fmla="*/ 1389767 w 2357627"/>
                <a:gd name="connsiteY6" fmla="*/ 128332 h 1563225"/>
                <a:gd name="connsiteX7" fmla="*/ 1689677 w 2357627"/>
                <a:gd name="connsiteY7" fmla="*/ 0 h 1563225"/>
                <a:gd name="connsiteX8" fmla="*/ 2152906 w 2357627"/>
                <a:gd name="connsiteY8" fmla="*/ 287355 h 1563225"/>
                <a:gd name="connsiteX9" fmla="*/ 2357628 w 2357627"/>
                <a:gd name="connsiteY9" fmla="*/ 1017979 h 1563225"/>
                <a:gd name="connsiteX10" fmla="*/ 2273017 w 2357627"/>
                <a:gd name="connsiteY10" fmla="*/ 1385214 h 1563225"/>
                <a:gd name="connsiteX11" fmla="*/ 1952365 w 2357627"/>
                <a:gd name="connsiteY11" fmla="*/ 1563225 h 1563225"/>
                <a:gd name="connsiteX12" fmla="*/ 1952365 w 2357627"/>
                <a:gd name="connsiteY12" fmla="*/ 1309344 h 1563225"/>
                <a:gd name="connsiteX13" fmla="*/ 2132983 w 2357627"/>
                <a:gd name="connsiteY13" fmla="*/ 1025017 h 1563225"/>
                <a:gd name="connsiteX14" fmla="*/ 1971222 w 2357627"/>
                <a:gd name="connsiteY14" fmla="*/ 397354 h 1563225"/>
                <a:gd name="connsiteX15" fmla="*/ 1677379 w 2357627"/>
                <a:gd name="connsiteY15" fmla="*/ 201419 h 1563225"/>
                <a:gd name="connsiteX16" fmla="*/ 1347544 w 2357627"/>
                <a:gd name="connsiteY16" fmla="*/ 456527 h 1563225"/>
                <a:gd name="connsiteX17" fmla="*/ 1161433 w 2357627"/>
                <a:gd name="connsiteY17" fmla="*/ 768599 h 1563225"/>
                <a:gd name="connsiteX18" fmla="*/ 1087152 w 2357627"/>
                <a:gd name="connsiteY18" fmla="*/ 899959 h 1563225"/>
                <a:gd name="connsiteX19" fmla="*/ 825531 w 2357627"/>
                <a:gd name="connsiteY19" fmla="*/ 1323503 h 1563225"/>
                <a:gd name="connsiteX20" fmla="*/ 436091 w 2357627"/>
                <a:gd name="connsiteY20" fmla="*/ 1563225 h 1563225"/>
                <a:gd name="connsiteX21" fmla="*/ 83135 w 2357627"/>
                <a:gd name="connsiteY21" fmla="*/ 1374247 h 1563225"/>
                <a:gd name="connsiteX22" fmla="*/ 0 w 2357627"/>
                <a:gd name="connsiteY22" fmla="*/ 1021825 h 156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57627" h="1563225">
                  <a:moveTo>
                    <a:pt x="254653" y="1030910"/>
                  </a:moveTo>
                  <a:cubicBezTo>
                    <a:pt x="254653" y="1120775"/>
                    <a:pt x="274412" y="1189770"/>
                    <a:pt x="300238" y="1231510"/>
                  </a:cubicBezTo>
                  <a:cubicBezTo>
                    <a:pt x="334098" y="1286182"/>
                    <a:pt x="384603" y="1309344"/>
                    <a:pt x="436091" y="1309344"/>
                  </a:cubicBezTo>
                  <a:cubicBezTo>
                    <a:pt x="502500" y="1309344"/>
                    <a:pt x="563253" y="1292894"/>
                    <a:pt x="680331" y="1131251"/>
                  </a:cubicBezTo>
                  <a:cubicBezTo>
                    <a:pt x="774124" y="1001692"/>
                    <a:pt x="884643" y="819834"/>
                    <a:pt x="959006" y="705825"/>
                  </a:cubicBezTo>
                  <a:lnTo>
                    <a:pt x="1084939" y="512672"/>
                  </a:lnTo>
                  <a:cubicBezTo>
                    <a:pt x="1172419" y="378530"/>
                    <a:pt x="1273673" y="229409"/>
                    <a:pt x="1389767" y="128332"/>
                  </a:cubicBezTo>
                  <a:cubicBezTo>
                    <a:pt x="1484545" y="45833"/>
                    <a:pt x="1586783" y="0"/>
                    <a:pt x="1689677" y="0"/>
                  </a:cubicBezTo>
                  <a:cubicBezTo>
                    <a:pt x="1862425" y="0"/>
                    <a:pt x="2026973" y="99932"/>
                    <a:pt x="2152906" y="287355"/>
                  </a:cubicBezTo>
                  <a:cubicBezTo>
                    <a:pt x="2290726" y="492620"/>
                    <a:pt x="2357628" y="751166"/>
                    <a:pt x="2357628" y="1017979"/>
                  </a:cubicBezTo>
                  <a:cubicBezTo>
                    <a:pt x="2357628" y="1176593"/>
                    <a:pt x="2326309" y="1293139"/>
                    <a:pt x="2273017" y="1385214"/>
                  </a:cubicBezTo>
                  <a:cubicBezTo>
                    <a:pt x="2221529" y="1474260"/>
                    <a:pt x="2121177" y="1563225"/>
                    <a:pt x="1952365" y="1563225"/>
                  </a:cubicBezTo>
                  <a:lnTo>
                    <a:pt x="1952365" y="1309344"/>
                  </a:lnTo>
                  <a:cubicBezTo>
                    <a:pt x="2096908" y="1309344"/>
                    <a:pt x="2132983" y="1176757"/>
                    <a:pt x="2132983" y="1025017"/>
                  </a:cubicBezTo>
                  <a:cubicBezTo>
                    <a:pt x="2132983" y="808785"/>
                    <a:pt x="2082479" y="568818"/>
                    <a:pt x="1971222" y="397354"/>
                  </a:cubicBezTo>
                  <a:cubicBezTo>
                    <a:pt x="1892268" y="275733"/>
                    <a:pt x="1789948" y="201419"/>
                    <a:pt x="1677379" y="201419"/>
                  </a:cubicBezTo>
                  <a:cubicBezTo>
                    <a:pt x="1555628" y="201419"/>
                    <a:pt x="1457653" y="293084"/>
                    <a:pt x="1347544" y="456527"/>
                  </a:cubicBezTo>
                  <a:cubicBezTo>
                    <a:pt x="1289005" y="543364"/>
                    <a:pt x="1228908" y="649189"/>
                    <a:pt x="1161433" y="768599"/>
                  </a:cubicBezTo>
                  <a:lnTo>
                    <a:pt x="1087152" y="899959"/>
                  </a:lnTo>
                  <a:cubicBezTo>
                    <a:pt x="937935" y="1164071"/>
                    <a:pt x="900139" y="1224226"/>
                    <a:pt x="825531" y="1323503"/>
                  </a:cubicBezTo>
                  <a:cubicBezTo>
                    <a:pt x="694761" y="1497340"/>
                    <a:pt x="583094" y="1563225"/>
                    <a:pt x="436091" y="1563225"/>
                  </a:cubicBezTo>
                  <a:cubicBezTo>
                    <a:pt x="261704" y="1563225"/>
                    <a:pt x="151431" y="1487846"/>
                    <a:pt x="83135" y="1374247"/>
                  </a:cubicBezTo>
                  <a:cubicBezTo>
                    <a:pt x="27384" y="1281681"/>
                    <a:pt x="0" y="1160224"/>
                    <a:pt x="0" y="1021825"/>
                  </a:cubicBezTo>
                  <a:close/>
                </a:path>
              </a:pathLst>
            </a:custGeom>
            <a:solidFill>
              <a:schemeClr val="bg1"/>
            </a:solidFill>
            <a:ln w="81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710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2B4CBB1-5188-7EBD-ACF5-B8BE9825F3E7}"/>
                </a:ext>
              </a:extLst>
            </p:cNvPr>
            <p:cNvSpPr/>
            <p:nvPr/>
          </p:nvSpPr>
          <p:spPr>
            <a:xfrm>
              <a:off x="5972936" y="2520950"/>
              <a:ext cx="2156840" cy="1563225"/>
            </a:xfrm>
            <a:custGeom>
              <a:avLst/>
              <a:gdLst>
                <a:gd name="connsiteX0" fmla="*/ 0 w 2156840"/>
                <a:gd name="connsiteY0" fmla="*/ 305279 h 1563225"/>
                <a:gd name="connsiteX1" fmla="*/ 478478 w 2156840"/>
                <a:gd name="connsiteY1" fmla="*/ 0 h 1563225"/>
                <a:gd name="connsiteX2" fmla="*/ 817824 w 2156840"/>
                <a:gd name="connsiteY2" fmla="*/ 127759 h 1563225"/>
                <a:gd name="connsiteX3" fmla="*/ 1249323 w 2156840"/>
                <a:gd name="connsiteY3" fmla="*/ 682745 h 1563225"/>
                <a:gd name="connsiteX4" fmla="*/ 1309912 w 2156840"/>
                <a:gd name="connsiteY4" fmla="*/ 783577 h 1563225"/>
                <a:gd name="connsiteX5" fmla="*/ 1588095 w 2156840"/>
                <a:gd name="connsiteY5" fmla="*/ 1210968 h 1563225"/>
                <a:gd name="connsiteX6" fmla="*/ 1751578 w 2156840"/>
                <a:gd name="connsiteY6" fmla="*/ 1309344 h 1563225"/>
                <a:gd name="connsiteX7" fmla="*/ 1932196 w 2156840"/>
                <a:gd name="connsiteY7" fmla="*/ 1025017 h 1563225"/>
                <a:gd name="connsiteX8" fmla="*/ 2156841 w 2156840"/>
                <a:gd name="connsiteY8" fmla="*/ 1017979 h 1563225"/>
                <a:gd name="connsiteX9" fmla="*/ 2072230 w 2156840"/>
                <a:gd name="connsiteY9" fmla="*/ 1385214 h 1563225"/>
                <a:gd name="connsiteX10" fmla="*/ 1751578 w 2156840"/>
                <a:gd name="connsiteY10" fmla="*/ 1563225 h 1563225"/>
                <a:gd name="connsiteX11" fmla="*/ 1450848 w 2156840"/>
                <a:gd name="connsiteY11" fmla="*/ 1443651 h 1563225"/>
                <a:gd name="connsiteX12" fmla="*/ 1208329 w 2156840"/>
                <a:gd name="connsiteY12" fmla="*/ 1118647 h 1563225"/>
                <a:gd name="connsiteX13" fmla="*/ 996884 w 2156840"/>
                <a:gd name="connsiteY13" fmla="*/ 766062 h 1563225"/>
                <a:gd name="connsiteX14" fmla="*/ 737148 w 2156840"/>
                <a:gd name="connsiteY14" fmla="*/ 397436 h 1563225"/>
                <a:gd name="connsiteX15" fmla="*/ 474379 w 2156840"/>
                <a:gd name="connsiteY15" fmla="*/ 255600 h 1563225"/>
                <a:gd name="connsiteX16" fmla="*/ 216857 w 2156840"/>
                <a:gd name="connsiteY16" fmla="*/ 433856 h 156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56840" h="1563225">
                  <a:moveTo>
                    <a:pt x="0" y="305279"/>
                  </a:moveTo>
                  <a:cubicBezTo>
                    <a:pt x="116750" y="125631"/>
                    <a:pt x="285234" y="0"/>
                    <a:pt x="478478" y="0"/>
                  </a:cubicBezTo>
                  <a:cubicBezTo>
                    <a:pt x="590391" y="0"/>
                    <a:pt x="701648" y="33065"/>
                    <a:pt x="817824" y="127759"/>
                  </a:cubicBezTo>
                  <a:cubicBezTo>
                    <a:pt x="944904" y="231292"/>
                    <a:pt x="1080347" y="401773"/>
                    <a:pt x="1249323" y="682745"/>
                  </a:cubicBezTo>
                  <a:lnTo>
                    <a:pt x="1309912" y="783577"/>
                  </a:lnTo>
                  <a:cubicBezTo>
                    <a:pt x="1456177" y="1026818"/>
                    <a:pt x="1539394" y="1151958"/>
                    <a:pt x="1588095" y="1210968"/>
                  </a:cubicBezTo>
                  <a:cubicBezTo>
                    <a:pt x="1650733" y="1286755"/>
                    <a:pt x="1694596" y="1309344"/>
                    <a:pt x="1751578" y="1309344"/>
                  </a:cubicBezTo>
                  <a:cubicBezTo>
                    <a:pt x="1896121" y="1309344"/>
                    <a:pt x="1932196" y="1176757"/>
                    <a:pt x="1932196" y="1025017"/>
                  </a:cubicBezTo>
                  <a:lnTo>
                    <a:pt x="2156841" y="1017979"/>
                  </a:lnTo>
                  <a:cubicBezTo>
                    <a:pt x="2156841" y="1176593"/>
                    <a:pt x="2125522" y="1293139"/>
                    <a:pt x="2072230" y="1385214"/>
                  </a:cubicBezTo>
                  <a:cubicBezTo>
                    <a:pt x="2020742" y="1474260"/>
                    <a:pt x="1920390" y="1563225"/>
                    <a:pt x="1751578" y="1563225"/>
                  </a:cubicBezTo>
                  <a:cubicBezTo>
                    <a:pt x="1646634" y="1563225"/>
                    <a:pt x="1553660" y="1540472"/>
                    <a:pt x="1450848" y="1443651"/>
                  </a:cubicBezTo>
                  <a:cubicBezTo>
                    <a:pt x="1371812" y="1369336"/>
                    <a:pt x="1279412" y="1237321"/>
                    <a:pt x="1208329" y="1118647"/>
                  </a:cubicBezTo>
                  <a:lnTo>
                    <a:pt x="996884" y="766062"/>
                  </a:lnTo>
                  <a:cubicBezTo>
                    <a:pt x="890792" y="589115"/>
                    <a:pt x="793473" y="457182"/>
                    <a:pt x="737148" y="397436"/>
                  </a:cubicBezTo>
                  <a:cubicBezTo>
                    <a:pt x="676560" y="333188"/>
                    <a:pt x="598672" y="255600"/>
                    <a:pt x="474379" y="255600"/>
                  </a:cubicBezTo>
                  <a:cubicBezTo>
                    <a:pt x="373780" y="255600"/>
                    <a:pt x="288349" y="326067"/>
                    <a:pt x="216857" y="433856"/>
                  </a:cubicBezTo>
                  <a:close/>
                </a:path>
              </a:pathLst>
            </a:custGeom>
            <a:solidFill>
              <a:schemeClr val="bg1"/>
            </a:solidFill>
            <a:ln w="81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710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BD03DE4-C8DD-37E9-1FD5-EF654F95E40F}"/>
                </a:ext>
              </a:extLst>
            </p:cNvPr>
            <p:cNvSpPr/>
            <p:nvPr/>
          </p:nvSpPr>
          <p:spPr>
            <a:xfrm>
              <a:off x="5772150" y="2520950"/>
              <a:ext cx="679265" cy="1374246"/>
            </a:xfrm>
            <a:custGeom>
              <a:avLst/>
              <a:gdLst>
                <a:gd name="connsiteX0" fmla="*/ 675166 w 679265"/>
                <a:gd name="connsiteY0" fmla="*/ 255600 h 1374246"/>
                <a:gd name="connsiteX1" fmla="*/ 417644 w 679265"/>
                <a:gd name="connsiteY1" fmla="*/ 433856 h 1374246"/>
                <a:gd name="connsiteX2" fmla="*/ 254653 w 679265"/>
                <a:gd name="connsiteY2" fmla="*/ 1030910 h 1374246"/>
                <a:gd name="connsiteX3" fmla="*/ 300238 w 679265"/>
                <a:gd name="connsiteY3" fmla="*/ 1231510 h 1374246"/>
                <a:gd name="connsiteX4" fmla="*/ 83135 w 679265"/>
                <a:gd name="connsiteY4" fmla="*/ 1374247 h 1374246"/>
                <a:gd name="connsiteX5" fmla="*/ 0 w 679265"/>
                <a:gd name="connsiteY5" fmla="*/ 1021825 h 1374246"/>
                <a:gd name="connsiteX6" fmla="*/ 200787 w 679265"/>
                <a:gd name="connsiteY6" fmla="*/ 305279 h 1374246"/>
                <a:gd name="connsiteX7" fmla="*/ 679265 w 679265"/>
                <a:gd name="connsiteY7" fmla="*/ 0 h 137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265" h="1374246">
                  <a:moveTo>
                    <a:pt x="675166" y="255600"/>
                  </a:moveTo>
                  <a:cubicBezTo>
                    <a:pt x="574567" y="255600"/>
                    <a:pt x="489136" y="326067"/>
                    <a:pt x="417644" y="433856"/>
                  </a:cubicBezTo>
                  <a:cubicBezTo>
                    <a:pt x="316553" y="586169"/>
                    <a:pt x="254653" y="813041"/>
                    <a:pt x="254653" y="1030910"/>
                  </a:cubicBezTo>
                  <a:cubicBezTo>
                    <a:pt x="254653" y="1120775"/>
                    <a:pt x="274412" y="1189770"/>
                    <a:pt x="300238" y="1231510"/>
                  </a:cubicBezTo>
                  <a:lnTo>
                    <a:pt x="83135" y="1374247"/>
                  </a:lnTo>
                  <a:cubicBezTo>
                    <a:pt x="27384" y="1281681"/>
                    <a:pt x="0" y="1160224"/>
                    <a:pt x="0" y="1021825"/>
                  </a:cubicBezTo>
                  <a:cubicBezTo>
                    <a:pt x="0" y="770154"/>
                    <a:pt x="69197" y="507844"/>
                    <a:pt x="200787" y="305279"/>
                  </a:cubicBezTo>
                  <a:cubicBezTo>
                    <a:pt x="317537" y="125631"/>
                    <a:pt x="486021" y="0"/>
                    <a:pt x="679265" y="0"/>
                  </a:cubicBezTo>
                  <a:close/>
                </a:path>
              </a:pathLst>
            </a:custGeom>
            <a:solidFill>
              <a:schemeClr val="bg1"/>
            </a:solidFill>
            <a:ln w="81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710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0F6DF26-09ED-9962-E7E6-5220A0915422}"/>
                </a:ext>
              </a:extLst>
            </p:cNvPr>
            <p:cNvSpPr/>
            <p:nvPr/>
          </p:nvSpPr>
          <p:spPr>
            <a:xfrm>
              <a:off x="8624817" y="2570383"/>
              <a:ext cx="4919732" cy="1512808"/>
            </a:xfrm>
            <a:custGeom>
              <a:avLst/>
              <a:gdLst>
                <a:gd name="connsiteX0" fmla="*/ 0 w 4919732"/>
                <a:gd name="connsiteY0" fmla="*/ 0 h 1512808"/>
                <a:gd name="connsiteX1" fmla="*/ 294580 w 4919732"/>
                <a:gd name="connsiteY1" fmla="*/ 0 h 1512808"/>
                <a:gd name="connsiteX2" fmla="*/ 795441 w 4919732"/>
                <a:gd name="connsiteY2" fmla="*/ 904543 h 1512808"/>
                <a:gd name="connsiteX3" fmla="*/ 1296384 w 4919732"/>
                <a:gd name="connsiteY3" fmla="*/ 0 h 1512808"/>
                <a:gd name="connsiteX4" fmla="*/ 1584570 w 4919732"/>
                <a:gd name="connsiteY4" fmla="*/ 0 h 1512808"/>
                <a:gd name="connsiteX5" fmla="*/ 1584570 w 4919732"/>
                <a:gd name="connsiteY5" fmla="*/ 1486291 h 1512808"/>
                <a:gd name="connsiteX6" fmla="*/ 1344264 w 4919732"/>
                <a:gd name="connsiteY6" fmla="*/ 1486291 h 1512808"/>
                <a:gd name="connsiteX7" fmla="*/ 1344264 w 4919732"/>
                <a:gd name="connsiteY7" fmla="*/ 347183 h 1512808"/>
                <a:gd name="connsiteX8" fmla="*/ 904976 w 4919732"/>
                <a:gd name="connsiteY8" fmla="*/ 1135998 h 1512808"/>
                <a:gd name="connsiteX9" fmla="*/ 679511 w 4919732"/>
                <a:gd name="connsiteY9" fmla="*/ 1135998 h 1512808"/>
                <a:gd name="connsiteX10" fmla="*/ 240305 w 4919732"/>
                <a:gd name="connsiteY10" fmla="*/ 347183 h 1512808"/>
                <a:gd name="connsiteX11" fmla="*/ 240305 w 4919732"/>
                <a:gd name="connsiteY11" fmla="*/ 1486291 h 1512808"/>
                <a:gd name="connsiteX12" fmla="*/ 0 w 4919732"/>
                <a:gd name="connsiteY12" fmla="*/ 1486291 h 1512808"/>
                <a:gd name="connsiteX13" fmla="*/ 2337541 w 4919732"/>
                <a:gd name="connsiteY13" fmla="*/ 554167 h 1512808"/>
                <a:gd name="connsiteX14" fmla="*/ 2036566 w 4919732"/>
                <a:gd name="connsiteY14" fmla="*/ 843978 h 1512808"/>
                <a:gd name="connsiteX15" fmla="*/ 2621463 w 4919732"/>
                <a:gd name="connsiteY15" fmla="*/ 843978 h 1512808"/>
                <a:gd name="connsiteX16" fmla="*/ 2337541 w 4919732"/>
                <a:gd name="connsiteY16" fmla="*/ 554167 h 1512808"/>
                <a:gd name="connsiteX17" fmla="*/ 1798311 w 4919732"/>
                <a:gd name="connsiteY17" fmla="*/ 935316 h 1512808"/>
                <a:gd name="connsiteX18" fmla="*/ 2341723 w 4919732"/>
                <a:gd name="connsiteY18" fmla="*/ 352421 h 1512808"/>
                <a:gd name="connsiteX19" fmla="*/ 2852258 w 4919732"/>
                <a:gd name="connsiteY19" fmla="*/ 953322 h 1512808"/>
                <a:gd name="connsiteX20" fmla="*/ 2852258 w 4919732"/>
                <a:gd name="connsiteY20" fmla="*/ 1019206 h 1512808"/>
                <a:gd name="connsiteX21" fmla="*/ 2036566 w 4919732"/>
                <a:gd name="connsiteY21" fmla="*/ 1019206 h 1512808"/>
                <a:gd name="connsiteX22" fmla="*/ 2368368 w 4919732"/>
                <a:gd name="connsiteY22" fmla="*/ 1311145 h 1512808"/>
                <a:gd name="connsiteX23" fmla="*/ 2699106 w 4919732"/>
                <a:gd name="connsiteY23" fmla="*/ 1182649 h 1512808"/>
                <a:gd name="connsiteX24" fmla="*/ 2826759 w 4919732"/>
                <a:gd name="connsiteY24" fmla="*/ 1338726 h 1512808"/>
                <a:gd name="connsiteX25" fmla="*/ 2359842 w 4919732"/>
                <a:gd name="connsiteY25" fmla="*/ 1512809 h 1512808"/>
                <a:gd name="connsiteX26" fmla="*/ 1798311 w 4919732"/>
                <a:gd name="connsiteY26" fmla="*/ 935316 h 1512808"/>
                <a:gd name="connsiteX27" fmla="*/ 3143641 w 4919732"/>
                <a:gd name="connsiteY27" fmla="*/ 575447 h 1512808"/>
                <a:gd name="connsiteX28" fmla="*/ 2922439 w 4919732"/>
                <a:gd name="connsiteY28" fmla="*/ 575447 h 1512808"/>
                <a:gd name="connsiteX29" fmla="*/ 2922439 w 4919732"/>
                <a:gd name="connsiteY29" fmla="*/ 379021 h 1512808"/>
                <a:gd name="connsiteX30" fmla="*/ 3143641 w 4919732"/>
                <a:gd name="connsiteY30" fmla="*/ 379021 h 1512808"/>
                <a:gd name="connsiteX31" fmla="*/ 3143641 w 4919732"/>
                <a:gd name="connsiteY31" fmla="*/ 54181 h 1512808"/>
                <a:gd name="connsiteX32" fmla="*/ 3375501 w 4919732"/>
                <a:gd name="connsiteY32" fmla="*/ 54181 h 1512808"/>
                <a:gd name="connsiteX33" fmla="*/ 3375501 w 4919732"/>
                <a:gd name="connsiteY33" fmla="*/ 379021 h 1512808"/>
                <a:gd name="connsiteX34" fmla="*/ 3711567 w 4919732"/>
                <a:gd name="connsiteY34" fmla="*/ 379021 h 1512808"/>
                <a:gd name="connsiteX35" fmla="*/ 3711567 w 4919732"/>
                <a:gd name="connsiteY35" fmla="*/ 575447 h 1512808"/>
                <a:gd name="connsiteX36" fmla="*/ 3375501 w 4919732"/>
                <a:gd name="connsiteY36" fmla="*/ 575447 h 1512808"/>
                <a:gd name="connsiteX37" fmla="*/ 3375501 w 4919732"/>
                <a:gd name="connsiteY37" fmla="*/ 1073305 h 1512808"/>
                <a:gd name="connsiteX38" fmla="*/ 3563744 w 4919732"/>
                <a:gd name="connsiteY38" fmla="*/ 1303697 h 1512808"/>
                <a:gd name="connsiteX39" fmla="*/ 3711567 w 4919732"/>
                <a:gd name="connsiteY39" fmla="*/ 1289865 h 1512808"/>
                <a:gd name="connsiteX40" fmla="*/ 3711567 w 4919732"/>
                <a:gd name="connsiteY40" fmla="*/ 1484164 h 1512808"/>
                <a:gd name="connsiteX41" fmla="*/ 3519061 w 4919732"/>
                <a:gd name="connsiteY41" fmla="*/ 1510681 h 1512808"/>
                <a:gd name="connsiteX42" fmla="*/ 3143641 w 4919732"/>
                <a:gd name="connsiteY42" fmla="*/ 1100887 h 1512808"/>
                <a:gd name="connsiteX43" fmla="*/ 4687872 w 4919732"/>
                <a:gd name="connsiteY43" fmla="*/ 766471 h 1512808"/>
                <a:gd name="connsiteX44" fmla="*/ 4384765 w 4919732"/>
                <a:gd name="connsiteY44" fmla="*/ 562679 h 1512808"/>
                <a:gd name="connsiteX45" fmla="*/ 4059357 w 4919732"/>
                <a:gd name="connsiteY45" fmla="*/ 932124 h 1512808"/>
                <a:gd name="connsiteX46" fmla="*/ 4375255 w 4919732"/>
                <a:gd name="connsiteY46" fmla="*/ 1302633 h 1512808"/>
                <a:gd name="connsiteX47" fmla="*/ 4687872 w 4919732"/>
                <a:gd name="connsiteY47" fmla="*/ 1098759 h 1512808"/>
                <a:gd name="connsiteX48" fmla="*/ 4919733 w 4919732"/>
                <a:gd name="connsiteY48" fmla="*/ 1486291 h 1512808"/>
                <a:gd name="connsiteX49" fmla="*/ 4692136 w 4919732"/>
                <a:gd name="connsiteY49" fmla="*/ 1486291 h 1512808"/>
                <a:gd name="connsiteX50" fmla="*/ 4692136 w 4919732"/>
                <a:gd name="connsiteY50" fmla="*/ 1331278 h 1512808"/>
                <a:gd name="connsiteX51" fmla="*/ 4325242 w 4919732"/>
                <a:gd name="connsiteY51" fmla="*/ 1512809 h 1512808"/>
                <a:gd name="connsiteX52" fmla="*/ 3822168 w 4919732"/>
                <a:gd name="connsiteY52" fmla="*/ 932124 h 1512808"/>
                <a:gd name="connsiteX53" fmla="*/ 4338032 w 4919732"/>
                <a:gd name="connsiteY53" fmla="*/ 352421 h 1512808"/>
                <a:gd name="connsiteX54" fmla="*/ 4692136 w 4919732"/>
                <a:gd name="connsiteY54" fmla="*/ 521266 h 1512808"/>
                <a:gd name="connsiteX55" fmla="*/ 4692136 w 4919732"/>
                <a:gd name="connsiteY55" fmla="*/ 379021 h 1512808"/>
                <a:gd name="connsiteX56" fmla="*/ 4919733 w 4919732"/>
                <a:gd name="connsiteY56" fmla="*/ 379021 h 151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919732" h="1512808">
                  <a:moveTo>
                    <a:pt x="0" y="0"/>
                  </a:moveTo>
                  <a:lnTo>
                    <a:pt x="294580" y="0"/>
                  </a:lnTo>
                  <a:lnTo>
                    <a:pt x="795441" y="904543"/>
                  </a:lnTo>
                  <a:lnTo>
                    <a:pt x="1296384" y="0"/>
                  </a:lnTo>
                  <a:lnTo>
                    <a:pt x="1584570" y="0"/>
                  </a:lnTo>
                  <a:lnTo>
                    <a:pt x="1584570" y="1486291"/>
                  </a:lnTo>
                  <a:lnTo>
                    <a:pt x="1344264" y="1486291"/>
                  </a:lnTo>
                  <a:lnTo>
                    <a:pt x="1344264" y="347183"/>
                  </a:lnTo>
                  <a:lnTo>
                    <a:pt x="904976" y="1135998"/>
                  </a:lnTo>
                  <a:lnTo>
                    <a:pt x="679511" y="1135998"/>
                  </a:lnTo>
                  <a:lnTo>
                    <a:pt x="240305" y="347183"/>
                  </a:lnTo>
                  <a:lnTo>
                    <a:pt x="240305" y="1486291"/>
                  </a:lnTo>
                  <a:lnTo>
                    <a:pt x="0" y="1486291"/>
                  </a:lnTo>
                  <a:close/>
                  <a:moveTo>
                    <a:pt x="2337541" y="554167"/>
                  </a:moveTo>
                  <a:cubicBezTo>
                    <a:pt x="2165204" y="554167"/>
                    <a:pt x="2061408" y="683645"/>
                    <a:pt x="2036566" y="843978"/>
                  </a:cubicBezTo>
                  <a:lnTo>
                    <a:pt x="2621463" y="843978"/>
                  </a:lnTo>
                  <a:cubicBezTo>
                    <a:pt x="2609411" y="678816"/>
                    <a:pt x="2513978" y="554167"/>
                    <a:pt x="2337541" y="554167"/>
                  </a:cubicBezTo>
                  <a:close/>
                  <a:moveTo>
                    <a:pt x="1798311" y="935316"/>
                  </a:moveTo>
                  <a:cubicBezTo>
                    <a:pt x="1798311" y="597954"/>
                    <a:pt x="2016725" y="352421"/>
                    <a:pt x="2341723" y="352421"/>
                  </a:cubicBezTo>
                  <a:cubicBezTo>
                    <a:pt x="2661391" y="352421"/>
                    <a:pt x="2852258" y="594844"/>
                    <a:pt x="2852258" y="953322"/>
                  </a:cubicBezTo>
                  <a:lnTo>
                    <a:pt x="2852258" y="1019206"/>
                  </a:lnTo>
                  <a:lnTo>
                    <a:pt x="2036566" y="1019206"/>
                  </a:lnTo>
                  <a:cubicBezTo>
                    <a:pt x="2065507" y="1193617"/>
                    <a:pt x="2181437" y="1311145"/>
                    <a:pt x="2368368" y="1311145"/>
                  </a:cubicBezTo>
                  <a:cubicBezTo>
                    <a:pt x="2517503" y="1311145"/>
                    <a:pt x="2610723" y="1265721"/>
                    <a:pt x="2699106" y="1182649"/>
                  </a:cubicBezTo>
                  <a:lnTo>
                    <a:pt x="2826759" y="1338726"/>
                  </a:lnTo>
                  <a:cubicBezTo>
                    <a:pt x="2706484" y="1449134"/>
                    <a:pt x="2553496" y="1512809"/>
                    <a:pt x="2359842" y="1512809"/>
                  </a:cubicBezTo>
                  <a:cubicBezTo>
                    <a:pt x="2008034" y="1512809"/>
                    <a:pt x="1798311" y="1256718"/>
                    <a:pt x="1798311" y="935316"/>
                  </a:cubicBezTo>
                  <a:close/>
                  <a:moveTo>
                    <a:pt x="3143641" y="575447"/>
                  </a:moveTo>
                  <a:lnTo>
                    <a:pt x="2922439" y="575447"/>
                  </a:lnTo>
                  <a:lnTo>
                    <a:pt x="2922439" y="379021"/>
                  </a:lnTo>
                  <a:lnTo>
                    <a:pt x="3143641" y="379021"/>
                  </a:lnTo>
                  <a:lnTo>
                    <a:pt x="3143641" y="54181"/>
                  </a:lnTo>
                  <a:lnTo>
                    <a:pt x="3375501" y="54181"/>
                  </a:lnTo>
                  <a:lnTo>
                    <a:pt x="3375501" y="379021"/>
                  </a:lnTo>
                  <a:lnTo>
                    <a:pt x="3711567" y="379021"/>
                  </a:lnTo>
                  <a:lnTo>
                    <a:pt x="3711567" y="575447"/>
                  </a:lnTo>
                  <a:lnTo>
                    <a:pt x="3375501" y="575447"/>
                  </a:lnTo>
                  <a:lnTo>
                    <a:pt x="3375501" y="1073305"/>
                  </a:lnTo>
                  <a:cubicBezTo>
                    <a:pt x="3375501" y="1243296"/>
                    <a:pt x="3429940" y="1303697"/>
                    <a:pt x="3563744" y="1303697"/>
                  </a:cubicBezTo>
                  <a:cubicBezTo>
                    <a:pt x="3624824" y="1303697"/>
                    <a:pt x="3659833" y="1298459"/>
                    <a:pt x="3711567" y="1289865"/>
                  </a:cubicBezTo>
                  <a:lnTo>
                    <a:pt x="3711567" y="1484164"/>
                  </a:lnTo>
                  <a:cubicBezTo>
                    <a:pt x="3647125" y="1502333"/>
                    <a:pt x="3585635" y="1510681"/>
                    <a:pt x="3519061" y="1510681"/>
                  </a:cubicBezTo>
                  <a:cubicBezTo>
                    <a:pt x="3268753" y="1510681"/>
                    <a:pt x="3143641" y="1374165"/>
                    <a:pt x="3143641" y="1100887"/>
                  </a:cubicBezTo>
                  <a:close/>
                  <a:moveTo>
                    <a:pt x="4687872" y="766471"/>
                  </a:moveTo>
                  <a:cubicBezTo>
                    <a:pt x="4641303" y="649107"/>
                    <a:pt x="4537426" y="562679"/>
                    <a:pt x="4384765" y="562679"/>
                  </a:cubicBezTo>
                  <a:cubicBezTo>
                    <a:pt x="4186356" y="562679"/>
                    <a:pt x="4059357" y="703206"/>
                    <a:pt x="4059357" y="932124"/>
                  </a:cubicBezTo>
                  <a:cubicBezTo>
                    <a:pt x="4059357" y="1155313"/>
                    <a:pt x="4176271" y="1302633"/>
                    <a:pt x="4375255" y="1302633"/>
                  </a:cubicBezTo>
                  <a:cubicBezTo>
                    <a:pt x="4531686" y="1302633"/>
                    <a:pt x="4643353" y="1211786"/>
                    <a:pt x="4687872" y="1098759"/>
                  </a:cubicBezTo>
                  <a:close/>
                  <a:moveTo>
                    <a:pt x="4919733" y="1486291"/>
                  </a:moveTo>
                  <a:lnTo>
                    <a:pt x="4692136" y="1486291"/>
                  </a:lnTo>
                  <a:lnTo>
                    <a:pt x="4692136" y="1331278"/>
                  </a:lnTo>
                  <a:cubicBezTo>
                    <a:pt x="4628513" y="1422535"/>
                    <a:pt x="4512747" y="1512809"/>
                    <a:pt x="4325242" y="1512809"/>
                  </a:cubicBezTo>
                  <a:cubicBezTo>
                    <a:pt x="4023693" y="1512809"/>
                    <a:pt x="3822168" y="1260811"/>
                    <a:pt x="3822168" y="932124"/>
                  </a:cubicBezTo>
                  <a:cubicBezTo>
                    <a:pt x="3822168" y="600328"/>
                    <a:pt x="4028530" y="352421"/>
                    <a:pt x="4338032" y="352421"/>
                  </a:cubicBezTo>
                  <a:cubicBezTo>
                    <a:pt x="4491021" y="352421"/>
                    <a:pt x="4611050" y="413477"/>
                    <a:pt x="4692136" y="521266"/>
                  </a:cubicBezTo>
                  <a:lnTo>
                    <a:pt x="4692136" y="379021"/>
                  </a:lnTo>
                  <a:lnTo>
                    <a:pt x="4919733" y="379021"/>
                  </a:lnTo>
                  <a:close/>
                </a:path>
              </a:pathLst>
            </a:custGeom>
            <a:solidFill>
              <a:schemeClr val="bg1"/>
            </a:solidFill>
            <a:ln w="819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0710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5" name="Graphic 54">
            <a:extLst>
              <a:ext uri="{FF2B5EF4-FFF2-40B4-BE49-F238E27FC236}">
                <a16:creationId xmlns:a16="http://schemas.microsoft.com/office/drawing/2014/main" id="{6DB0ACDE-4180-A0B6-2071-27FE45F58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1450" y="2865453"/>
            <a:ext cx="1161171" cy="1929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346BB9-CA18-B87B-ADCE-CAAA0FC1383A}"/>
              </a:ext>
            </a:extLst>
          </p:cNvPr>
          <p:cNvSpPr txBox="1"/>
          <p:nvPr/>
        </p:nvSpPr>
        <p:spPr>
          <a:xfrm>
            <a:off x="2287132" y="3909716"/>
            <a:ext cx="1893952" cy="92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Summarization, complex reasoning, writing, coding</a:t>
            </a: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5B4FD-9C1B-4063-0657-3B9B113D654B}"/>
              </a:ext>
            </a:extLst>
          </p:cNvPr>
          <p:cNvSpPr txBox="1"/>
          <p:nvPr/>
        </p:nvSpPr>
        <p:spPr>
          <a:xfrm>
            <a:off x="2797062" y="3498106"/>
            <a:ext cx="837431" cy="3830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5418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6C67F7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Claude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5325F9C3-94A5-DC67-DAFC-91501174D61E}"/>
              </a:ext>
            </a:extLst>
          </p:cNvPr>
          <p:cNvSpPr txBox="1"/>
          <p:nvPr/>
        </p:nvSpPr>
        <p:spPr>
          <a:xfrm>
            <a:off x="508302" y="3913294"/>
            <a:ext cx="1574745" cy="1133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Contextual answers, summarization, paraphrasing</a:t>
            </a: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D2FC36-EA98-4796-B607-1EC12F0AFDFF}"/>
              </a:ext>
            </a:extLst>
          </p:cNvPr>
          <p:cNvSpPr txBox="1"/>
          <p:nvPr/>
        </p:nvSpPr>
        <p:spPr>
          <a:xfrm>
            <a:off x="830837" y="3498106"/>
            <a:ext cx="988762" cy="3830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5418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9A2CFF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Jurassic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EA2EB-9477-7B71-CA1A-E44EEDE976C2}"/>
              </a:ext>
            </a:extLst>
          </p:cNvPr>
          <p:cNvSpPr txBox="1"/>
          <p:nvPr/>
        </p:nvSpPr>
        <p:spPr>
          <a:xfrm>
            <a:off x="8148264" y="3909716"/>
            <a:ext cx="1625305" cy="71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High-quality images and art</a:t>
            </a: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EFEF26-AB08-1A42-5B90-B3567E18513A}"/>
              </a:ext>
            </a:extLst>
          </p:cNvPr>
          <p:cNvSpPr txBox="1"/>
          <p:nvPr/>
        </p:nvSpPr>
        <p:spPr>
          <a:xfrm>
            <a:off x="8091726" y="3498106"/>
            <a:ext cx="1732328" cy="3830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5418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ECC70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Stable Diffusion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DBFC2-8E57-027A-754A-E1058598505A}"/>
              </a:ext>
            </a:extLst>
          </p:cNvPr>
          <p:cNvSpPr txBox="1"/>
          <p:nvPr/>
        </p:nvSpPr>
        <p:spPr>
          <a:xfrm>
            <a:off x="4407354" y="3909716"/>
            <a:ext cx="1574745" cy="92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Text generation, search, classification</a:t>
            </a: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AAFE23-73C0-5402-D1C7-35969C50B402}"/>
              </a:ext>
            </a:extLst>
          </p:cNvPr>
          <p:cNvSpPr txBox="1"/>
          <p:nvPr/>
        </p:nvSpPr>
        <p:spPr>
          <a:xfrm>
            <a:off x="4147696" y="3498106"/>
            <a:ext cx="1988680" cy="3830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5418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A9CC9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Command + Embed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B9858-2073-8D21-9CBA-01DE0313D485}"/>
              </a:ext>
            </a:extLst>
          </p:cNvPr>
          <p:cNvSpPr txBox="1"/>
          <p:nvPr/>
        </p:nvSpPr>
        <p:spPr>
          <a:xfrm>
            <a:off x="6290822" y="3909716"/>
            <a:ext cx="1518283" cy="923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Q&amp;A and reading comprehension</a:t>
            </a: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4EE462-822F-FEDB-F823-CCBF70F6FFCE}"/>
              </a:ext>
            </a:extLst>
          </p:cNvPr>
          <p:cNvSpPr txBox="1"/>
          <p:nvPr/>
        </p:nvSpPr>
        <p:spPr>
          <a:xfrm>
            <a:off x="6331638" y="3498106"/>
            <a:ext cx="1460023" cy="3830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5418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5CEB3"/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Llama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44B7C-C5B4-D199-4739-F680244B8F21}"/>
              </a:ext>
            </a:extLst>
          </p:cNvPr>
          <p:cNvSpPr txBox="1"/>
          <p:nvPr/>
        </p:nvSpPr>
        <p:spPr>
          <a:xfrm>
            <a:off x="10081964" y="3909716"/>
            <a:ext cx="1625305" cy="71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3623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Text summarization, generation, Q&amp;A, search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7DCE85-F5E4-3105-E7A9-FB02688D68AD}"/>
              </a:ext>
            </a:extLst>
          </p:cNvPr>
          <p:cNvSpPr txBox="1"/>
          <p:nvPr/>
        </p:nvSpPr>
        <p:spPr>
          <a:xfrm>
            <a:off x="10192076" y="3498106"/>
            <a:ext cx="1267564" cy="3830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0" marR="0" lvl="0" indent="0" algn="ctr" defTabSz="5418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Amazon Titan</a:t>
            </a:r>
          </a:p>
        </p:txBody>
      </p:sp>
      <p:pic>
        <p:nvPicPr>
          <p:cNvPr id="1033" name="Graphic 1032">
            <a:extLst>
              <a:ext uri="{FF2B5EF4-FFF2-40B4-BE49-F238E27FC236}">
                <a16:creationId xmlns:a16="http://schemas.microsoft.com/office/drawing/2014/main" id="{5FFE8DC9-DCC1-8E7C-0754-5202293F867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7737" y="2825411"/>
            <a:ext cx="1380308" cy="28160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A3B5F61-CD95-408C-BD8F-313607005748}"/>
              </a:ext>
            </a:extLst>
          </p:cNvPr>
          <p:cNvGrpSpPr/>
          <p:nvPr/>
        </p:nvGrpSpPr>
        <p:grpSpPr>
          <a:xfrm>
            <a:off x="1965422" y="4496266"/>
            <a:ext cx="6073417" cy="1516762"/>
            <a:chOff x="2001777" y="4985007"/>
            <a:chExt cx="6073417" cy="151676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2E6853A-1C91-40FF-B6E1-878C5CA5E043}"/>
                </a:ext>
              </a:extLst>
            </p:cNvPr>
            <p:cNvSpPr txBox="1"/>
            <p:nvPr/>
          </p:nvSpPr>
          <p:spPr>
            <a:xfrm>
              <a:off x="2001777" y="5368061"/>
              <a:ext cx="2427999" cy="11337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5362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200K token context window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2x reduction in hallucination rate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25% cost reduction on Bedrock</a:t>
              </a:r>
            </a:p>
            <a:p>
              <a:pPr marL="0" marR="0" lvl="0" indent="0" algn="ctr" defTabSz="5362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endParaRPr>
            </a:p>
            <a:p>
              <a:pPr marL="0" marR="0" lvl="0" indent="0" algn="ctr" defTabSz="5362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66CADA-3FF9-4E6C-9993-F7C76034B393}"/>
                </a:ext>
              </a:extLst>
            </p:cNvPr>
            <p:cNvSpPr txBox="1"/>
            <p:nvPr/>
          </p:nvSpPr>
          <p:spPr>
            <a:xfrm>
              <a:off x="2685706" y="4985007"/>
              <a:ext cx="1072342" cy="3830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0" marR="0" lvl="0" indent="0" algn="ctr" defTabSz="54186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C67F7"/>
                  </a:solidFill>
                  <a:effectLst/>
                  <a:uLnTx/>
                  <a:uFillTx/>
                  <a:latin typeface="Amazon Ember Display" panose="020F0603020204020204" pitchFamily="34" charset="0"/>
                  <a:ea typeface="Amazon Ember Display" panose="020F0603020204020204" pitchFamily="34" charset="0"/>
                  <a:cs typeface="Amazon Ember Display" panose="020F0603020204020204" pitchFamily="34" charset="0"/>
                </a:rPr>
                <a:t>Claude 2.1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FE71FA-19BB-4FD2-AAD0-87D2C3A562E6}"/>
                </a:ext>
              </a:extLst>
            </p:cNvPr>
            <p:cNvSpPr txBox="1"/>
            <p:nvPr/>
          </p:nvSpPr>
          <p:spPr>
            <a:xfrm>
              <a:off x="6097441" y="5368061"/>
              <a:ext cx="1977753" cy="11337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5362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Supports large-scale tasks,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like language-modeling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  <a:t>and dialogue systems</a:t>
              </a:r>
              <a:br>
                <a:rPr lang="en-US" sz="1200" dirty="0">
                  <a:solidFill>
                    <a:srgbClr val="FFFFFF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rPr>
              </a:b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endParaRPr>
            </a:p>
            <a:p>
              <a:pPr marL="0" marR="0" lvl="0" indent="0" algn="ctr" defTabSz="53623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9A6B83-36F1-477E-97AD-4CAD6F0B4BDF}"/>
                </a:ext>
              </a:extLst>
            </p:cNvPr>
            <p:cNvSpPr txBox="1"/>
            <p:nvPr/>
          </p:nvSpPr>
          <p:spPr>
            <a:xfrm>
              <a:off x="6523667" y="4985007"/>
              <a:ext cx="1072342" cy="383054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lvl="0" algn="ctr" defTabSz="541860">
                <a:lnSpc>
                  <a:spcPct val="150000"/>
                </a:lnSpc>
                <a:defRPr/>
              </a:pPr>
              <a:r>
                <a:rPr lang="en-US" sz="1400" b="1" dirty="0">
                  <a:solidFill>
                    <a:srgbClr val="35CEB3"/>
                  </a:solidFill>
                  <a:latin typeface="Amazon Ember Display" panose="020F0603020204020204" pitchFamily="34" charset="0"/>
                  <a:ea typeface="Amazon Ember Display" panose="020F0603020204020204" pitchFamily="34" charset="0"/>
                  <a:cs typeface="Amazon Ember Display" panose="020F0603020204020204" pitchFamily="34" charset="0"/>
                </a:rPr>
                <a:t>Llama 2 70B</a:t>
              </a:r>
            </a:p>
          </p:txBody>
        </p:sp>
        <p:sp>
          <p:nvSpPr>
            <p:cNvPr id="65" name="Text Placeholder 12">
              <a:extLst>
                <a:ext uri="{FF2B5EF4-FFF2-40B4-BE49-F238E27FC236}">
                  <a16:creationId xmlns:a16="http://schemas.microsoft.com/office/drawing/2014/main" id="{DDF8F5E4-DA59-4123-8B0D-23EC672D78AC}"/>
                </a:ext>
              </a:extLst>
            </p:cNvPr>
            <p:cNvSpPr txBox="1">
              <a:spLocks/>
            </p:cNvSpPr>
            <p:nvPr/>
          </p:nvSpPr>
          <p:spPr>
            <a:xfrm>
              <a:off x="2407556" y="6115503"/>
              <a:ext cx="1653104" cy="32306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1800" b="0" kern="1200" spc="300" dirty="0">
                  <a:solidFill>
                    <a:schemeClr val="bg1"/>
                  </a:solidFill>
                  <a:latin typeface="Amazon Ember Mono" panose="020B0509020204020204" pitchFamily="49" charset="0"/>
                  <a:ea typeface="Amazon Ember Mono" panose="020B0509020204020204" pitchFamily="49" charset="0"/>
                  <a:cs typeface="Amazon Ember Mono" panose="020B0509020204020204" pitchFamily="49" charset="0"/>
                  <a:sym typeface="Amazon Ember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4187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178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Mono" panose="020B0509020204020204" pitchFamily="49" charset="0"/>
                  <a:ea typeface="Amazon Ember Mono" panose="020B0509020204020204" pitchFamily="49" charset="0"/>
                  <a:cs typeface="Amazon Ember Mono" panose="020B0509020204020204" pitchFamily="49" charset="0"/>
                  <a:sym typeface="Amazon Ember"/>
                </a:rPr>
                <a:t>NEW</a:t>
              </a:r>
            </a:p>
          </p:txBody>
        </p:sp>
        <p:sp>
          <p:nvSpPr>
            <p:cNvPr id="66" name="Text Placeholder 12">
              <a:extLst>
                <a:ext uri="{FF2B5EF4-FFF2-40B4-BE49-F238E27FC236}">
                  <a16:creationId xmlns:a16="http://schemas.microsoft.com/office/drawing/2014/main" id="{4B45B981-2682-4E2C-9025-65E3E9B6D29C}"/>
                </a:ext>
              </a:extLst>
            </p:cNvPr>
            <p:cNvSpPr txBox="1">
              <a:spLocks/>
            </p:cNvSpPr>
            <p:nvPr/>
          </p:nvSpPr>
          <p:spPr>
            <a:xfrm>
              <a:off x="6233286" y="6115502"/>
              <a:ext cx="1653104" cy="323067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en-US" sz="1800" b="0" kern="1200" spc="300" dirty="0">
                  <a:solidFill>
                    <a:schemeClr val="bg1"/>
                  </a:solidFill>
                  <a:latin typeface="Amazon Ember Mono" panose="020B0509020204020204" pitchFamily="49" charset="0"/>
                  <a:ea typeface="Amazon Ember Mono" panose="020B0509020204020204" pitchFamily="49" charset="0"/>
                  <a:cs typeface="Amazon Ember Mono" panose="020B0509020204020204" pitchFamily="49" charset="0"/>
                  <a:sym typeface="Amazon Ember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bg1"/>
                  </a:solidFill>
                  <a:latin typeface="Amazon Ember Display Light" panose="020F0403020204020204" pitchFamily="34" charset="0"/>
                  <a:ea typeface="Amazon Ember Display Light" panose="020F0403020204020204" pitchFamily="34" charset="0"/>
                  <a:cs typeface="Amazon Ember Display Light" panose="020F04030202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4187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178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mazon Ember Mono" panose="020B0509020204020204" pitchFamily="49" charset="0"/>
                  <a:ea typeface="Amazon Ember Mono" panose="020B0509020204020204" pitchFamily="49" charset="0"/>
                  <a:cs typeface="Amazon Ember Mono" panose="020B0509020204020204" pitchFamily="49" charset="0"/>
                  <a:sym typeface="Amazon Ember"/>
                </a:rPr>
                <a:t>NEW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9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CAD5E0-36F7-79AF-ED9A-F315F4E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How can I use AI in applications?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2F12B268-5981-5001-40F5-D4BCD246D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55600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045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14EFF-C5B7-350B-7ECA-825E1BEB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do I use AWS Bedrock?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8907A-EFA4-0CDA-8849-C7EAD32F6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4998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843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79EB3-3E75-79E5-AA7C-B05F8BC6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LangChain?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7A8793-3D79-9C1D-ABE6-2CB9BC573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74945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64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8822</TotalTime>
  <Words>799</Words>
  <Application>Microsoft Macintosh PowerPoint</Application>
  <PresentationFormat>Widescreen</PresentationFormat>
  <Paragraphs>144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Amazon Ember</vt:lpstr>
      <vt:lpstr>Amazon Ember Display</vt:lpstr>
      <vt:lpstr>Amazon Ember Display Heavy</vt:lpstr>
      <vt:lpstr>Amazon Ember Display Light</vt:lpstr>
      <vt:lpstr>Amazon Ember Mono</vt:lpstr>
      <vt:lpstr>Arial</vt:lpstr>
      <vt:lpstr>Calibri</vt:lpstr>
      <vt:lpstr>Calibri Light</vt:lpstr>
      <vt:lpstr>Office Theme</vt:lpstr>
      <vt:lpstr>West Michigan AWS Users Group 12/19/2023</vt:lpstr>
      <vt:lpstr>Introductions</vt:lpstr>
      <vt:lpstr>Join me on Discord!</vt:lpstr>
      <vt:lpstr>What is Bedrock</vt:lpstr>
      <vt:lpstr>Large Language Models</vt:lpstr>
      <vt:lpstr>PowerPoint Presentation</vt:lpstr>
      <vt:lpstr>How can I use AI in applications?</vt:lpstr>
      <vt:lpstr>How do I use AWS Bedrock?</vt:lpstr>
      <vt:lpstr>What is LangChain?</vt:lpstr>
      <vt:lpstr>Tokens</vt:lpstr>
      <vt:lpstr>Cost</vt:lpstr>
      <vt:lpstr>Logging</vt:lpstr>
      <vt:lpstr>What are we exploring today?</vt:lpstr>
      <vt:lpstr>Pre-requisites</vt:lpstr>
      <vt:lpstr>GitHub Repo</vt:lpstr>
      <vt:lpstr>GitHub Repo</vt:lpstr>
      <vt:lpstr>Straight Shot Demonstration</vt:lpstr>
      <vt:lpstr>Straight Shot Flow</vt:lpstr>
      <vt:lpstr>Vector Databases Demonstration</vt:lpstr>
      <vt:lpstr>Vector Database Flow</vt:lpstr>
      <vt:lpstr>PowerPoint Presentation</vt:lpstr>
      <vt:lpstr>PowerPoint Presentation</vt:lpstr>
      <vt:lpstr>Code Inspection Demonstration</vt:lpstr>
      <vt:lpstr>Code Inspection Flow</vt:lpstr>
      <vt:lpstr>Agent Demonstration</vt:lpstr>
      <vt:lpstr>Agent Flow</vt:lpstr>
      <vt:lpstr>Summarization and Data Extraction</vt:lpstr>
      <vt:lpstr>Guard Rails</vt:lpstr>
      <vt:lpstr>GuardRails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Michigan AWS Users Group 12/9/2023</dc:title>
  <dc:creator>Trent Nielsen</dc:creator>
  <cp:lastModifiedBy>Trent Nielsen</cp:lastModifiedBy>
  <cp:revision>23</cp:revision>
  <dcterms:created xsi:type="dcterms:W3CDTF">2023-12-08T14:00:02Z</dcterms:created>
  <dcterms:modified xsi:type="dcterms:W3CDTF">2023-12-20T12:23:39Z</dcterms:modified>
</cp:coreProperties>
</file>