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312" r:id="rId3"/>
    <p:sldId id="264" r:id="rId4"/>
    <p:sldId id="301" r:id="rId5"/>
    <p:sldId id="303" r:id="rId6"/>
    <p:sldId id="302" r:id="rId7"/>
    <p:sldId id="304" r:id="rId8"/>
    <p:sldId id="306" r:id="rId9"/>
    <p:sldId id="309" r:id="rId10"/>
    <p:sldId id="316" r:id="rId11"/>
    <p:sldId id="307" r:id="rId12"/>
    <p:sldId id="310" r:id="rId13"/>
    <p:sldId id="315" r:id="rId14"/>
    <p:sldId id="308" r:id="rId15"/>
    <p:sldId id="314" r:id="rId16"/>
    <p:sldId id="311" r:id="rId17"/>
    <p:sldId id="313" r:id="rId18"/>
    <p:sldId id="320" r:id="rId19"/>
    <p:sldId id="321" r:id="rId20"/>
    <p:sldId id="322" r:id="rId21"/>
    <p:sldId id="317" r:id="rId22"/>
    <p:sldId id="318" r:id="rId23"/>
    <p:sldId id="319" r:id="rId24"/>
    <p:sldId id="32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12D"/>
    <a:srgbClr val="A1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2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2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C779F-7B55-4D9C-AAAE-94EAFA4D78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53EC63-8901-4A91-8B77-45FED3BED543}">
      <dgm:prSet/>
      <dgm:spPr/>
      <dgm:t>
        <a:bodyPr/>
        <a:lstStyle/>
        <a:p>
          <a:r>
            <a:rPr lang="en-US"/>
            <a:t>AWS service for declarative infrastructure-as-code</a:t>
          </a:r>
        </a:p>
      </dgm:t>
    </dgm:pt>
    <dgm:pt modelId="{0E1BBF71-453E-4155-8E0F-00D5B3D4322B}" type="parTrans" cxnId="{F1D41858-F699-4F4A-925B-5947EB16D328}">
      <dgm:prSet/>
      <dgm:spPr/>
      <dgm:t>
        <a:bodyPr/>
        <a:lstStyle/>
        <a:p>
          <a:endParaRPr lang="en-US"/>
        </a:p>
      </dgm:t>
    </dgm:pt>
    <dgm:pt modelId="{0C163CDF-9415-4188-A6ED-11E39D9EC10E}" type="sibTrans" cxnId="{F1D41858-F699-4F4A-925B-5947EB16D328}">
      <dgm:prSet/>
      <dgm:spPr/>
      <dgm:t>
        <a:bodyPr/>
        <a:lstStyle/>
        <a:p>
          <a:endParaRPr lang="en-US"/>
        </a:p>
      </dgm:t>
    </dgm:pt>
    <dgm:pt modelId="{4AA83C67-D9EA-4125-BADD-6EA66E105D30}">
      <dgm:prSet/>
      <dgm:spPr/>
      <dgm:t>
        <a:bodyPr/>
        <a:lstStyle/>
        <a:p>
          <a:r>
            <a:rPr lang="en-US"/>
            <a:t>Supports nearly every AWS resource and allows custom CFN resources for crafty engineers. </a:t>
          </a:r>
        </a:p>
      </dgm:t>
    </dgm:pt>
    <dgm:pt modelId="{37D62194-32EF-423E-B4BF-4BE7D43DB5C1}" type="parTrans" cxnId="{F5DE14D0-DFCD-416A-A811-D38EDD0B6289}">
      <dgm:prSet/>
      <dgm:spPr/>
      <dgm:t>
        <a:bodyPr/>
        <a:lstStyle/>
        <a:p>
          <a:endParaRPr lang="en-US"/>
        </a:p>
      </dgm:t>
    </dgm:pt>
    <dgm:pt modelId="{056FF78E-F277-4F1A-8FFC-CBB8D5B80067}" type="sibTrans" cxnId="{F5DE14D0-DFCD-416A-A811-D38EDD0B6289}">
      <dgm:prSet/>
      <dgm:spPr/>
      <dgm:t>
        <a:bodyPr/>
        <a:lstStyle/>
        <a:p>
          <a:endParaRPr lang="en-US"/>
        </a:p>
      </dgm:t>
    </dgm:pt>
    <dgm:pt modelId="{F8794664-B59B-4509-85B6-8CAB673124E0}">
      <dgm:prSet/>
      <dgm:spPr/>
      <dgm:t>
        <a:bodyPr/>
        <a:lstStyle/>
        <a:p>
          <a:r>
            <a:rPr lang="en-US"/>
            <a:t>Cost-effective (practically free)</a:t>
          </a:r>
        </a:p>
      </dgm:t>
    </dgm:pt>
    <dgm:pt modelId="{C244BD40-4FC2-40F4-B0D4-20D0B119FF9D}" type="parTrans" cxnId="{37498DB1-2A5E-4840-A616-FBBA674AB011}">
      <dgm:prSet/>
      <dgm:spPr/>
      <dgm:t>
        <a:bodyPr/>
        <a:lstStyle/>
        <a:p>
          <a:endParaRPr lang="en-US"/>
        </a:p>
      </dgm:t>
    </dgm:pt>
    <dgm:pt modelId="{3779F82C-C190-4B2D-B041-0031767019EF}" type="sibTrans" cxnId="{37498DB1-2A5E-4840-A616-FBBA674AB011}">
      <dgm:prSet/>
      <dgm:spPr/>
      <dgm:t>
        <a:bodyPr/>
        <a:lstStyle/>
        <a:p>
          <a:endParaRPr lang="en-US"/>
        </a:p>
      </dgm:t>
    </dgm:pt>
    <dgm:pt modelId="{936BB2BF-0904-4BD8-8ADF-B5752F3FDD85}">
      <dgm:prSet/>
      <dgm:spPr/>
      <dgm:t>
        <a:bodyPr/>
        <a:lstStyle/>
        <a:p>
          <a:r>
            <a:rPr lang="en-US"/>
            <a:t>Fully supported by your AWS contract</a:t>
          </a:r>
        </a:p>
      </dgm:t>
    </dgm:pt>
    <dgm:pt modelId="{B98B07A5-372A-4DFD-A3F4-0FF9F36B5FEB}" type="parTrans" cxnId="{D259C33A-F2BF-4693-8EAC-9853C8E3FD77}">
      <dgm:prSet/>
      <dgm:spPr/>
      <dgm:t>
        <a:bodyPr/>
        <a:lstStyle/>
        <a:p>
          <a:endParaRPr lang="en-US"/>
        </a:p>
      </dgm:t>
    </dgm:pt>
    <dgm:pt modelId="{285FF329-C9D6-451E-98CB-4696D0803C62}" type="sibTrans" cxnId="{D259C33A-F2BF-4693-8EAC-9853C8E3FD77}">
      <dgm:prSet/>
      <dgm:spPr/>
      <dgm:t>
        <a:bodyPr/>
        <a:lstStyle/>
        <a:p>
          <a:endParaRPr lang="en-US"/>
        </a:p>
      </dgm:t>
    </dgm:pt>
    <dgm:pt modelId="{A3C65672-0968-4594-81AF-34AA2714AE25}">
      <dgm:prSet/>
      <dgm:spPr/>
      <dgm:t>
        <a:bodyPr/>
        <a:lstStyle/>
        <a:p>
          <a:r>
            <a:rPr lang="en-US"/>
            <a:t>AWS Secrets/SSM Parameter Store integration</a:t>
          </a:r>
        </a:p>
      </dgm:t>
    </dgm:pt>
    <dgm:pt modelId="{BF09419D-3128-4065-9A2A-EE66A7713122}" type="parTrans" cxnId="{4091C7BD-99B4-4A5D-921F-AC5CF0612E37}">
      <dgm:prSet/>
      <dgm:spPr/>
      <dgm:t>
        <a:bodyPr/>
        <a:lstStyle/>
        <a:p>
          <a:endParaRPr lang="en-US"/>
        </a:p>
      </dgm:t>
    </dgm:pt>
    <dgm:pt modelId="{91191363-D584-4738-B0C4-C4BD88AFB818}" type="sibTrans" cxnId="{4091C7BD-99B4-4A5D-921F-AC5CF0612E37}">
      <dgm:prSet/>
      <dgm:spPr/>
      <dgm:t>
        <a:bodyPr/>
        <a:lstStyle/>
        <a:p>
          <a:endParaRPr lang="en-US"/>
        </a:p>
      </dgm:t>
    </dgm:pt>
    <dgm:pt modelId="{9441F2E1-327A-40BD-BBA8-578F2CDDAF93}">
      <dgm:prSet/>
      <dgm:spPr/>
      <dgm:t>
        <a:bodyPr/>
        <a:lstStyle/>
        <a:p>
          <a:r>
            <a:rPr lang="en-US"/>
            <a:t>No state file to manage</a:t>
          </a:r>
        </a:p>
      </dgm:t>
    </dgm:pt>
    <dgm:pt modelId="{AF3C40DF-3D60-4AFA-B0B1-E652375ACFA2}" type="parTrans" cxnId="{9D3D87C9-96E7-40CB-B0C3-77DA501B3B5F}">
      <dgm:prSet/>
      <dgm:spPr/>
      <dgm:t>
        <a:bodyPr/>
        <a:lstStyle/>
        <a:p>
          <a:endParaRPr lang="en-US"/>
        </a:p>
      </dgm:t>
    </dgm:pt>
    <dgm:pt modelId="{7CD386F4-5937-40B4-86FB-AC9DAB8F8360}" type="sibTrans" cxnId="{9D3D87C9-96E7-40CB-B0C3-77DA501B3B5F}">
      <dgm:prSet/>
      <dgm:spPr/>
      <dgm:t>
        <a:bodyPr/>
        <a:lstStyle/>
        <a:p>
          <a:endParaRPr lang="en-US"/>
        </a:p>
      </dgm:t>
    </dgm:pt>
    <dgm:pt modelId="{BBC811F1-FA89-488D-95A5-E172FF968C6D}" type="pres">
      <dgm:prSet presAssocID="{F72C779F-7B55-4D9C-AAAE-94EAFA4D7881}" presName="root" presStyleCnt="0">
        <dgm:presLayoutVars>
          <dgm:dir/>
          <dgm:resizeHandles val="exact"/>
        </dgm:presLayoutVars>
      </dgm:prSet>
      <dgm:spPr/>
    </dgm:pt>
    <dgm:pt modelId="{9860263B-B954-48C1-89B8-6ED6165311B7}" type="pres">
      <dgm:prSet presAssocID="{5553EC63-8901-4A91-8B77-45FED3BED543}" presName="compNode" presStyleCnt="0"/>
      <dgm:spPr/>
    </dgm:pt>
    <dgm:pt modelId="{DE527FAC-2A8A-4A53-9A95-4014E501683C}" type="pres">
      <dgm:prSet presAssocID="{5553EC63-8901-4A91-8B77-45FED3BED543}" presName="bgRect" presStyleLbl="bgShp" presStyleIdx="0" presStyleCnt="6"/>
      <dgm:spPr/>
    </dgm:pt>
    <dgm:pt modelId="{CBFC50EE-242B-43DB-9354-5DE25A35F8A9}" type="pres">
      <dgm:prSet presAssocID="{5553EC63-8901-4A91-8B77-45FED3BED5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83697F-9335-40DB-88B5-9996A1A28898}" type="pres">
      <dgm:prSet presAssocID="{5553EC63-8901-4A91-8B77-45FED3BED543}" presName="spaceRect" presStyleCnt="0"/>
      <dgm:spPr/>
    </dgm:pt>
    <dgm:pt modelId="{2EC1997A-8D91-4BF7-AB27-E8179DAC5A0F}" type="pres">
      <dgm:prSet presAssocID="{5553EC63-8901-4A91-8B77-45FED3BED543}" presName="parTx" presStyleLbl="revTx" presStyleIdx="0" presStyleCnt="6">
        <dgm:presLayoutVars>
          <dgm:chMax val="0"/>
          <dgm:chPref val="0"/>
        </dgm:presLayoutVars>
      </dgm:prSet>
      <dgm:spPr/>
    </dgm:pt>
    <dgm:pt modelId="{B8036935-7274-4342-9449-C43DC628D2C6}" type="pres">
      <dgm:prSet presAssocID="{0C163CDF-9415-4188-A6ED-11E39D9EC10E}" presName="sibTrans" presStyleCnt="0"/>
      <dgm:spPr/>
    </dgm:pt>
    <dgm:pt modelId="{FBDAF33D-08E6-4E3D-B850-0831AD075B72}" type="pres">
      <dgm:prSet presAssocID="{4AA83C67-D9EA-4125-BADD-6EA66E105D30}" presName="compNode" presStyleCnt="0"/>
      <dgm:spPr/>
    </dgm:pt>
    <dgm:pt modelId="{21D32849-F223-4591-AAED-3E26793671D6}" type="pres">
      <dgm:prSet presAssocID="{4AA83C67-D9EA-4125-BADD-6EA66E105D30}" presName="bgRect" presStyleLbl="bgShp" presStyleIdx="1" presStyleCnt="6"/>
      <dgm:spPr/>
    </dgm:pt>
    <dgm:pt modelId="{D3E8B25E-92FC-4B3D-B4F6-A4C68CC669C0}" type="pres">
      <dgm:prSet presAssocID="{4AA83C67-D9EA-4125-BADD-6EA66E105D3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6CAD28F-F235-428B-80A3-05381D96FBD6}" type="pres">
      <dgm:prSet presAssocID="{4AA83C67-D9EA-4125-BADD-6EA66E105D30}" presName="spaceRect" presStyleCnt="0"/>
      <dgm:spPr/>
    </dgm:pt>
    <dgm:pt modelId="{D94A9242-EBDE-44BD-9D84-8392488C6180}" type="pres">
      <dgm:prSet presAssocID="{4AA83C67-D9EA-4125-BADD-6EA66E105D30}" presName="parTx" presStyleLbl="revTx" presStyleIdx="1" presStyleCnt="6">
        <dgm:presLayoutVars>
          <dgm:chMax val="0"/>
          <dgm:chPref val="0"/>
        </dgm:presLayoutVars>
      </dgm:prSet>
      <dgm:spPr/>
    </dgm:pt>
    <dgm:pt modelId="{5DF4EBDF-7C1C-4813-B885-526D2786EEAA}" type="pres">
      <dgm:prSet presAssocID="{056FF78E-F277-4F1A-8FFC-CBB8D5B80067}" presName="sibTrans" presStyleCnt="0"/>
      <dgm:spPr/>
    </dgm:pt>
    <dgm:pt modelId="{6F097F8F-1051-42AA-96A3-C3812F4ECBE0}" type="pres">
      <dgm:prSet presAssocID="{F8794664-B59B-4509-85B6-8CAB673124E0}" presName="compNode" presStyleCnt="0"/>
      <dgm:spPr/>
    </dgm:pt>
    <dgm:pt modelId="{60C30DDA-DA7E-4555-B5C8-FBC44BA0C786}" type="pres">
      <dgm:prSet presAssocID="{F8794664-B59B-4509-85B6-8CAB673124E0}" presName="bgRect" presStyleLbl="bgShp" presStyleIdx="2" presStyleCnt="6"/>
      <dgm:spPr/>
    </dgm:pt>
    <dgm:pt modelId="{97C596CA-39D9-46D2-8378-36BCE1066221}" type="pres">
      <dgm:prSet presAssocID="{F8794664-B59B-4509-85B6-8CAB673124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793CD9C-8916-4E8C-B7D6-12B467F0BA80}" type="pres">
      <dgm:prSet presAssocID="{F8794664-B59B-4509-85B6-8CAB673124E0}" presName="spaceRect" presStyleCnt="0"/>
      <dgm:spPr/>
    </dgm:pt>
    <dgm:pt modelId="{2A297B00-9349-42BE-8B18-A54A5A579A8C}" type="pres">
      <dgm:prSet presAssocID="{F8794664-B59B-4509-85B6-8CAB673124E0}" presName="parTx" presStyleLbl="revTx" presStyleIdx="2" presStyleCnt="6">
        <dgm:presLayoutVars>
          <dgm:chMax val="0"/>
          <dgm:chPref val="0"/>
        </dgm:presLayoutVars>
      </dgm:prSet>
      <dgm:spPr/>
    </dgm:pt>
    <dgm:pt modelId="{4FB7C7AF-54DC-41B9-AB1B-D99E04E14D47}" type="pres">
      <dgm:prSet presAssocID="{3779F82C-C190-4B2D-B041-0031767019EF}" presName="sibTrans" presStyleCnt="0"/>
      <dgm:spPr/>
    </dgm:pt>
    <dgm:pt modelId="{03401EBC-074D-482E-A849-F850ED1DF633}" type="pres">
      <dgm:prSet presAssocID="{936BB2BF-0904-4BD8-8ADF-B5752F3FDD85}" presName="compNode" presStyleCnt="0"/>
      <dgm:spPr/>
    </dgm:pt>
    <dgm:pt modelId="{4385617B-AF0F-415B-A78E-700EEBB38B3C}" type="pres">
      <dgm:prSet presAssocID="{936BB2BF-0904-4BD8-8ADF-B5752F3FDD85}" presName="bgRect" presStyleLbl="bgShp" presStyleIdx="3" presStyleCnt="6"/>
      <dgm:spPr/>
    </dgm:pt>
    <dgm:pt modelId="{9B6566D9-3931-452C-BBC5-87937A5BEFAC}" type="pres">
      <dgm:prSet presAssocID="{936BB2BF-0904-4BD8-8ADF-B5752F3FDD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76DD94-8F51-4470-AD7E-3A2417D85873}" type="pres">
      <dgm:prSet presAssocID="{936BB2BF-0904-4BD8-8ADF-B5752F3FDD85}" presName="spaceRect" presStyleCnt="0"/>
      <dgm:spPr/>
    </dgm:pt>
    <dgm:pt modelId="{ADB5B52E-FB9F-4D90-8C48-885B199A58A2}" type="pres">
      <dgm:prSet presAssocID="{936BB2BF-0904-4BD8-8ADF-B5752F3FDD85}" presName="parTx" presStyleLbl="revTx" presStyleIdx="3" presStyleCnt="6">
        <dgm:presLayoutVars>
          <dgm:chMax val="0"/>
          <dgm:chPref val="0"/>
        </dgm:presLayoutVars>
      </dgm:prSet>
      <dgm:spPr/>
    </dgm:pt>
    <dgm:pt modelId="{ADAB5C25-944A-43D1-899C-42D571719AF0}" type="pres">
      <dgm:prSet presAssocID="{285FF329-C9D6-451E-98CB-4696D0803C62}" presName="sibTrans" presStyleCnt="0"/>
      <dgm:spPr/>
    </dgm:pt>
    <dgm:pt modelId="{E61639F2-543B-42CF-B2EA-707A4E1394CD}" type="pres">
      <dgm:prSet presAssocID="{A3C65672-0968-4594-81AF-34AA2714AE25}" presName="compNode" presStyleCnt="0"/>
      <dgm:spPr/>
    </dgm:pt>
    <dgm:pt modelId="{30B18F8E-2867-4241-8E13-3053E0EAFD62}" type="pres">
      <dgm:prSet presAssocID="{A3C65672-0968-4594-81AF-34AA2714AE25}" presName="bgRect" presStyleLbl="bgShp" presStyleIdx="4" presStyleCnt="6"/>
      <dgm:spPr/>
    </dgm:pt>
    <dgm:pt modelId="{1C7D3AF7-C9E4-490B-81B4-5E12DA208AEF}" type="pres">
      <dgm:prSet presAssocID="{A3C65672-0968-4594-81AF-34AA2714AE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9A31A54-DA2C-4757-86F1-93903DB7ED57}" type="pres">
      <dgm:prSet presAssocID="{A3C65672-0968-4594-81AF-34AA2714AE25}" presName="spaceRect" presStyleCnt="0"/>
      <dgm:spPr/>
    </dgm:pt>
    <dgm:pt modelId="{9D6D2C3C-6E9A-4AA9-8E40-91058AEFF483}" type="pres">
      <dgm:prSet presAssocID="{A3C65672-0968-4594-81AF-34AA2714AE25}" presName="parTx" presStyleLbl="revTx" presStyleIdx="4" presStyleCnt="6">
        <dgm:presLayoutVars>
          <dgm:chMax val="0"/>
          <dgm:chPref val="0"/>
        </dgm:presLayoutVars>
      </dgm:prSet>
      <dgm:spPr/>
    </dgm:pt>
    <dgm:pt modelId="{199881DD-A3FA-4DF1-BCE6-EE485BA3FDBF}" type="pres">
      <dgm:prSet presAssocID="{91191363-D584-4738-B0C4-C4BD88AFB818}" presName="sibTrans" presStyleCnt="0"/>
      <dgm:spPr/>
    </dgm:pt>
    <dgm:pt modelId="{868A727C-C9DB-4D50-9E1C-80EBE186795B}" type="pres">
      <dgm:prSet presAssocID="{9441F2E1-327A-40BD-BBA8-578F2CDDAF93}" presName="compNode" presStyleCnt="0"/>
      <dgm:spPr/>
    </dgm:pt>
    <dgm:pt modelId="{32CEFD00-A1C6-4508-A38F-A1F83A3F38DF}" type="pres">
      <dgm:prSet presAssocID="{9441F2E1-327A-40BD-BBA8-578F2CDDAF93}" presName="bgRect" presStyleLbl="bgShp" presStyleIdx="5" presStyleCnt="6"/>
      <dgm:spPr/>
    </dgm:pt>
    <dgm:pt modelId="{35CDB8B5-168D-41D3-A524-DC61E09AD052}" type="pres">
      <dgm:prSet presAssocID="{9441F2E1-327A-40BD-BBA8-578F2CDDAF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05A0A0E-3BEF-4D17-9A17-B26E2D6A6BED}" type="pres">
      <dgm:prSet presAssocID="{9441F2E1-327A-40BD-BBA8-578F2CDDAF93}" presName="spaceRect" presStyleCnt="0"/>
      <dgm:spPr/>
    </dgm:pt>
    <dgm:pt modelId="{32A43279-ECD3-43B1-885C-E9F72E7DA4D2}" type="pres">
      <dgm:prSet presAssocID="{9441F2E1-327A-40BD-BBA8-578F2CDDAF9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44A300A-5B9E-4D3D-B17A-80534ADF59EF}" type="presOf" srcId="{4AA83C67-D9EA-4125-BADD-6EA66E105D30}" destId="{D94A9242-EBDE-44BD-9D84-8392488C6180}" srcOrd="0" destOrd="0" presId="urn:microsoft.com/office/officeart/2018/2/layout/IconVerticalSolidList"/>
    <dgm:cxn modelId="{316C6B15-83A4-42CF-87EA-78160D4FE50B}" type="presOf" srcId="{9441F2E1-327A-40BD-BBA8-578F2CDDAF93}" destId="{32A43279-ECD3-43B1-885C-E9F72E7DA4D2}" srcOrd="0" destOrd="0" presId="urn:microsoft.com/office/officeart/2018/2/layout/IconVerticalSolidList"/>
    <dgm:cxn modelId="{D9DF1D26-657B-402D-89E7-3D17A7B911F9}" type="presOf" srcId="{F8794664-B59B-4509-85B6-8CAB673124E0}" destId="{2A297B00-9349-42BE-8B18-A54A5A579A8C}" srcOrd="0" destOrd="0" presId="urn:microsoft.com/office/officeart/2018/2/layout/IconVerticalSolidList"/>
    <dgm:cxn modelId="{D259C33A-F2BF-4693-8EAC-9853C8E3FD77}" srcId="{F72C779F-7B55-4D9C-AAAE-94EAFA4D7881}" destId="{936BB2BF-0904-4BD8-8ADF-B5752F3FDD85}" srcOrd="3" destOrd="0" parTransId="{B98B07A5-372A-4DFD-A3F4-0FF9F36B5FEB}" sibTransId="{285FF329-C9D6-451E-98CB-4696D0803C62}"/>
    <dgm:cxn modelId="{F1D41858-F699-4F4A-925B-5947EB16D328}" srcId="{F72C779F-7B55-4D9C-AAAE-94EAFA4D7881}" destId="{5553EC63-8901-4A91-8B77-45FED3BED543}" srcOrd="0" destOrd="0" parTransId="{0E1BBF71-453E-4155-8E0F-00D5B3D4322B}" sibTransId="{0C163CDF-9415-4188-A6ED-11E39D9EC10E}"/>
    <dgm:cxn modelId="{A5E4E082-74A9-44B0-8E8A-BF74E328A5BD}" type="presOf" srcId="{F72C779F-7B55-4D9C-AAAE-94EAFA4D7881}" destId="{BBC811F1-FA89-488D-95A5-E172FF968C6D}" srcOrd="0" destOrd="0" presId="urn:microsoft.com/office/officeart/2018/2/layout/IconVerticalSolidList"/>
    <dgm:cxn modelId="{37498DB1-2A5E-4840-A616-FBBA674AB011}" srcId="{F72C779F-7B55-4D9C-AAAE-94EAFA4D7881}" destId="{F8794664-B59B-4509-85B6-8CAB673124E0}" srcOrd="2" destOrd="0" parTransId="{C244BD40-4FC2-40F4-B0D4-20D0B119FF9D}" sibTransId="{3779F82C-C190-4B2D-B041-0031767019EF}"/>
    <dgm:cxn modelId="{4091C7BD-99B4-4A5D-921F-AC5CF0612E37}" srcId="{F72C779F-7B55-4D9C-AAAE-94EAFA4D7881}" destId="{A3C65672-0968-4594-81AF-34AA2714AE25}" srcOrd="4" destOrd="0" parTransId="{BF09419D-3128-4065-9A2A-EE66A7713122}" sibTransId="{91191363-D584-4738-B0C4-C4BD88AFB818}"/>
    <dgm:cxn modelId="{9D3D87C9-96E7-40CB-B0C3-77DA501B3B5F}" srcId="{F72C779F-7B55-4D9C-AAAE-94EAFA4D7881}" destId="{9441F2E1-327A-40BD-BBA8-578F2CDDAF93}" srcOrd="5" destOrd="0" parTransId="{AF3C40DF-3D60-4AFA-B0B1-E652375ACFA2}" sibTransId="{7CD386F4-5937-40B4-86FB-AC9DAB8F8360}"/>
    <dgm:cxn modelId="{0A8195CB-ABD2-4549-8AFD-1013D6CCBAC3}" type="presOf" srcId="{936BB2BF-0904-4BD8-8ADF-B5752F3FDD85}" destId="{ADB5B52E-FB9F-4D90-8C48-885B199A58A2}" srcOrd="0" destOrd="0" presId="urn:microsoft.com/office/officeart/2018/2/layout/IconVerticalSolidList"/>
    <dgm:cxn modelId="{F5DE14D0-DFCD-416A-A811-D38EDD0B6289}" srcId="{F72C779F-7B55-4D9C-AAAE-94EAFA4D7881}" destId="{4AA83C67-D9EA-4125-BADD-6EA66E105D30}" srcOrd="1" destOrd="0" parTransId="{37D62194-32EF-423E-B4BF-4BE7D43DB5C1}" sibTransId="{056FF78E-F277-4F1A-8FFC-CBB8D5B80067}"/>
    <dgm:cxn modelId="{4BCFD2D4-426A-401D-81BD-FE348AA52403}" type="presOf" srcId="{5553EC63-8901-4A91-8B77-45FED3BED543}" destId="{2EC1997A-8D91-4BF7-AB27-E8179DAC5A0F}" srcOrd="0" destOrd="0" presId="urn:microsoft.com/office/officeart/2018/2/layout/IconVerticalSolidList"/>
    <dgm:cxn modelId="{E1CAB6F6-A673-452E-B2BA-ED8AA568DC0C}" type="presOf" srcId="{A3C65672-0968-4594-81AF-34AA2714AE25}" destId="{9D6D2C3C-6E9A-4AA9-8E40-91058AEFF483}" srcOrd="0" destOrd="0" presId="urn:microsoft.com/office/officeart/2018/2/layout/IconVerticalSolidList"/>
    <dgm:cxn modelId="{00C73861-027E-4AE1-A4D3-AC3D7C3FD618}" type="presParOf" srcId="{BBC811F1-FA89-488D-95A5-E172FF968C6D}" destId="{9860263B-B954-48C1-89B8-6ED6165311B7}" srcOrd="0" destOrd="0" presId="urn:microsoft.com/office/officeart/2018/2/layout/IconVerticalSolidList"/>
    <dgm:cxn modelId="{1C15C983-F4CD-40F9-BA68-6CEA35C48EA3}" type="presParOf" srcId="{9860263B-B954-48C1-89B8-6ED6165311B7}" destId="{DE527FAC-2A8A-4A53-9A95-4014E501683C}" srcOrd="0" destOrd="0" presId="urn:microsoft.com/office/officeart/2018/2/layout/IconVerticalSolidList"/>
    <dgm:cxn modelId="{46E13E26-7538-4C82-8007-05A5A9A633E5}" type="presParOf" srcId="{9860263B-B954-48C1-89B8-6ED6165311B7}" destId="{CBFC50EE-242B-43DB-9354-5DE25A35F8A9}" srcOrd="1" destOrd="0" presId="urn:microsoft.com/office/officeart/2018/2/layout/IconVerticalSolidList"/>
    <dgm:cxn modelId="{7B0AFC5D-B754-4891-951C-28B495A0691F}" type="presParOf" srcId="{9860263B-B954-48C1-89B8-6ED6165311B7}" destId="{7683697F-9335-40DB-88B5-9996A1A28898}" srcOrd="2" destOrd="0" presId="urn:microsoft.com/office/officeart/2018/2/layout/IconVerticalSolidList"/>
    <dgm:cxn modelId="{C4DA77D8-2E38-4848-A439-A04349E10242}" type="presParOf" srcId="{9860263B-B954-48C1-89B8-6ED6165311B7}" destId="{2EC1997A-8D91-4BF7-AB27-E8179DAC5A0F}" srcOrd="3" destOrd="0" presId="urn:microsoft.com/office/officeart/2018/2/layout/IconVerticalSolidList"/>
    <dgm:cxn modelId="{EF03DF50-409A-4C0B-8296-CC3F03B288EB}" type="presParOf" srcId="{BBC811F1-FA89-488D-95A5-E172FF968C6D}" destId="{B8036935-7274-4342-9449-C43DC628D2C6}" srcOrd="1" destOrd="0" presId="urn:microsoft.com/office/officeart/2018/2/layout/IconVerticalSolidList"/>
    <dgm:cxn modelId="{07915ED0-F60C-48E4-B746-F8C5000E2E1D}" type="presParOf" srcId="{BBC811F1-FA89-488D-95A5-E172FF968C6D}" destId="{FBDAF33D-08E6-4E3D-B850-0831AD075B72}" srcOrd="2" destOrd="0" presId="urn:microsoft.com/office/officeart/2018/2/layout/IconVerticalSolidList"/>
    <dgm:cxn modelId="{AC51493A-D935-47FC-88C3-CC697C276A3F}" type="presParOf" srcId="{FBDAF33D-08E6-4E3D-B850-0831AD075B72}" destId="{21D32849-F223-4591-AAED-3E26793671D6}" srcOrd="0" destOrd="0" presId="urn:microsoft.com/office/officeart/2018/2/layout/IconVerticalSolidList"/>
    <dgm:cxn modelId="{C1AECB50-7F77-40A8-BD5A-4D8AD6196476}" type="presParOf" srcId="{FBDAF33D-08E6-4E3D-B850-0831AD075B72}" destId="{D3E8B25E-92FC-4B3D-B4F6-A4C68CC669C0}" srcOrd="1" destOrd="0" presId="urn:microsoft.com/office/officeart/2018/2/layout/IconVerticalSolidList"/>
    <dgm:cxn modelId="{A85FEEDC-B90B-48A1-B7B7-9EED9F17DE14}" type="presParOf" srcId="{FBDAF33D-08E6-4E3D-B850-0831AD075B72}" destId="{C6CAD28F-F235-428B-80A3-05381D96FBD6}" srcOrd="2" destOrd="0" presId="urn:microsoft.com/office/officeart/2018/2/layout/IconVerticalSolidList"/>
    <dgm:cxn modelId="{34AF07F4-CDB7-4C5C-B894-BAAA0EF9A6FD}" type="presParOf" srcId="{FBDAF33D-08E6-4E3D-B850-0831AD075B72}" destId="{D94A9242-EBDE-44BD-9D84-8392488C6180}" srcOrd="3" destOrd="0" presId="urn:microsoft.com/office/officeart/2018/2/layout/IconVerticalSolidList"/>
    <dgm:cxn modelId="{9FF230D3-568E-4695-96AA-F820A2E5CB18}" type="presParOf" srcId="{BBC811F1-FA89-488D-95A5-E172FF968C6D}" destId="{5DF4EBDF-7C1C-4813-B885-526D2786EEAA}" srcOrd="3" destOrd="0" presId="urn:microsoft.com/office/officeart/2018/2/layout/IconVerticalSolidList"/>
    <dgm:cxn modelId="{6B29DE08-2D6E-4B4D-8E04-8C815AB82E42}" type="presParOf" srcId="{BBC811F1-FA89-488D-95A5-E172FF968C6D}" destId="{6F097F8F-1051-42AA-96A3-C3812F4ECBE0}" srcOrd="4" destOrd="0" presId="urn:microsoft.com/office/officeart/2018/2/layout/IconVerticalSolidList"/>
    <dgm:cxn modelId="{6D3CEC26-744E-459F-AADD-97071FEA0C13}" type="presParOf" srcId="{6F097F8F-1051-42AA-96A3-C3812F4ECBE0}" destId="{60C30DDA-DA7E-4555-B5C8-FBC44BA0C786}" srcOrd="0" destOrd="0" presId="urn:microsoft.com/office/officeart/2018/2/layout/IconVerticalSolidList"/>
    <dgm:cxn modelId="{70593B66-0CC0-450E-AAE2-C0BD8CFC7B8A}" type="presParOf" srcId="{6F097F8F-1051-42AA-96A3-C3812F4ECBE0}" destId="{97C596CA-39D9-46D2-8378-36BCE1066221}" srcOrd="1" destOrd="0" presId="urn:microsoft.com/office/officeart/2018/2/layout/IconVerticalSolidList"/>
    <dgm:cxn modelId="{53C56DD0-07A1-4091-90A9-F3F53C4C66A6}" type="presParOf" srcId="{6F097F8F-1051-42AA-96A3-C3812F4ECBE0}" destId="{3793CD9C-8916-4E8C-B7D6-12B467F0BA80}" srcOrd="2" destOrd="0" presId="urn:microsoft.com/office/officeart/2018/2/layout/IconVerticalSolidList"/>
    <dgm:cxn modelId="{408ADCB8-5726-412C-895A-0B7EABA96DC2}" type="presParOf" srcId="{6F097F8F-1051-42AA-96A3-C3812F4ECBE0}" destId="{2A297B00-9349-42BE-8B18-A54A5A579A8C}" srcOrd="3" destOrd="0" presId="urn:microsoft.com/office/officeart/2018/2/layout/IconVerticalSolidList"/>
    <dgm:cxn modelId="{12BE4AEC-B602-41F1-A003-6E272946E8CD}" type="presParOf" srcId="{BBC811F1-FA89-488D-95A5-E172FF968C6D}" destId="{4FB7C7AF-54DC-41B9-AB1B-D99E04E14D47}" srcOrd="5" destOrd="0" presId="urn:microsoft.com/office/officeart/2018/2/layout/IconVerticalSolidList"/>
    <dgm:cxn modelId="{343CA864-3C4C-42E2-B01E-391B0F880E90}" type="presParOf" srcId="{BBC811F1-FA89-488D-95A5-E172FF968C6D}" destId="{03401EBC-074D-482E-A849-F850ED1DF633}" srcOrd="6" destOrd="0" presId="urn:microsoft.com/office/officeart/2018/2/layout/IconVerticalSolidList"/>
    <dgm:cxn modelId="{03922294-A559-48E2-A0C0-100473939D82}" type="presParOf" srcId="{03401EBC-074D-482E-A849-F850ED1DF633}" destId="{4385617B-AF0F-415B-A78E-700EEBB38B3C}" srcOrd="0" destOrd="0" presId="urn:microsoft.com/office/officeart/2018/2/layout/IconVerticalSolidList"/>
    <dgm:cxn modelId="{1B1C814E-56F6-4B31-A2E4-CDB9668F239A}" type="presParOf" srcId="{03401EBC-074D-482E-A849-F850ED1DF633}" destId="{9B6566D9-3931-452C-BBC5-87937A5BEFAC}" srcOrd="1" destOrd="0" presId="urn:microsoft.com/office/officeart/2018/2/layout/IconVerticalSolidList"/>
    <dgm:cxn modelId="{D621AC73-231B-44DA-A2E5-A8033138D840}" type="presParOf" srcId="{03401EBC-074D-482E-A849-F850ED1DF633}" destId="{5376DD94-8F51-4470-AD7E-3A2417D85873}" srcOrd="2" destOrd="0" presId="urn:microsoft.com/office/officeart/2018/2/layout/IconVerticalSolidList"/>
    <dgm:cxn modelId="{6E3E1639-7FDB-42F3-88D0-247476883995}" type="presParOf" srcId="{03401EBC-074D-482E-A849-F850ED1DF633}" destId="{ADB5B52E-FB9F-4D90-8C48-885B199A58A2}" srcOrd="3" destOrd="0" presId="urn:microsoft.com/office/officeart/2018/2/layout/IconVerticalSolidList"/>
    <dgm:cxn modelId="{302005A2-98F5-4EE6-BC53-2CC610D941AD}" type="presParOf" srcId="{BBC811F1-FA89-488D-95A5-E172FF968C6D}" destId="{ADAB5C25-944A-43D1-899C-42D571719AF0}" srcOrd="7" destOrd="0" presId="urn:microsoft.com/office/officeart/2018/2/layout/IconVerticalSolidList"/>
    <dgm:cxn modelId="{96D5A20F-5E16-473B-B123-91A6BDBEAADB}" type="presParOf" srcId="{BBC811F1-FA89-488D-95A5-E172FF968C6D}" destId="{E61639F2-543B-42CF-B2EA-707A4E1394CD}" srcOrd="8" destOrd="0" presId="urn:microsoft.com/office/officeart/2018/2/layout/IconVerticalSolidList"/>
    <dgm:cxn modelId="{278D70C7-B00D-4DAB-B2CF-42156B6B6542}" type="presParOf" srcId="{E61639F2-543B-42CF-B2EA-707A4E1394CD}" destId="{30B18F8E-2867-4241-8E13-3053E0EAFD62}" srcOrd="0" destOrd="0" presId="urn:microsoft.com/office/officeart/2018/2/layout/IconVerticalSolidList"/>
    <dgm:cxn modelId="{6A01A436-B498-4689-8BB7-36C31B2CF99F}" type="presParOf" srcId="{E61639F2-543B-42CF-B2EA-707A4E1394CD}" destId="{1C7D3AF7-C9E4-490B-81B4-5E12DA208AEF}" srcOrd="1" destOrd="0" presId="urn:microsoft.com/office/officeart/2018/2/layout/IconVerticalSolidList"/>
    <dgm:cxn modelId="{65B74CDE-5470-4FE2-AC2D-B5D0EF1BB63A}" type="presParOf" srcId="{E61639F2-543B-42CF-B2EA-707A4E1394CD}" destId="{39A31A54-DA2C-4757-86F1-93903DB7ED57}" srcOrd="2" destOrd="0" presId="urn:microsoft.com/office/officeart/2018/2/layout/IconVerticalSolidList"/>
    <dgm:cxn modelId="{A8D3D7F2-F354-4A22-8496-06DD93D5B68C}" type="presParOf" srcId="{E61639F2-543B-42CF-B2EA-707A4E1394CD}" destId="{9D6D2C3C-6E9A-4AA9-8E40-91058AEFF483}" srcOrd="3" destOrd="0" presId="urn:microsoft.com/office/officeart/2018/2/layout/IconVerticalSolidList"/>
    <dgm:cxn modelId="{8B8E5706-045D-4FD1-9C19-C2AA2087FD1A}" type="presParOf" srcId="{BBC811F1-FA89-488D-95A5-E172FF968C6D}" destId="{199881DD-A3FA-4DF1-BCE6-EE485BA3FDBF}" srcOrd="9" destOrd="0" presId="urn:microsoft.com/office/officeart/2018/2/layout/IconVerticalSolidList"/>
    <dgm:cxn modelId="{A740BD68-8CBE-4989-A58B-061C48B95D5A}" type="presParOf" srcId="{BBC811F1-FA89-488D-95A5-E172FF968C6D}" destId="{868A727C-C9DB-4D50-9E1C-80EBE186795B}" srcOrd="10" destOrd="0" presId="urn:microsoft.com/office/officeart/2018/2/layout/IconVerticalSolidList"/>
    <dgm:cxn modelId="{CB0FCE7A-F39E-4748-B612-C63C3156A4B0}" type="presParOf" srcId="{868A727C-C9DB-4D50-9E1C-80EBE186795B}" destId="{32CEFD00-A1C6-4508-A38F-A1F83A3F38DF}" srcOrd="0" destOrd="0" presId="urn:microsoft.com/office/officeart/2018/2/layout/IconVerticalSolidList"/>
    <dgm:cxn modelId="{A8BA965D-9DCF-414E-98E8-1DEABB794B54}" type="presParOf" srcId="{868A727C-C9DB-4D50-9E1C-80EBE186795B}" destId="{35CDB8B5-168D-41D3-A524-DC61E09AD052}" srcOrd="1" destOrd="0" presId="urn:microsoft.com/office/officeart/2018/2/layout/IconVerticalSolidList"/>
    <dgm:cxn modelId="{4676E632-B6BE-4A7E-B02D-4049C95E0064}" type="presParOf" srcId="{868A727C-C9DB-4D50-9E1C-80EBE186795B}" destId="{D05A0A0E-3BEF-4D17-9A17-B26E2D6A6BED}" srcOrd="2" destOrd="0" presId="urn:microsoft.com/office/officeart/2018/2/layout/IconVerticalSolidList"/>
    <dgm:cxn modelId="{EEABB438-12AC-4BC9-986E-B47AEDD47FE9}" type="presParOf" srcId="{868A727C-C9DB-4D50-9E1C-80EBE186795B}" destId="{32A43279-ECD3-43B1-885C-E9F72E7DA4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68FB4-D115-488C-A2EB-E812BA1E15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59C194-9221-4BE4-966A-B14BC915CBB9}">
      <dgm:prSet/>
      <dgm:spPr/>
      <dgm:t>
        <a:bodyPr/>
        <a:lstStyle/>
        <a:p>
          <a:r>
            <a:rPr lang="en-US"/>
            <a:t>Many vendors still provide AWS CloudFormation templates to deploy their services</a:t>
          </a:r>
        </a:p>
      </dgm:t>
    </dgm:pt>
    <dgm:pt modelId="{C10AD7DF-839D-4943-B38E-EE4D2087982D}" type="parTrans" cxnId="{88C068F6-5BB2-4C6C-A2BD-85341D71AA66}">
      <dgm:prSet/>
      <dgm:spPr/>
      <dgm:t>
        <a:bodyPr/>
        <a:lstStyle/>
        <a:p>
          <a:endParaRPr lang="en-US"/>
        </a:p>
      </dgm:t>
    </dgm:pt>
    <dgm:pt modelId="{24714557-A145-43E0-92EF-6686722CDE66}" type="sibTrans" cxnId="{88C068F6-5BB2-4C6C-A2BD-85341D71AA66}">
      <dgm:prSet/>
      <dgm:spPr/>
      <dgm:t>
        <a:bodyPr/>
        <a:lstStyle/>
        <a:p>
          <a:endParaRPr lang="en-US"/>
        </a:p>
      </dgm:t>
    </dgm:pt>
    <dgm:pt modelId="{EB29FCBD-D367-49EC-B342-4C6E52374981}">
      <dgm:prSet/>
      <dgm:spPr/>
      <dgm:t>
        <a:bodyPr/>
        <a:lstStyle/>
        <a:p>
          <a:r>
            <a:rPr lang="en-US"/>
            <a:t>Slow. No parallel deployments without additional engineering</a:t>
          </a:r>
        </a:p>
      </dgm:t>
    </dgm:pt>
    <dgm:pt modelId="{80FBC7A0-9849-4CBE-A952-3B4EE12E9BA8}" type="parTrans" cxnId="{CCF770A2-98CF-43BE-8FE7-E40FFFE9352C}">
      <dgm:prSet/>
      <dgm:spPr/>
      <dgm:t>
        <a:bodyPr/>
        <a:lstStyle/>
        <a:p>
          <a:endParaRPr lang="en-US"/>
        </a:p>
      </dgm:t>
    </dgm:pt>
    <dgm:pt modelId="{9DCF6338-81AC-4748-9E29-D7F4FA181EF6}" type="sibTrans" cxnId="{CCF770A2-98CF-43BE-8FE7-E40FFFE9352C}">
      <dgm:prSet/>
      <dgm:spPr/>
      <dgm:t>
        <a:bodyPr/>
        <a:lstStyle/>
        <a:p>
          <a:endParaRPr lang="en-US"/>
        </a:p>
      </dgm:t>
    </dgm:pt>
    <dgm:pt modelId="{89329F0B-18CE-4CD6-AC26-548E2EA70FAF}">
      <dgm:prSet/>
      <dgm:spPr/>
      <dgm:t>
        <a:bodyPr/>
        <a:lstStyle/>
        <a:p>
          <a:r>
            <a:rPr lang="en-US"/>
            <a:t>Debugging can be difficult due to non-descript errors</a:t>
          </a:r>
        </a:p>
      </dgm:t>
    </dgm:pt>
    <dgm:pt modelId="{03B8E9CC-DDE3-401C-B240-186009C5A50A}" type="parTrans" cxnId="{CB68AC5C-BBE8-414F-9084-18108C8D146E}">
      <dgm:prSet/>
      <dgm:spPr/>
      <dgm:t>
        <a:bodyPr/>
        <a:lstStyle/>
        <a:p>
          <a:endParaRPr lang="en-US"/>
        </a:p>
      </dgm:t>
    </dgm:pt>
    <dgm:pt modelId="{9ACA072D-87D2-4E9D-A8A4-402EB1DB780B}" type="sibTrans" cxnId="{CB68AC5C-BBE8-414F-9084-18108C8D146E}">
      <dgm:prSet/>
      <dgm:spPr/>
      <dgm:t>
        <a:bodyPr/>
        <a:lstStyle/>
        <a:p>
          <a:endParaRPr lang="en-US"/>
        </a:p>
      </dgm:t>
    </dgm:pt>
    <dgm:pt modelId="{B1682561-8E16-4079-AF2B-2A313EEBA1E1}">
      <dgm:prSet/>
      <dgm:spPr/>
      <dgm:t>
        <a:bodyPr/>
        <a:lstStyle/>
        <a:p>
          <a:r>
            <a:rPr lang="en-US"/>
            <a:t>Abstraction of CDK to CFN can be confusing</a:t>
          </a:r>
        </a:p>
      </dgm:t>
    </dgm:pt>
    <dgm:pt modelId="{21755094-4C79-45F2-B4F1-F7CD4940D203}" type="parTrans" cxnId="{307F8B46-4B6E-42D3-8D56-369D4A77738C}">
      <dgm:prSet/>
      <dgm:spPr/>
      <dgm:t>
        <a:bodyPr/>
        <a:lstStyle/>
        <a:p>
          <a:endParaRPr lang="en-US"/>
        </a:p>
      </dgm:t>
    </dgm:pt>
    <dgm:pt modelId="{E818F572-44D3-4883-BD3A-126D65E1E187}" type="sibTrans" cxnId="{307F8B46-4B6E-42D3-8D56-369D4A77738C}">
      <dgm:prSet/>
      <dgm:spPr/>
      <dgm:t>
        <a:bodyPr/>
        <a:lstStyle/>
        <a:p>
          <a:endParaRPr lang="en-US"/>
        </a:p>
      </dgm:t>
    </dgm:pt>
    <dgm:pt modelId="{3FB8A2F7-DF6F-4832-96CB-15D8DDEFCA00}">
      <dgm:prSet/>
      <dgm:spPr/>
      <dgm:t>
        <a:bodyPr/>
        <a:lstStyle/>
        <a:p>
          <a:r>
            <a:rPr lang="en-US"/>
            <a:t>Abstraction of resources making them “invisible in code” may not be desired or welcomed for auditing/tracking purposes. (I.E. Role creation)</a:t>
          </a:r>
        </a:p>
      </dgm:t>
    </dgm:pt>
    <dgm:pt modelId="{19E2B775-F515-4373-9958-DE7A75D0EFD9}" type="parTrans" cxnId="{6F32C17B-F7B5-4D56-AFAD-C574CEA61D50}">
      <dgm:prSet/>
      <dgm:spPr/>
      <dgm:t>
        <a:bodyPr/>
        <a:lstStyle/>
        <a:p>
          <a:endParaRPr lang="en-US"/>
        </a:p>
      </dgm:t>
    </dgm:pt>
    <dgm:pt modelId="{41799A95-628C-4355-914E-D386FB182FE9}" type="sibTrans" cxnId="{6F32C17B-F7B5-4D56-AFAD-C574CEA61D50}">
      <dgm:prSet/>
      <dgm:spPr/>
      <dgm:t>
        <a:bodyPr/>
        <a:lstStyle/>
        <a:p>
          <a:endParaRPr lang="en-US"/>
        </a:p>
      </dgm:t>
    </dgm:pt>
    <dgm:pt modelId="{33FF68AB-7283-495E-9E0B-0CDFDBFF5EB5}" type="pres">
      <dgm:prSet presAssocID="{DE568FB4-D115-488C-A2EB-E812BA1E1557}" presName="root" presStyleCnt="0">
        <dgm:presLayoutVars>
          <dgm:dir/>
          <dgm:resizeHandles val="exact"/>
        </dgm:presLayoutVars>
      </dgm:prSet>
      <dgm:spPr/>
    </dgm:pt>
    <dgm:pt modelId="{1B631F83-6C2C-4E0C-8724-AF1531980AB1}" type="pres">
      <dgm:prSet presAssocID="{3A59C194-9221-4BE4-966A-B14BC915CBB9}" presName="compNode" presStyleCnt="0"/>
      <dgm:spPr/>
    </dgm:pt>
    <dgm:pt modelId="{8B233834-3C59-4A7C-AE4A-8686046BD604}" type="pres">
      <dgm:prSet presAssocID="{3A59C194-9221-4BE4-966A-B14BC915CBB9}" presName="bgRect" presStyleLbl="bgShp" presStyleIdx="0" presStyleCnt="5"/>
      <dgm:spPr/>
    </dgm:pt>
    <dgm:pt modelId="{99DDE1F5-94B1-41AE-B523-51DD3888AECE}" type="pres">
      <dgm:prSet presAssocID="{3A59C194-9221-4BE4-966A-B14BC915CB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33F505-9DA3-416C-814A-248E349F46A5}" type="pres">
      <dgm:prSet presAssocID="{3A59C194-9221-4BE4-966A-B14BC915CBB9}" presName="spaceRect" presStyleCnt="0"/>
      <dgm:spPr/>
    </dgm:pt>
    <dgm:pt modelId="{DD581EB5-504F-4361-BF67-CD0B84A3B439}" type="pres">
      <dgm:prSet presAssocID="{3A59C194-9221-4BE4-966A-B14BC915CBB9}" presName="parTx" presStyleLbl="revTx" presStyleIdx="0" presStyleCnt="5">
        <dgm:presLayoutVars>
          <dgm:chMax val="0"/>
          <dgm:chPref val="0"/>
        </dgm:presLayoutVars>
      </dgm:prSet>
      <dgm:spPr/>
    </dgm:pt>
    <dgm:pt modelId="{F5FBF47E-6837-4F9C-ACD2-636B5A56DDEC}" type="pres">
      <dgm:prSet presAssocID="{24714557-A145-43E0-92EF-6686722CDE66}" presName="sibTrans" presStyleCnt="0"/>
      <dgm:spPr/>
    </dgm:pt>
    <dgm:pt modelId="{3A35B77B-87B1-49B7-9C21-29B619EA57FB}" type="pres">
      <dgm:prSet presAssocID="{EB29FCBD-D367-49EC-B342-4C6E52374981}" presName="compNode" presStyleCnt="0"/>
      <dgm:spPr/>
    </dgm:pt>
    <dgm:pt modelId="{CFA43D50-10FC-46D6-95FF-F6C3AE99B6EE}" type="pres">
      <dgm:prSet presAssocID="{EB29FCBD-D367-49EC-B342-4C6E52374981}" presName="bgRect" presStyleLbl="bgShp" presStyleIdx="1" presStyleCnt="5"/>
      <dgm:spPr/>
    </dgm:pt>
    <dgm:pt modelId="{AAD9A87E-2DF3-42FD-A97B-E23B4D690112}" type="pres">
      <dgm:prSet presAssocID="{EB29FCBD-D367-49EC-B342-4C6E523749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EC10F377-F79F-4B72-B2B6-49819D4664B9}" type="pres">
      <dgm:prSet presAssocID="{EB29FCBD-D367-49EC-B342-4C6E52374981}" presName="spaceRect" presStyleCnt="0"/>
      <dgm:spPr/>
    </dgm:pt>
    <dgm:pt modelId="{37104993-5D35-4FF9-B4B8-63AE515961A8}" type="pres">
      <dgm:prSet presAssocID="{EB29FCBD-D367-49EC-B342-4C6E52374981}" presName="parTx" presStyleLbl="revTx" presStyleIdx="1" presStyleCnt="5">
        <dgm:presLayoutVars>
          <dgm:chMax val="0"/>
          <dgm:chPref val="0"/>
        </dgm:presLayoutVars>
      </dgm:prSet>
      <dgm:spPr/>
    </dgm:pt>
    <dgm:pt modelId="{F099CE07-05B8-415A-A44F-D88651EEAEB9}" type="pres">
      <dgm:prSet presAssocID="{9DCF6338-81AC-4748-9E29-D7F4FA181EF6}" presName="sibTrans" presStyleCnt="0"/>
      <dgm:spPr/>
    </dgm:pt>
    <dgm:pt modelId="{D15FEBFB-542C-4178-AA85-748109DACA11}" type="pres">
      <dgm:prSet presAssocID="{89329F0B-18CE-4CD6-AC26-548E2EA70FAF}" presName="compNode" presStyleCnt="0"/>
      <dgm:spPr/>
    </dgm:pt>
    <dgm:pt modelId="{F0204E95-E0CD-4141-BF53-DDDBC6C84E0F}" type="pres">
      <dgm:prSet presAssocID="{89329F0B-18CE-4CD6-AC26-548E2EA70FAF}" presName="bgRect" presStyleLbl="bgShp" presStyleIdx="2" presStyleCnt="5"/>
      <dgm:spPr/>
    </dgm:pt>
    <dgm:pt modelId="{249B4FA7-0C41-4C11-A912-E384BBB3E9A3}" type="pres">
      <dgm:prSet presAssocID="{89329F0B-18CE-4CD6-AC26-548E2EA70F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D8A1D8AB-90C0-41C5-99F5-5EFB470FF248}" type="pres">
      <dgm:prSet presAssocID="{89329F0B-18CE-4CD6-AC26-548E2EA70FAF}" presName="spaceRect" presStyleCnt="0"/>
      <dgm:spPr/>
    </dgm:pt>
    <dgm:pt modelId="{CD089FBF-40D6-4A83-B6FA-C765D20FD66D}" type="pres">
      <dgm:prSet presAssocID="{89329F0B-18CE-4CD6-AC26-548E2EA70FAF}" presName="parTx" presStyleLbl="revTx" presStyleIdx="2" presStyleCnt="5">
        <dgm:presLayoutVars>
          <dgm:chMax val="0"/>
          <dgm:chPref val="0"/>
        </dgm:presLayoutVars>
      </dgm:prSet>
      <dgm:spPr/>
    </dgm:pt>
    <dgm:pt modelId="{C604E59A-7FAF-499C-AA71-C7B9C2E4241D}" type="pres">
      <dgm:prSet presAssocID="{9ACA072D-87D2-4E9D-A8A4-402EB1DB780B}" presName="sibTrans" presStyleCnt="0"/>
      <dgm:spPr/>
    </dgm:pt>
    <dgm:pt modelId="{75596E24-4C23-44A6-BEB5-F681E6844677}" type="pres">
      <dgm:prSet presAssocID="{B1682561-8E16-4079-AF2B-2A313EEBA1E1}" presName="compNode" presStyleCnt="0"/>
      <dgm:spPr/>
    </dgm:pt>
    <dgm:pt modelId="{0B5F33AE-5F71-40EF-BB44-95E5F9ED50F1}" type="pres">
      <dgm:prSet presAssocID="{B1682561-8E16-4079-AF2B-2A313EEBA1E1}" presName="bgRect" presStyleLbl="bgShp" presStyleIdx="3" presStyleCnt="5"/>
      <dgm:spPr/>
    </dgm:pt>
    <dgm:pt modelId="{8E0E15B2-7697-4497-9D11-44C7BE5720C8}" type="pres">
      <dgm:prSet presAssocID="{B1682561-8E16-4079-AF2B-2A313EEBA1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FF01CD-27AD-4D7A-9505-E10DF26983D2}" type="pres">
      <dgm:prSet presAssocID="{B1682561-8E16-4079-AF2B-2A313EEBA1E1}" presName="spaceRect" presStyleCnt="0"/>
      <dgm:spPr/>
    </dgm:pt>
    <dgm:pt modelId="{F847D39D-9058-4E05-9633-FCFD1C4C0F13}" type="pres">
      <dgm:prSet presAssocID="{B1682561-8E16-4079-AF2B-2A313EEBA1E1}" presName="parTx" presStyleLbl="revTx" presStyleIdx="3" presStyleCnt="5">
        <dgm:presLayoutVars>
          <dgm:chMax val="0"/>
          <dgm:chPref val="0"/>
        </dgm:presLayoutVars>
      </dgm:prSet>
      <dgm:spPr/>
    </dgm:pt>
    <dgm:pt modelId="{B9CF6C2B-15F4-4A98-91A1-46CBE72DD4BE}" type="pres">
      <dgm:prSet presAssocID="{E818F572-44D3-4883-BD3A-126D65E1E187}" presName="sibTrans" presStyleCnt="0"/>
      <dgm:spPr/>
    </dgm:pt>
    <dgm:pt modelId="{4D6667A2-9C48-4F5B-940D-E13EFEFEA10C}" type="pres">
      <dgm:prSet presAssocID="{3FB8A2F7-DF6F-4832-96CB-15D8DDEFCA00}" presName="compNode" presStyleCnt="0"/>
      <dgm:spPr/>
    </dgm:pt>
    <dgm:pt modelId="{EB142486-83B3-42F7-B964-32853357C29F}" type="pres">
      <dgm:prSet presAssocID="{3FB8A2F7-DF6F-4832-96CB-15D8DDEFCA00}" presName="bgRect" presStyleLbl="bgShp" presStyleIdx="4" presStyleCnt="5"/>
      <dgm:spPr/>
    </dgm:pt>
    <dgm:pt modelId="{0A7F26FB-4817-436B-88DE-299DD8D6085A}" type="pres">
      <dgm:prSet presAssocID="{3FB8A2F7-DF6F-4832-96CB-15D8DDEFCA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4D9BF29-7EDC-4B49-BFD9-9BA99639DBD4}" type="pres">
      <dgm:prSet presAssocID="{3FB8A2F7-DF6F-4832-96CB-15D8DDEFCA00}" presName="spaceRect" presStyleCnt="0"/>
      <dgm:spPr/>
    </dgm:pt>
    <dgm:pt modelId="{E02E6BA0-C1DE-4930-A3AD-F5446FBC84AF}" type="pres">
      <dgm:prSet presAssocID="{3FB8A2F7-DF6F-4832-96CB-15D8DDEFCA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3145B27-3AA6-47F4-9989-92C5A6E41314}" type="presOf" srcId="{DE568FB4-D115-488C-A2EB-E812BA1E1557}" destId="{33FF68AB-7283-495E-9E0B-0CDFDBFF5EB5}" srcOrd="0" destOrd="0" presId="urn:microsoft.com/office/officeart/2018/2/layout/IconVerticalSolidList"/>
    <dgm:cxn modelId="{307F8B46-4B6E-42D3-8D56-369D4A77738C}" srcId="{DE568FB4-D115-488C-A2EB-E812BA1E1557}" destId="{B1682561-8E16-4079-AF2B-2A313EEBA1E1}" srcOrd="3" destOrd="0" parTransId="{21755094-4C79-45F2-B4F1-F7CD4940D203}" sibTransId="{E818F572-44D3-4883-BD3A-126D65E1E187}"/>
    <dgm:cxn modelId="{04252B55-7F94-4E81-8731-A2446D4EB61B}" type="presOf" srcId="{B1682561-8E16-4079-AF2B-2A313EEBA1E1}" destId="{F847D39D-9058-4E05-9633-FCFD1C4C0F13}" srcOrd="0" destOrd="0" presId="urn:microsoft.com/office/officeart/2018/2/layout/IconVerticalSolidList"/>
    <dgm:cxn modelId="{CB68AC5C-BBE8-414F-9084-18108C8D146E}" srcId="{DE568FB4-D115-488C-A2EB-E812BA1E1557}" destId="{89329F0B-18CE-4CD6-AC26-548E2EA70FAF}" srcOrd="2" destOrd="0" parTransId="{03B8E9CC-DDE3-401C-B240-186009C5A50A}" sibTransId="{9ACA072D-87D2-4E9D-A8A4-402EB1DB780B}"/>
    <dgm:cxn modelId="{C9EE5676-BACE-4435-A26B-C5D7220CF33C}" type="presOf" srcId="{89329F0B-18CE-4CD6-AC26-548E2EA70FAF}" destId="{CD089FBF-40D6-4A83-B6FA-C765D20FD66D}" srcOrd="0" destOrd="0" presId="urn:microsoft.com/office/officeart/2018/2/layout/IconVerticalSolidList"/>
    <dgm:cxn modelId="{6F32C17B-F7B5-4D56-AFAD-C574CEA61D50}" srcId="{DE568FB4-D115-488C-A2EB-E812BA1E1557}" destId="{3FB8A2F7-DF6F-4832-96CB-15D8DDEFCA00}" srcOrd="4" destOrd="0" parTransId="{19E2B775-F515-4373-9958-DE7A75D0EFD9}" sibTransId="{41799A95-628C-4355-914E-D386FB182FE9}"/>
    <dgm:cxn modelId="{7E6A209E-4203-483F-BA58-153EF8004DD8}" type="presOf" srcId="{EB29FCBD-D367-49EC-B342-4C6E52374981}" destId="{37104993-5D35-4FF9-B4B8-63AE515961A8}" srcOrd="0" destOrd="0" presId="urn:microsoft.com/office/officeart/2018/2/layout/IconVerticalSolidList"/>
    <dgm:cxn modelId="{CCF770A2-98CF-43BE-8FE7-E40FFFE9352C}" srcId="{DE568FB4-D115-488C-A2EB-E812BA1E1557}" destId="{EB29FCBD-D367-49EC-B342-4C6E52374981}" srcOrd="1" destOrd="0" parTransId="{80FBC7A0-9849-4CBE-A952-3B4EE12E9BA8}" sibTransId="{9DCF6338-81AC-4748-9E29-D7F4FA181EF6}"/>
    <dgm:cxn modelId="{61E902C9-904E-441F-BFFA-6F857EF1695F}" type="presOf" srcId="{3FB8A2F7-DF6F-4832-96CB-15D8DDEFCA00}" destId="{E02E6BA0-C1DE-4930-A3AD-F5446FBC84AF}" srcOrd="0" destOrd="0" presId="urn:microsoft.com/office/officeart/2018/2/layout/IconVerticalSolidList"/>
    <dgm:cxn modelId="{2ED643DD-E7AB-44A6-A07A-9C2E1FD6BC3B}" type="presOf" srcId="{3A59C194-9221-4BE4-966A-B14BC915CBB9}" destId="{DD581EB5-504F-4361-BF67-CD0B84A3B439}" srcOrd="0" destOrd="0" presId="urn:microsoft.com/office/officeart/2018/2/layout/IconVerticalSolidList"/>
    <dgm:cxn modelId="{88C068F6-5BB2-4C6C-A2BD-85341D71AA66}" srcId="{DE568FB4-D115-488C-A2EB-E812BA1E1557}" destId="{3A59C194-9221-4BE4-966A-B14BC915CBB9}" srcOrd="0" destOrd="0" parTransId="{C10AD7DF-839D-4943-B38E-EE4D2087982D}" sibTransId="{24714557-A145-43E0-92EF-6686722CDE66}"/>
    <dgm:cxn modelId="{6D7C124E-469F-48C7-86E4-C66DCFF87257}" type="presParOf" srcId="{33FF68AB-7283-495E-9E0B-0CDFDBFF5EB5}" destId="{1B631F83-6C2C-4E0C-8724-AF1531980AB1}" srcOrd="0" destOrd="0" presId="urn:microsoft.com/office/officeart/2018/2/layout/IconVerticalSolidList"/>
    <dgm:cxn modelId="{116E7E92-67CB-4598-BAB0-D261E29BF7CB}" type="presParOf" srcId="{1B631F83-6C2C-4E0C-8724-AF1531980AB1}" destId="{8B233834-3C59-4A7C-AE4A-8686046BD604}" srcOrd="0" destOrd="0" presId="urn:microsoft.com/office/officeart/2018/2/layout/IconVerticalSolidList"/>
    <dgm:cxn modelId="{E240C20C-AB83-4D97-B0A7-7CE6F3B7B0D2}" type="presParOf" srcId="{1B631F83-6C2C-4E0C-8724-AF1531980AB1}" destId="{99DDE1F5-94B1-41AE-B523-51DD3888AECE}" srcOrd="1" destOrd="0" presId="urn:microsoft.com/office/officeart/2018/2/layout/IconVerticalSolidList"/>
    <dgm:cxn modelId="{4C7F99E5-0056-4D5E-9C14-456AF41789B4}" type="presParOf" srcId="{1B631F83-6C2C-4E0C-8724-AF1531980AB1}" destId="{0533F505-9DA3-416C-814A-248E349F46A5}" srcOrd="2" destOrd="0" presId="urn:microsoft.com/office/officeart/2018/2/layout/IconVerticalSolidList"/>
    <dgm:cxn modelId="{81D8C267-818F-45A9-93B5-FD7A89C4A0AA}" type="presParOf" srcId="{1B631F83-6C2C-4E0C-8724-AF1531980AB1}" destId="{DD581EB5-504F-4361-BF67-CD0B84A3B439}" srcOrd="3" destOrd="0" presId="urn:microsoft.com/office/officeart/2018/2/layout/IconVerticalSolidList"/>
    <dgm:cxn modelId="{BB7FFB7F-FB50-4D25-9374-0DA9B94251F6}" type="presParOf" srcId="{33FF68AB-7283-495E-9E0B-0CDFDBFF5EB5}" destId="{F5FBF47E-6837-4F9C-ACD2-636B5A56DDEC}" srcOrd="1" destOrd="0" presId="urn:microsoft.com/office/officeart/2018/2/layout/IconVerticalSolidList"/>
    <dgm:cxn modelId="{A55873D1-884F-4B9C-A7AA-CBCAAA9FFF82}" type="presParOf" srcId="{33FF68AB-7283-495E-9E0B-0CDFDBFF5EB5}" destId="{3A35B77B-87B1-49B7-9C21-29B619EA57FB}" srcOrd="2" destOrd="0" presId="urn:microsoft.com/office/officeart/2018/2/layout/IconVerticalSolidList"/>
    <dgm:cxn modelId="{CFDB14F8-5004-4C43-BBA3-814DB24CBB22}" type="presParOf" srcId="{3A35B77B-87B1-49B7-9C21-29B619EA57FB}" destId="{CFA43D50-10FC-46D6-95FF-F6C3AE99B6EE}" srcOrd="0" destOrd="0" presId="urn:microsoft.com/office/officeart/2018/2/layout/IconVerticalSolidList"/>
    <dgm:cxn modelId="{78F0DD66-4AD3-434B-B3C8-4DA0CB309B40}" type="presParOf" srcId="{3A35B77B-87B1-49B7-9C21-29B619EA57FB}" destId="{AAD9A87E-2DF3-42FD-A97B-E23B4D690112}" srcOrd="1" destOrd="0" presId="urn:microsoft.com/office/officeart/2018/2/layout/IconVerticalSolidList"/>
    <dgm:cxn modelId="{B8DE1A95-BFAC-4ECF-8941-97241441858B}" type="presParOf" srcId="{3A35B77B-87B1-49B7-9C21-29B619EA57FB}" destId="{EC10F377-F79F-4B72-B2B6-49819D4664B9}" srcOrd="2" destOrd="0" presId="urn:microsoft.com/office/officeart/2018/2/layout/IconVerticalSolidList"/>
    <dgm:cxn modelId="{C7D0A801-A70D-442D-B954-719CFC82991A}" type="presParOf" srcId="{3A35B77B-87B1-49B7-9C21-29B619EA57FB}" destId="{37104993-5D35-4FF9-B4B8-63AE515961A8}" srcOrd="3" destOrd="0" presId="urn:microsoft.com/office/officeart/2018/2/layout/IconVerticalSolidList"/>
    <dgm:cxn modelId="{6E5A65D4-9AFD-481F-84CC-1C7F6E63A72B}" type="presParOf" srcId="{33FF68AB-7283-495E-9E0B-0CDFDBFF5EB5}" destId="{F099CE07-05B8-415A-A44F-D88651EEAEB9}" srcOrd="3" destOrd="0" presId="urn:microsoft.com/office/officeart/2018/2/layout/IconVerticalSolidList"/>
    <dgm:cxn modelId="{C8C66E93-1819-4B9A-9136-DE4182C92F20}" type="presParOf" srcId="{33FF68AB-7283-495E-9E0B-0CDFDBFF5EB5}" destId="{D15FEBFB-542C-4178-AA85-748109DACA11}" srcOrd="4" destOrd="0" presId="urn:microsoft.com/office/officeart/2018/2/layout/IconVerticalSolidList"/>
    <dgm:cxn modelId="{C8FD3A6F-7EC4-4373-8957-AC3DE8E0C974}" type="presParOf" srcId="{D15FEBFB-542C-4178-AA85-748109DACA11}" destId="{F0204E95-E0CD-4141-BF53-DDDBC6C84E0F}" srcOrd="0" destOrd="0" presId="urn:microsoft.com/office/officeart/2018/2/layout/IconVerticalSolidList"/>
    <dgm:cxn modelId="{4E0021FD-4BFC-4BA2-97FE-EC134CC6408E}" type="presParOf" srcId="{D15FEBFB-542C-4178-AA85-748109DACA11}" destId="{249B4FA7-0C41-4C11-A912-E384BBB3E9A3}" srcOrd="1" destOrd="0" presId="urn:microsoft.com/office/officeart/2018/2/layout/IconVerticalSolidList"/>
    <dgm:cxn modelId="{D32A288B-4862-4AE4-9ABD-282D70F438A1}" type="presParOf" srcId="{D15FEBFB-542C-4178-AA85-748109DACA11}" destId="{D8A1D8AB-90C0-41C5-99F5-5EFB470FF248}" srcOrd="2" destOrd="0" presId="urn:microsoft.com/office/officeart/2018/2/layout/IconVerticalSolidList"/>
    <dgm:cxn modelId="{815F2DF4-706D-4353-909D-E718C7D6EBB9}" type="presParOf" srcId="{D15FEBFB-542C-4178-AA85-748109DACA11}" destId="{CD089FBF-40D6-4A83-B6FA-C765D20FD66D}" srcOrd="3" destOrd="0" presId="urn:microsoft.com/office/officeart/2018/2/layout/IconVerticalSolidList"/>
    <dgm:cxn modelId="{3374492F-F044-4849-AE72-E9779E4D1DE4}" type="presParOf" srcId="{33FF68AB-7283-495E-9E0B-0CDFDBFF5EB5}" destId="{C604E59A-7FAF-499C-AA71-C7B9C2E4241D}" srcOrd="5" destOrd="0" presId="urn:microsoft.com/office/officeart/2018/2/layout/IconVerticalSolidList"/>
    <dgm:cxn modelId="{356F5F43-058F-40A4-A87E-FC3BE3F9367E}" type="presParOf" srcId="{33FF68AB-7283-495E-9E0B-0CDFDBFF5EB5}" destId="{75596E24-4C23-44A6-BEB5-F681E6844677}" srcOrd="6" destOrd="0" presId="urn:microsoft.com/office/officeart/2018/2/layout/IconVerticalSolidList"/>
    <dgm:cxn modelId="{AD83819D-4E27-4CAF-B7BE-0A9F530C8EE2}" type="presParOf" srcId="{75596E24-4C23-44A6-BEB5-F681E6844677}" destId="{0B5F33AE-5F71-40EF-BB44-95E5F9ED50F1}" srcOrd="0" destOrd="0" presId="urn:microsoft.com/office/officeart/2018/2/layout/IconVerticalSolidList"/>
    <dgm:cxn modelId="{11C0BFDC-1B20-4A5A-A4B2-71B4B1EB99F6}" type="presParOf" srcId="{75596E24-4C23-44A6-BEB5-F681E6844677}" destId="{8E0E15B2-7697-4497-9D11-44C7BE5720C8}" srcOrd="1" destOrd="0" presId="urn:microsoft.com/office/officeart/2018/2/layout/IconVerticalSolidList"/>
    <dgm:cxn modelId="{8A9F76E6-408C-4003-B0EC-3CA83B82B493}" type="presParOf" srcId="{75596E24-4C23-44A6-BEB5-F681E6844677}" destId="{E9FF01CD-27AD-4D7A-9505-E10DF26983D2}" srcOrd="2" destOrd="0" presId="urn:microsoft.com/office/officeart/2018/2/layout/IconVerticalSolidList"/>
    <dgm:cxn modelId="{E8784525-0BC9-4538-8845-5CA25F0B1417}" type="presParOf" srcId="{75596E24-4C23-44A6-BEB5-F681E6844677}" destId="{F847D39D-9058-4E05-9633-FCFD1C4C0F13}" srcOrd="3" destOrd="0" presId="urn:microsoft.com/office/officeart/2018/2/layout/IconVerticalSolidList"/>
    <dgm:cxn modelId="{F3E46FD0-6EF5-4916-BE63-EB6608E4B068}" type="presParOf" srcId="{33FF68AB-7283-495E-9E0B-0CDFDBFF5EB5}" destId="{B9CF6C2B-15F4-4A98-91A1-46CBE72DD4BE}" srcOrd="7" destOrd="0" presId="urn:microsoft.com/office/officeart/2018/2/layout/IconVerticalSolidList"/>
    <dgm:cxn modelId="{376F145C-BA06-461B-ABC3-DCDE19546811}" type="presParOf" srcId="{33FF68AB-7283-495E-9E0B-0CDFDBFF5EB5}" destId="{4D6667A2-9C48-4F5B-940D-E13EFEFEA10C}" srcOrd="8" destOrd="0" presId="urn:microsoft.com/office/officeart/2018/2/layout/IconVerticalSolidList"/>
    <dgm:cxn modelId="{2CABF774-FCB6-4D9A-AB0F-50DA4DE38A2E}" type="presParOf" srcId="{4D6667A2-9C48-4F5B-940D-E13EFEFEA10C}" destId="{EB142486-83B3-42F7-B964-32853357C29F}" srcOrd="0" destOrd="0" presId="urn:microsoft.com/office/officeart/2018/2/layout/IconVerticalSolidList"/>
    <dgm:cxn modelId="{E2E57E26-9454-4CCD-8B12-E80626587360}" type="presParOf" srcId="{4D6667A2-9C48-4F5B-940D-E13EFEFEA10C}" destId="{0A7F26FB-4817-436B-88DE-299DD8D6085A}" srcOrd="1" destOrd="0" presId="urn:microsoft.com/office/officeart/2018/2/layout/IconVerticalSolidList"/>
    <dgm:cxn modelId="{A357EC8F-92CA-4242-BB1E-BF32C31028F0}" type="presParOf" srcId="{4D6667A2-9C48-4F5B-940D-E13EFEFEA10C}" destId="{64D9BF29-7EDC-4B49-BFD9-9BA99639DBD4}" srcOrd="2" destOrd="0" presId="urn:microsoft.com/office/officeart/2018/2/layout/IconVerticalSolidList"/>
    <dgm:cxn modelId="{7F0E43C1-112D-419B-A5D5-D6C19D6E6968}" type="presParOf" srcId="{4D6667A2-9C48-4F5B-940D-E13EFEFEA10C}" destId="{E02E6BA0-C1DE-4930-A3AD-F5446FBC84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4AFC7A-AAFB-4A58-82F4-4A32F51DC9E8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73CECA-0CFF-4635-9739-54A3693304C7}">
      <dgm:prSet/>
      <dgm:spPr/>
      <dgm:t>
        <a:bodyPr/>
        <a:lstStyle/>
        <a:p>
          <a:r>
            <a:rPr lang="en-US"/>
            <a:t>Per application</a:t>
          </a:r>
        </a:p>
      </dgm:t>
    </dgm:pt>
    <dgm:pt modelId="{ABC670A9-A2B9-4E1F-8B76-6D213CF82C70}" type="parTrans" cxnId="{52D4E104-6EDF-4999-A0C5-D12488FA9114}">
      <dgm:prSet/>
      <dgm:spPr/>
      <dgm:t>
        <a:bodyPr/>
        <a:lstStyle/>
        <a:p>
          <a:endParaRPr lang="en-US"/>
        </a:p>
      </dgm:t>
    </dgm:pt>
    <dgm:pt modelId="{C1A4C648-CB92-4638-A86F-8FACC97FC224}" type="sibTrans" cxnId="{52D4E104-6EDF-4999-A0C5-D12488FA9114}">
      <dgm:prSet/>
      <dgm:spPr/>
      <dgm:t>
        <a:bodyPr/>
        <a:lstStyle/>
        <a:p>
          <a:endParaRPr lang="en-US"/>
        </a:p>
      </dgm:t>
    </dgm:pt>
    <dgm:pt modelId="{059193BA-ABCE-4EC7-964A-4A3A1A209E02}">
      <dgm:prSet/>
      <dgm:spPr/>
      <dgm:t>
        <a:bodyPr/>
        <a:lstStyle/>
        <a:p>
          <a:r>
            <a:rPr lang="en-US"/>
            <a:t>Mono repo</a:t>
          </a:r>
        </a:p>
      </dgm:t>
    </dgm:pt>
    <dgm:pt modelId="{BD688BF8-AC85-411E-A98E-D3FF3324A3AF}" type="parTrans" cxnId="{C5B50AD9-3072-4B6D-83B2-7951981CA738}">
      <dgm:prSet/>
      <dgm:spPr/>
      <dgm:t>
        <a:bodyPr/>
        <a:lstStyle/>
        <a:p>
          <a:endParaRPr lang="en-US"/>
        </a:p>
      </dgm:t>
    </dgm:pt>
    <dgm:pt modelId="{EE0A3468-C991-4FEC-9725-D4C8D1FAEA1C}" type="sibTrans" cxnId="{C5B50AD9-3072-4B6D-83B2-7951981CA738}">
      <dgm:prSet/>
      <dgm:spPr/>
      <dgm:t>
        <a:bodyPr/>
        <a:lstStyle/>
        <a:p>
          <a:endParaRPr lang="en-US"/>
        </a:p>
      </dgm:t>
    </dgm:pt>
    <dgm:pt modelId="{05D2B900-443C-1E48-A096-35E5BBF7A2AE}" type="pres">
      <dgm:prSet presAssocID="{A04AFC7A-AAFB-4A58-82F4-4A32F51DC9E8}" presName="cycle" presStyleCnt="0">
        <dgm:presLayoutVars>
          <dgm:dir/>
          <dgm:resizeHandles val="exact"/>
        </dgm:presLayoutVars>
      </dgm:prSet>
      <dgm:spPr/>
    </dgm:pt>
    <dgm:pt modelId="{78B397A9-659C-BB4F-95B6-C136EE09DA22}" type="pres">
      <dgm:prSet presAssocID="{F673CECA-0CFF-4635-9739-54A3693304C7}" presName="node" presStyleLbl="node1" presStyleIdx="0" presStyleCnt="2">
        <dgm:presLayoutVars>
          <dgm:bulletEnabled val="1"/>
        </dgm:presLayoutVars>
      </dgm:prSet>
      <dgm:spPr/>
    </dgm:pt>
    <dgm:pt modelId="{D428A41A-A94B-B04F-A73C-A2BEFA520228}" type="pres">
      <dgm:prSet presAssocID="{F673CECA-0CFF-4635-9739-54A3693304C7}" presName="spNode" presStyleCnt="0"/>
      <dgm:spPr/>
    </dgm:pt>
    <dgm:pt modelId="{0306DB6B-8478-0747-B0A6-A8D0539AB135}" type="pres">
      <dgm:prSet presAssocID="{C1A4C648-CB92-4638-A86F-8FACC97FC224}" presName="sibTrans" presStyleLbl="sibTrans1D1" presStyleIdx="0" presStyleCnt="2"/>
      <dgm:spPr/>
    </dgm:pt>
    <dgm:pt modelId="{EEA76A0F-DAB4-3D4C-88E2-4814C3B65B42}" type="pres">
      <dgm:prSet presAssocID="{059193BA-ABCE-4EC7-964A-4A3A1A209E02}" presName="node" presStyleLbl="node1" presStyleIdx="1" presStyleCnt="2">
        <dgm:presLayoutVars>
          <dgm:bulletEnabled val="1"/>
        </dgm:presLayoutVars>
      </dgm:prSet>
      <dgm:spPr/>
    </dgm:pt>
    <dgm:pt modelId="{C257C207-0406-F64E-9C92-1C604DFABA18}" type="pres">
      <dgm:prSet presAssocID="{059193BA-ABCE-4EC7-964A-4A3A1A209E02}" presName="spNode" presStyleCnt="0"/>
      <dgm:spPr/>
    </dgm:pt>
    <dgm:pt modelId="{8C531932-11C3-6A43-BE48-7258D8B878C4}" type="pres">
      <dgm:prSet presAssocID="{EE0A3468-C991-4FEC-9725-D4C8D1FAEA1C}" presName="sibTrans" presStyleLbl="sibTrans1D1" presStyleIdx="1" presStyleCnt="2"/>
      <dgm:spPr/>
    </dgm:pt>
  </dgm:ptLst>
  <dgm:cxnLst>
    <dgm:cxn modelId="{5EA57C03-CE0E-5B43-9C04-D9F04D6565B7}" type="presOf" srcId="{A04AFC7A-AAFB-4A58-82F4-4A32F51DC9E8}" destId="{05D2B900-443C-1E48-A096-35E5BBF7A2AE}" srcOrd="0" destOrd="0" presId="urn:microsoft.com/office/officeart/2005/8/layout/cycle6"/>
    <dgm:cxn modelId="{52D4E104-6EDF-4999-A0C5-D12488FA9114}" srcId="{A04AFC7A-AAFB-4A58-82F4-4A32F51DC9E8}" destId="{F673CECA-0CFF-4635-9739-54A3693304C7}" srcOrd="0" destOrd="0" parTransId="{ABC670A9-A2B9-4E1F-8B76-6D213CF82C70}" sibTransId="{C1A4C648-CB92-4638-A86F-8FACC97FC224}"/>
    <dgm:cxn modelId="{70CC260A-B548-9D4C-8DF6-7966F0D29EC5}" type="presOf" srcId="{EE0A3468-C991-4FEC-9725-D4C8D1FAEA1C}" destId="{8C531932-11C3-6A43-BE48-7258D8B878C4}" srcOrd="0" destOrd="0" presId="urn:microsoft.com/office/officeart/2005/8/layout/cycle6"/>
    <dgm:cxn modelId="{A684CC5B-BE46-534D-B9D6-128EF8BF2AB0}" type="presOf" srcId="{C1A4C648-CB92-4638-A86F-8FACC97FC224}" destId="{0306DB6B-8478-0747-B0A6-A8D0539AB135}" srcOrd="0" destOrd="0" presId="urn:microsoft.com/office/officeart/2005/8/layout/cycle6"/>
    <dgm:cxn modelId="{B79ED4A7-9AE3-C44F-A145-5BD940085DD6}" type="presOf" srcId="{F673CECA-0CFF-4635-9739-54A3693304C7}" destId="{78B397A9-659C-BB4F-95B6-C136EE09DA22}" srcOrd="0" destOrd="0" presId="urn:microsoft.com/office/officeart/2005/8/layout/cycle6"/>
    <dgm:cxn modelId="{719F13CF-6C62-9E4E-AA3A-577867D8586C}" type="presOf" srcId="{059193BA-ABCE-4EC7-964A-4A3A1A209E02}" destId="{EEA76A0F-DAB4-3D4C-88E2-4814C3B65B42}" srcOrd="0" destOrd="0" presId="urn:microsoft.com/office/officeart/2005/8/layout/cycle6"/>
    <dgm:cxn modelId="{C5B50AD9-3072-4B6D-83B2-7951981CA738}" srcId="{A04AFC7A-AAFB-4A58-82F4-4A32F51DC9E8}" destId="{059193BA-ABCE-4EC7-964A-4A3A1A209E02}" srcOrd="1" destOrd="0" parTransId="{BD688BF8-AC85-411E-A98E-D3FF3324A3AF}" sibTransId="{EE0A3468-C991-4FEC-9725-D4C8D1FAEA1C}"/>
    <dgm:cxn modelId="{222B3690-DB48-D940-9D49-C2DAA509D146}" type="presParOf" srcId="{05D2B900-443C-1E48-A096-35E5BBF7A2AE}" destId="{78B397A9-659C-BB4F-95B6-C136EE09DA22}" srcOrd="0" destOrd="0" presId="urn:microsoft.com/office/officeart/2005/8/layout/cycle6"/>
    <dgm:cxn modelId="{E47D876B-1EDD-9A4A-850D-DE4F5A6F0E5D}" type="presParOf" srcId="{05D2B900-443C-1E48-A096-35E5BBF7A2AE}" destId="{D428A41A-A94B-B04F-A73C-A2BEFA520228}" srcOrd="1" destOrd="0" presId="urn:microsoft.com/office/officeart/2005/8/layout/cycle6"/>
    <dgm:cxn modelId="{53A51F6B-9149-AD40-9A40-3FFDBB768DA9}" type="presParOf" srcId="{05D2B900-443C-1E48-A096-35E5BBF7A2AE}" destId="{0306DB6B-8478-0747-B0A6-A8D0539AB135}" srcOrd="2" destOrd="0" presId="urn:microsoft.com/office/officeart/2005/8/layout/cycle6"/>
    <dgm:cxn modelId="{96485CE4-C042-A14B-8229-5D0000471DA5}" type="presParOf" srcId="{05D2B900-443C-1E48-A096-35E5BBF7A2AE}" destId="{EEA76A0F-DAB4-3D4C-88E2-4814C3B65B42}" srcOrd="3" destOrd="0" presId="urn:microsoft.com/office/officeart/2005/8/layout/cycle6"/>
    <dgm:cxn modelId="{E2399061-A95B-9B48-840E-B86371783426}" type="presParOf" srcId="{05D2B900-443C-1E48-A096-35E5BBF7A2AE}" destId="{C257C207-0406-F64E-9C92-1C604DFABA18}" srcOrd="4" destOrd="0" presId="urn:microsoft.com/office/officeart/2005/8/layout/cycle6"/>
    <dgm:cxn modelId="{B04E7685-F0BA-824E-A7EB-A4B1CFA8FAAE}" type="presParOf" srcId="{05D2B900-443C-1E48-A096-35E5BBF7A2AE}" destId="{8C531932-11C3-6A43-BE48-7258D8B878C4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18FD6B-1863-4D0D-8163-842FF1429A2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D4E8DD-34E7-4984-93C2-F4A297022069}">
      <dgm:prSet/>
      <dgm:spPr/>
      <dgm:t>
        <a:bodyPr/>
        <a:lstStyle/>
        <a:p>
          <a:pPr>
            <a:defRPr b="1"/>
          </a:pPr>
          <a:r>
            <a:rPr lang="en-US"/>
            <a:t>The good:</a:t>
          </a:r>
        </a:p>
      </dgm:t>
    </dgm:pt>
    <dgm:pt modelId="{6D3E8988-4797-44ED-8C57-42F1F029E22E}" type="parTrans" cxnId="{D716D611-E295-40CA-B94A-7E0FBBAF0BF9}">
      <dgm:prSet/>
      <dgm:spPr/>
      <dgm:t>
        <a:bodyPr/>
        <a:lstStyle/>
        <a:p>
          <a:endParaRPr lang="en-US"/>
        </a:p>
      </dgm:t>
    </dgm:pt>
    <dgm:pt modelId="{508BEB0F-9E43-43C5-8761-444B1FE67A3E}" type="sibTrans" cxnId="{D716D611-E295-40CA-B94A-7E0FBBAF0BF9}">
      <dgm:prSet/>
      <dgm:spPr/>
      <dgm:t>
        <a:bodyPr/>
        <a:lstStyle/>
        <a:p>
          <a:endParaRPr lang="en-US"/>
        </a:p>
      </dgm:t>
    </dgm:pt>
    <dgm:pt modelId="{6934AC03-81F0-43D2-86BA-1C861AE37F4C}">
      <dgm:prSet/>
      <dgm:spPr/>
      <dgm:t>
        <a:bodyPr/>
        <a:lstStyle/>
        <a:p>
          <a:r>
            <a:rPr lang="en-US" dirty="0"/>
            <a:t>Keeps all code specific to one app together</a:t>
          </a:r>
        </a:p>
      </dgm:t>
    </dgm:pt>
    <dgm:pt modelId="{24860CB8-3041-496A-A109-15E9B92CBD3F}" type="parTrans" cxnId="{14E7F1FE-99D7-468A-88A0-A52B44C30A64}">
      <dgm:prSet/>
      <dgm:spPr/>
      <dgm:t>
        <a:bodyPr/>
        <a:lstStyle/>
        <a:p>
          <a:endParaRPr lang="en-US"/>
        </a:p>
      </dgm:t>
    </dgm:pt>
    <dgm:pt modelId="{F0484B3E-E1CD-4F6D-BCC8-D3EAEC8F0105}" type="sibTrans" cxnId="{14E7F1FE-99D7-468A-88A0-A52B44C30A64}">
      <dgm:prSet/>
      <dgm:spPr/>
      <dgm:t>
        <a:bodyPr/>
        <a:lstStyle/>
        <a:p>
          <a:endParaRPr lang="en-US"/>
        </a:p>
      </dgm:t>
    </dgm:pt>
    <dgm:pt modelId="{F179AD71-F6A4-42D2-9141-058B925834C7}">
      <dgm:prSet/>
      <dgm:spPr/>
      <dgm:t>
        <a:bodyPr/>
        <a:lstStyle/>
        <a:p>
          <a:r>
            <a:rPr lang="en-US"/>
            <a:t>Simple for application developers to update</a:t>
          </a:r>
        </a:p>
      </dgm:t>
    </dgm:pt>
    <dgm:pt modelId="{16EDDA7C-E7CA-4BF9-88B6-1FD9137EE2F0}" type="parTrans" cxnId="{86C959AD-EEB1-4650-A7D4-F95F8059DEA7}">
      <dgm:prSet/>
      <dgm:spPr/>
      <dgm:t>
        <a:bodyPr/>
        <a:lstStyle/>
        <a:p>
          <a:endParaRPr lang="en-US"/>
        </a:p>
      </dgm:t>
    </dgm:pt>
    <dgm:pt modelId="{8DCED1C0-FF76-4A3E-B0A7-6EE16B51F2F1}" type="sibTrans" cxnId="{86C959AD-EEB1-4650-A7D4-F95F8059DEA7}">
      <dgm:prSet/>
      <dgm:spPr/>
      <dgm:t>
        <a:bodyPr/>
        <a:lstStyle/>
        <a:p>
          <a:endParaRPr lang="en-US"/>
        </a:p>
      </dgm:t>
    </dgm:pt>
    <dgm:pt modelId="{1DAE579A-1E20-4A88-A9E6-118F11D19B6A}">
      <dgm:prSet/>
      <dgm:spPr/>
      <dgm:t>
        <a:bodyPr/>
        <a:lstStyle/>
        <a:p>
          <a:r>
            <a:rPr lang="en-US"/>
            <a:t>Keeps app permissions restricted to the teams that own it</a:t>
          </a:r>
        </a:p>
      </dgm:t>
    </dgm:pt>
    <dgm:pt modelId="{9527CE65-AA5D-4339-B536-4D3B814370AD}" type="parTrans" cxnId="{6CFDB0F1-C990-4625-A820-6960A519153D}">
      <dgm:prSet/>
      <dgm:spPr/>
      <dgm:t>
        <a:bodyPr/>
        <a:lstStyle/>
        <a:p>
          <a:endParaRPr lang="en-US"/>
        </a:p>
      </dgm:t>
    </dgm:pt>
    <dgm:pt modelId="{9356BBCC-05EA-47F4-BE9F-31116ED4F5FA}" type="sibTrans" cxnId="{6CFDB0F1-C990-4625-A820-6960A519153D}">
      <dgm:prSet/>
      <dgm:spPr/>
      <dgm:t>
        <a:bodyPr/>
        <a:lstStyle/>
        <a:p>
          <a:endParaRPr lang="en-US"/>
        </a:p>
      </dgm:t>
    </dgm:pt>
    <dgm:pt modelId="{024A4895-DE4D-49EA-A5AF-7A78235EE8C8}">
      <dgm:prSet/>
      <dgm:spPr/>
      <dgm:t>
        <a:bodyPr/>
        <a:lstStyle/>
        <a:p>
          <a:r>
            <a:rPr lang="en-US"/>
            <a:t>Shorter CI times</a:t>
          </a:r>
        </a:p>
      </dgm:t>
    </dgm:pt>
    <dgm:pt modelId="{11948BC2-200A-426C-B7D8-80561C1F8156}" type="parTrans" cxnId="{FDB9B90B-D1EA-45CC-8AA3-86912F8C077D}">
      <dgm:prSet/>
      <dgm:spPr/>
      <dgm:t>
        <a:bodyPr/>
        <a:lstStyle/>
        <a:p>
          <a:endParaRPr lang="en-US"/>
        </a:p>
      </dgm:t>
    </dgm:pt>
    <dgm:pt modelId="{46D8E926-BE83-4484-BCFA-4AFF331EE4C0}" type="sibTrans" cxnId="{FDB9B90B-D1EA-45CC-8AA3-86912F8C077D}">
      <dgm:prSet/>
      <dgm:spPr/>
      <dgm:t>
        <a:bodyPr/>
        <a:lstStyle/>
        <a:p>
          <a:endParaRPr lang="en-US"/>
        </a:p>
      </dgm:t>
    </dgm:pt>
    <dgm:pt modelId="{FB9933CC-D81C-49EA-A822-46083241E26C}">
      <dgm:prSet/>
      <dgm:spPr/>
      <dgm:t>
        <a:bodyPr/>
        <a:lstStyle/>
        <a:p>
          <a:pPr>
            <a:defRPr b="1"/>
          </a:pPr>
          <a:r>
            <a:rPr lang="en-US"/>
            <a:t>The bad:</a:t>
          </a:r>
        </a:p>
      </dgm:t>
    </dgm:pt>
    <dgm:pt modelId="{0E1AE0E3-7951-44E6-98C5-2B85CC87F6B0}" type="parTrans" cxnId="{CF853494-3C8C-4CC6-ABA4-5F40B1557082}">
      <dgm:prSet/>
      <dgm:spPr/>
      <dgm:t>
        <a:bodyPr/>
        <a:lstStyle/>
        <a:p>
          <a:endParaRPr lang="en-US"/>
        </a:p>
      </dgm:t>
    </dgm:pt>
    <dgm:pt modelId="{3D3656E7-0302-4BED-AE7B-4EBE703CAD85}" type="sibTrans" cxnId="{CF853494-3C8C-4CC6-ABA4-5F40B1557082}">
      <dgm:prSet/>
      <dgm:spPr/>
      <dgm:t>
        <a:bodyPr/>
        <a:lstStyle/>
        <a:p>
          <a:endParaRPr lang="en-US"/>
        </a:p>
      </dgm:t>
    </dgm:pt>
    <dgm:pt modelId="{ED3BF23E-8F6A-4E34-948F-87FCE8B372C3}">
      <dgm:prSet/>
      <dgm:spPr/>
      <dgm:t>
        <a:bodyPr/>
        <a:lstStyle/>
        <a:p>
          <a:r>
            <a:rPr lang="en-US" dirty="0"/>
            <a:t>CFN Exports not easy to find in code, requires AWS CLI/Console discovery</a:t>
          </a:r>
        </a:p>
      </dgm:t>
    </dgm:pt>
    <dgm:pt modelId="{9F889A53-2863-417C-8734-A870638A644D}" type="parTrans" cxnId="{6C617007-36DA-4EEE-A6EC-D6665CDFDCDC}">
      <dgm:prSet/>
      <dgm:spPr/>
      <dgm:t>
        <a:bodyPr/>
        <a:lstStyle/>
        <a:p>
          <a:endParaRPr lang="en-US"/>
        </a:p>
      </dgm:t>
    </dgm:pt>
    <dgm:pt modelId="{268497D4-D341-4A75-B3E3-537998FAA394}" type="sibTrans" cxnId="{6C617007-36DA-4EEE-A6EC-D6665CDFDCDC}">
      <dgm:prSet/>
      <dgm:spPr/>
      <dgm:t>
        <a:bodyPr/>
        <a:lstStyle/>
        <a:p>
          <a:endParaRPr lang="en-US"/>
        </a:p>
      </dgm:t>
    </dgm:pt>
    <dgm:pt modelId="{AC32D2F8-0D52-4B65-9C4E-22C063429C96}">
      <dgm:prSet/>
      <dgm:spPr/>
      <dgm:t>
        <a:bodyPr/>
        <a:lstStyle/>
        <a:p>
          <a:r>
            <a:rPr lang="en-US" dirty="0"/>
            <a:t>Fragmented infrastructure code base</a:t>
          </a:r>
        </a:p>
      </dgm:t>
    </dgm:pt>
    <dgm:pt modelId="{5F083E3E-D9C4-4252-9E24-AF8848D62835}" type="parTrans" cxnId="{309112AA-613F-4F2A-B944-D81A1DBBDBC1}">
      <dgm:prSet/>
      <dgm:spPr/>
      <dgm:t>
        <a:bodyPr/>
        <a:lstStyle/>
        <a:p>
          <a:endParaRPr lang="en-US"/>
        </a:p>
      </dgm:t>
    </dgm:pt>
    <dgm:pt modelId="{60C71950-85D5-48AF-AF84-8DD643CBC0D2}" type="sibTrans" cxnId="{309112AA-613F-4F2A-B944-D81A1DBBDBC1}">
      <dgm:prSet/>
      <dgm:spPr/>
      <dgm:t>
        <a:bodyPr/>
        <a:lstStyle/>
        <a:p>
          <a:endParaRPr lang="en-US"/>
        </a:p>
      </dgm:t>
    </dgm:pt>
    <dgm:pt modelId="{7ABE4400-7D87-470D-95A1-7E5B584BB8D9}">
      <dgm:prSet/>
      <dgm:spPr/>
      <dgm:t>
        <a:bodyPr/>
        <a:lstStyle/>
        <a:p>
          <a:r>
            <a:rPr lang="en-US" dirty="0"/>
            <a:t>Not all teams document or communicate effectively if siloed</a:t>
          </a:r>
        </a:p>
      </dgm:t>
    </dgm:pt>
    <dgm:pt modelId="{DC08F194-3514-48C7-9A61-17AB70E0FCBE}" type="parTrans" cxnId="{7840A79B-3E8A-4B22-B985-80794AACEFED}">
      <dgm:prSet/>
      <dgm:spPr/>
      <dgm:t>
        <a:bodyPr/>
        <a:lstStyle/>
        <a:p>
          <a:endParaRPr lang="en-US"/>
        </a:p>
      </dgm:t>
    </dgm:pt>
    <dgm:pt modelId="{3497BFCC-C339-4B63-BBCE-AA0848BE6F19}" type="sibTrans" cxnId="{7840A79B-3E8A-4B22-B985-80794AACEFED}">
      <dgm:prSet/>
      <dgm:spPr/>
      <dgm:t>
        <a:bodyPr/>
        <a:lstStyle/>
        <a:p>
          <a:endParaRPr lang="en-US"/>
        </a:p>
      </dgm:t>
    </dgm:pt>
    <dgm:pt modelId="{2442761C-9182-4E4F-809D-CC03795EA02D}" type="pres">
      <dgm:prSet presAssocID="{5518FD6B-1863-4D0D-8163-842FF1429A24}" presName="linear" presStyleCnt="0">
        <dgm:presLayoutVars>
          <dgm:dir/>
          <dgm:animLvl val="lvl"/>
          <dgm:resizeHandles val="exact"/>
        </dgm:presLayoutVars>
      </dgm:prSet>
      <dgm:spPr/>
    </dgm:pt>
    <dgm:pt modelId="{9803F13B-3CB3-C84B-BE3F-B211F1731A08}" type="pres">
      <dgm:prSet presAssocID="{B1D4E8DD-34E7-4984-93C2-F4A297022069}" presName="parentLin" presStyleCnt="0"/>
      <dgm:spPr/>
    </dgm:pt>
    <dgm:pt modelId="{591EFFBC-DAE3-7A4F-B578-7AF7706D2CFE}" type="pres">
      <dgm:prSet presAssocID="{B1D4E8DD-34E7-4984-93C2-F4A297022069}" presName="parentLeftMargin" presStyleLbl="node1" presStyleIdx="0" presStyleCnt="2"/>
      <dgm:spPr/>
    </dgm:pt>
    <dgm:pt modelId="{76702E9B-8EED-9E42-9A06-8047A5349755}" type="pres">
      <dgm:prSet presAssocID="{B1D4E8DD-34E7-4984-93C2-F4A2970220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2BE0EE-4FB8-C44C-A7EF-165472D98BAF}" type="pres">
      <dgm:prSet presAssocID="{B1D4E8DD-34E7-4984-93C2-F4A297022069}" presName="negativeSpace" presStyleCnt="0"/>
      <dgm:spPr/>
    </dgm:pt>
    <dgm:pt modelId="{C6AAC283-9F8F-0746-AF8F-9BF74D5A475D}" type="pres">
      <dgm:prSet presAssocID="{B1D4E8DD-34E7-4984-93C2-F4A297022069}" presName="childText" presStyleLbl="conFgAcc1" presStyleIdx="0" presStyleCnt="2">
        <dgm:presLayoutVars>
          <dgm:bulletEnabled val="1"/>
        </dgm:presLayoutVars>
      </dgm:prSet>
      <dgm:spPr/>
    </dgm:pt>
    <dgm:pt modelId="{38E3B2B7-AA27-7045-ABDB-CDA55073A451}" type="pres">
      <dgm:prSet presAssocID="{508BEB0F-9E43-43C5-8761-444B1FE67A3E}" presName="spaceBetweenRectangles" presStyleCnt="0"/>
      <dgm:spPr/>
    </dgm:pt>
    <dgm:pt modelId="{BACAB7C3-5033-D04F-8C69-FBC60A192A3A}" type="pres">
      <dgm:prSet presAssocID="{FB9933CC-D81C-49EA-A822-46083241E26C}" presName="parentLin" presStyleCnt="0"/>
      <dgm:spPr/>
    </dgm:pt>
    <dgm:pt modelId="{D9DDF4AC-718A-F74B-A5BA-0A221CDACC4E}" type="pres">
      <dgm:prSet presAssocID="{FB9933CC-D81C-49EA-A822-46083241E26C}" presName="parentLeftMargin" presStyleLbl="node1" presStyleIdx="0" presStyleCnt="2"/>
      <dgm:spPr/>
    </dgm:pt>
    <dgm:pt modelId="{CB24C042-0188-8E43-A1D8-47488F122A0A}" type="pres">
      <dgm:prSet presAssocID="{FB9933CC-D81C-49EA-A822-46083241E2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11303A-E1B2-0848-B43B-31DD9CD64DE9}" type="pres">
      <dgm:prSet presAssocID="{FB9933CC-D81C-49EA-A822-46083241E26C}" presName="negativeSpace" presStyleCnt="0"/>
      <dgm:spPr/>
    </dgm:pt>
    <dgm:pt modelId="{84BE11CF-BFBD-4040-BF7F-1DC0CDF62702}" type="pres">
      <dgm:prSet presAssocID="{FB9933CC-D81C-49EA-A822-46083241E26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617007-36DA-4EEE-A6EC-D6665CDFDCDC}" srcId="{FB9933CC-D81C-49EA-A822-46083241E26C}" destId="{ED3BF23E-8F6A-4E34-948F-87FCE8B372C3}" srcOrd="0" destOrd="0" parTransId="{9F889A53-2863-417C-8734-A870638A644D}" sibTransId="{268497D4-D341-4A75-B3E3-537998FAA394}"/>
    <dgm:cxn modelId="{FDB9B90B-D1EA-45CC-8AA3-86912F8C077D}" srcId="{B1D4E8DD-34E7-4984-93C2-F4A297022069}" destId="{024A4895-DE4D-49EA-A5AF-7A78235EE8C8}" srcOrd="3" destOrd="0" parTransId="{11948BC2-200A-426C-B7D8-80561C1F8156}" sibTransId="{46D8E926-BE83-4484-BCFA-4AFF331EE4C0}"/>
    <dgm:cxn modelId="{74CE5710-5087-4B42-BC69-7E5CE1BCADA5}" type="presOf" srcId="{ED3BF23E-8F6A-4E34-948F-87FCE8B372C3}" destId="{84BE11CF-BFBD-4040-BF7F-1DC0CDF62702}" srcOrd="0" destOrd="0" presId="urn:microsoft.com/office/officeart/2005/8/layout/list1"/>
    <dgm:cxn modelId="{D716D611-E295-40CA-B94A-7E0FBBAF0BF9}" srcId="{5518FD6B-1863-4D0D-8163-842FF1429A24}" destId="{B1D4E8DD-34E7-4984-93C2-F4A297022069}" srcOrd="0" destOrd="0" parTransId="{6D3E8988-4797-44ED-8C57-42F1F029E22E}" sibTransId="{508BEB0F-9E43-43C5-8761-444B1FE67A3E}"/>
    <dgm:cxn modelId="{0F16FF1F-2AAC-A046-B56A-06024F0983B3}" type="presOf" srcId="{7ABE4400-7D87-470D-95A1-7E5B584BB8D9}" destId="{84BE11CF-BFBD-4040-BF7F-1DC0CDF62702}" srcOrd="0" destOrd="2" presId="urn:microsoft.com/office/officeart/2005/8/layout/list1"/>
    <dgm:cxn modelId="{6579743A-F5DE-1146-A4E7-F842D4634763}" type="presOf" srcId="{6934AC03-81F0-43D2-86BA-1C861AE37F4C}" destId="{C6AAC283-9F8F-0746-AF8F-9BF74D5A475D}" srcOrd="0" destOrd="0" presId="urn:microsoft.com/office/officeart/2005/8/layout/list1"/>
    <dgm:cxn modelId="{EE06873D-C48F-9442-84F0-2D7B38D30CBF}" type="presOf" srcId="{1DAE579A-1E20-4A88-A9E6-118F11D19B6A}" destId="{C6AAC283-9F8F-0746-AF8F-9BF74D5A475D}" srcOrd="0" destOrd="2" presId="urn:microsoft.com/office/officeart/2005/8/layout/list1"/>
    <dgm:cxn modelId="{265E2156-2B3D-A147-AF47-325209CBE86F}" type="presOf" srcId="{FB9933CC-D81C-49EA-A822-46083241E26C}" destId="{D9DDF4AC-718A-F74B-A5BA-0A221CDACC4E}" srcOrd="0" destOrd="0" presId="urn:microsoft.com/office/officeart/2005/8/layout/list1"/>
    <dgm:cxn modelId="{0C67DA6C-BFB8-2847-9801-3BAA7A7019AB}" type="presOf" srcId="{FB9933CC-D81C-49EA-A822-46083241E26C}" destId="{CB24C042-0188-8E43-A1D8-47488F122A0A}" srcOrd="1" destOrd="0" presId="urn:microsoft.com/office/officeart/2005/8/layout/list1"/>
    <dgm:cxn modelId="{9D6B9888-7F2B-BC43-BEE4-3B1ABD7BCE1C}" type="presOf" srcId="{B1D4E8DD-34E7-4984-93C2-F4A297022069}" destId="{591EFFBC-DAE3-7A4F-B578-7AF7706D2CFE}" srcOrd="0" destOrd="0" presId="urn:microsoft.com/office/officeart/2005/8/layout/list1"/>
    <dgm:cxn modelId="{C832A68F-FA69-9848-8FD8-46B02604743A}" type="presOf" srcId="{F179AD71-F6A4-42D2-9141-058B925834C7}" destId="{C6AAC283-9F8F-0746-AF8F-9BF74D5A475D}" srcOrd="0" destOrd="1" presId="urn:microsoft.com/office/officeart/2005/8/layout/list1"/>
    <dgm:cxn modelId="{CF853494-3C8C-4CC6-ABA4-5F40B1557082}" srcId="{5518FD6B-1863-4D0D-8163-842FF1429A24}" destId="{FB9933CC-D81C-49EA-A822-46083241E26C}" srcOrd="1" destOrd="0" parTransId="{0E1AE0E3-7951-44E6-98C5-2B85CC87F6B0}" sibTransId="{3D3656E7-0302-4BED-AE7B-4EBE703CAD85}"/>
    <dgm:cxn modelId="{7840A79B-3E8A-4B22-B985-80794AACEFED}" srcId="{FB9933CC-D81C-49EA-A822-46083241E26C}" destId="{7ABE4400-7D87-470D-95A1-7E5B584BB8D9}" srcOrd="2" destOrd="0" parTransId="{DC08F194-3514-48C7-9A61-17AB70E0FCBE}" sibTransId="{3497BFCC-C339-4B63-BBCE-AA0848BE6F19}"/>
    <dgm:cxn modelId="{DE430DA3-67F6-1145-8345-A0EAFD796BD0}" type="presOf" srcId="{5518FD6B-1863-4D0D-8163-842FF1429A24}" destId="{2442761C-9182-4E4F-809D-CC03795EA02D}" srcOrd="0" destOrd="0" presId="urn:microsoft.com/office/officeart/2005/8/layout/list1"/>
    <dgm:cxn modelId="{309112AA-613F-4F2A-B944-D81A1DBBDBC1}" srcId="{FB9933CC-D81C-49EA-A822-46083241E26C}" destId="{AC32D2F8-0D52-4B65-9C4E-22C063429C96}" srcOrd="1" destOrd="0" parTransId="{5F083E3E-D9C4-4252-9E24-AF8848D62835}" sibTransId="{60C71950-85D5-48AF-AF84-8DD643CBC0D2}"/>
    <dgm:cxn modelId="{86C959AD-EEB1-4650-A7D4-F95F8059DEA7}" srcId="{B1D4E8DD-34E7-4984-93C2-F4A297022069}" destId="{F179AD71-F6A4-42D2-9141-058B925834C7}" srcOrd="1" destOrd="0" parTransId="{16EDDA7C-E7CA-4BF9-88B6-1FD9137EE2F0}" sibTransId="{8DCED1C0-FF76-4A3E-B0A7-6EE16B51F2F1}"/>
    <dgm:cxn modelId="{601D9CB5-17E6-3843-8F4A-3A5D0319B7C7}" type="presOf" srcId="{AC32D2F8-0D52-4B65-9C4E-22C063429C96}" destId="{84BE11CF-BFBD-4040-BF7F-1DC0CDF62702}" srcOrd="0" destOrd="1" presId="urn:microsoft.com/office/officeart/2005/8/layout/list1"/>
    <dgm:cxn modelId="{D08071BA-0F32-C742-A451-1D390E481859}" type="presOf" srcId="{024A4895-DE4D-49EA-A5AF-7A78235EE8C8}" destId="{C6AAC283-9F8F-0746-AF8F-9BF74D5A475D}" srcOrd="0" destOrd="3" presId="urn:microsoft.com/office/officeart/2005/8/layout/list1"/>
    <dgm:cxn modelId="{AE2A98CC-6236-2240-9A32-E8E542EAB9D8}" type="presOf" srcId="{B1D4E8DD-34E7-4984-93C2-F4A297022069}" destId="{76702E9B-8EED-9E42-9A06-8047A5349755}" srcOrd="1" destOrd="0" presId="urn:microsoft.com/office/officeart/2005/8/layout/list1"/>
    <dgm:cxn modelId="{6CFDB0F1-C990-4625-A820-6960A519153D}" srcId="{B1D4E8DD-34E7-4984-93C2-F4A297022069}" destId="{1DAE579A-1E20-4A88-A9E6-118F11D19B6A}" srcOrd="2" destOrd="0" parTransId="{9527CE65-AA5D-4339-B536-4D3B814370AD}" sibTransId="{9356BBCC-05EA-47F4-BE9F-31116ED4F5FA}"/>
    <dgm:cxn modelId="{14E7F1FE-99D7-468A-88A0-A52B44C30A64}" srcId="{B1D4E8DD-34E7-4984-93C2-F4A297022069}" destId="{6934AC03-81F0-43D2-86BA-1C861AE37F4C}" srcOrd="0" destOrd="0" parTransId="{24860CB8-3041-496A-A109-15E9B92CBD3F}" sibTransId="{F0484B3E-E1CD-4F6D-BCC8-D3EAEC8F0105}"/>
    <dgm:cxn modelId="{9BC29D2D-B4E0-354E-8A59-02DE649D38E7}" type="presParOf" srcId="{2442761C-9182-4E4F-809D-CC03795EA02D}" destId="{9803F13B-3CB3-C84B-BE3F-B211F1731A08}" srcOrd="0" destOrd="0" presId="urn:microsoft.com/office/officeart/2005/8/layout/list1"/>
    <dgm:cxn modelId="{5B3E54A7-95CB-7C4F-A012-DA7F652AB114}" type="presParOf" srcId="{9803F13B-3CB3-C84B-BE3F-B211F1731A08}" destId="{591EFFBC-DAE3-7A4F-B578-7AF7706D2CFE}" srcOrd="0" destOrd="0" presId="urn:microsoft.com/office/officeart/2005/8/layout/list1"/>
    <dgm:cxn modelId="{32B8DCE8-6ECF-574E-A80D-CFE2F62168DA}" type="presParOf" srcId="{9803F13B-3CB3-C84B-BE3F-B211F1731A08}" destId="{76702E9B-8EED-9E42-9A06-8047A5349755}" srcOrd="1" destOrd="0" presId="urn:microsoft.com/office/officeart/2005/8/layout/list1"/>
    <dgm:cxn modelId="{2013EE6A-F8D1-0F4E-BF4B-C980F9F20746}" type="presParOf" srcId="{2442761C-9182-4E4F-809D-CC03795EA02D}" destId="{DA2BE0EE-4FB8-C44C-A7EF-165472D98BAF}" srcOrd="1" destOrd="0" presId="urn:microsoft.com/office/officeart/2005/8/layout/list1"/>
    <dgm:cxn modelId="{FFCEC5C0-3BF7-154D-9A0A-647B82CF2454}" type="presParOf" srcId="{2442761C-9182-4E4F-809D-CC03795EA02D}" destId="{C6AAC283-9F8F-0746-AF8F-9BF74D5A475D}" srcOrd="2" destOrd="0" presId="urn:microsoft.com/office/officeart/2005/8/layout/list1"/>
    <dgm:cxn modelId="{5532C7E6-76C8-304F-B646-98AEF0C32160}" type="presParOf" srcId="{2442761C-9182-4E4F-809D-CC03795EA02D}" destId="{38E3B2B7-AA27-7045-ABDB-CDA55073A451}" srcOrd="3" destOrd="0" presId="urn:microsoft.com/office/officeart/2005/8/layout/list1"/>
    <dgm:cxn modelId="{509759FC-D72D-D745-80EE-1272F128D90F}" type="presParOf" srcId="{2442761C-9182-4E4F-809D-CC03795EA02D}" destId="{BACAB7C3-5033-D04F-8C69-FBC60A192A3A}" srcOrd="4" destOrd="0" presId="urn:microsoft.com/office/officeart/2005/8/layout/list1"/>
    <dgm:cxn modelId="{D35DE156-DEF0-C74B-A7C6-B550DC8EF6F0}" type="presParOf" srcId="{BACAB7C3-5033-D04F-8C69-FBC60A192A3A}" destId="{D9DDF4AC-718A-F74B-A5BA-0A221CDACC4E}" srcOrd="0" destOrd="0" presId="urn:microsoft.com/office/officeart/2005/8/layout/list1"/>
    <dgm:cxn modelId="{EA13EB6C-11FF-8543-ACC2-5BBF0297B653}" type="presParOf" srcId="{BACAB7C3-5033-D04F-8C69-FBC60A192A3A}" destId="{CB24C042-0188-8E43-A1D8-47488F122A0A}" srcOrd="1" destOrd="0" presId="urn:microsoft.com/office/officeart/2005/8/layout/list1"/>
    <dgm:cxn modelId="{FE22DB0A-95DE-EB45-A4FB-EFA285C519AF}" type="presParOf" srcId="{2442761C-9182-4E4F-809D-CC03795EA02D}" destId="{D911303A-E1B2-0848-B43B-31DD9CD64DE9}" srcOrd="5" destOrd="0" presId="urn:microsoft.com/office/officeart/2005/8/layout/list1"/>
    <dgm:cxn modelId="{946B0C2D-13E5-E248-9CC1-2D9FF7C2807C}" type="presParOf" srcId="{2442761C-9182-4E4F-809D-CC03795EA02D}" destId="{84BE11CF-BFBD-4040-BF7F-1DC0CDF6270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EED466-07BB-4E9E-B407-44892F68D4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C1949A-C69D-4D30-86CD-5BD73D6A3594}">
      <dgm:prSet/>
      <dgm:spPr/>
      <dgm:t>
        <a:bodyPr/>
        <a:lstStyle/>
        <a:p>
          <a:r>
            <a:rPr lang="en-US"/>
            <a:t>The good:</a:t>
          </a:r>
        </a:p>
      </dgm:t>
    </dgm:pt>
    <dgm:pt modelId="{2DFDBB2B-32E5-4A07-BC0E-804781A796B8}" type="parTrans" cxnId="{CFEE5C57-98F1-448D-8C44-D4B5C3379834}">
      <dgm:prSet/>
      <dgm:spPr/>
      <dgm:t>
        <a:bodyPr/>
        <a:lstStyle/>
        <a:p>
          <a:endParaRPr lang="en-US"/>
        </a:p>
      </dgm:t>
    </dgm:pt>
    <dgm:pt modelId="{5D01B4E8-AED2-4567-9C82-0A02EA877DEF}" type="sibTrans" cxnId="{CFEE5C57-98F1-448D-8C44-D4B5C3379834}">
      <dgm:prSet/>
      <dgm:spPr/>
      <dgm:t>
        <a:bodyPr/>
        <a:lstStyle/>
        <a:p>
          <a:endParaRPr lang="en-US"/>
        </a:p>
      </dgm:t>
    </dgm:pt>
    <dgm:pt modelId="{763E0178-600C-4A5F-BF06-99162C959D32}">
      <dgm:prSet/>
      <dgm:spPr/>
      <dgm:t>
        <a:bodyPr/>
        <a:lstStyle/>
        <a:p>
          <a:r>
            <a:rPr lang="en-US"/>
            <a:t>All infrastructure code is bundled in the same place</a:t>
          </a:r>
        </a:p>
      </dgm:t>
    </dgm:pt>
    <dgm:pt modelId="{95B72B2D-E4F1-4E18-ABC0-8F5F97B14D1D}" type="parTrans" cxnId="{D8F3B721-AB7E-4D48-89ED-E881D153DF94}">
      <dgm:prSet/>
      <dgm:spPr/>
      <dgm:t>
        <a:bodyPr/>
        <a:lstStyle/>
        <a:p>
          <a:endParaRPr lang="en-US"/>
        </a:p>
      </dgm:t>
    </dgm:pt>
    <dgm:pt modelId="{28A2A69A-6CF0-4DB4-9E8D-D411FF10B81C}" type="sibTrans" cxnId="{D8F3B721-AB7E-4D48-89ED-E881D153DF94}">
      <dgm:prSet/>
      <dgm:spPr/>
      <dgm:t>
        <a:bodyPr/>
        <a:lstStyle/>
        <a:p>
          <a:endParaRPr lang="en-US"/>
        </a:p>
      </dgm:t>
    </dgm:pt>
    <dgm:pt modelId="{681297F9-F6C3-4E7D-8267-9C39795BB2C3}">
      <dgm:prSet/>
      <dgm:spPr/>
      <dgm:t>
        <a:bodyPr/>
        <a:lstStyle/>
        <a:p>
          <a:r>
            <a:rPr lang="en-US" dirty="0"/>
            <a:t>CI and linting is DRY</a:t>
          </a:r>
        </a:p>
      </dgm:t>
    </dgm:pt>
    <dgm:pt modelId="{39F112FB-B7BC-4772-991F-308003293FA8}" type="parTrans" cxnId="{EB5E4D94-0ECC-46DB-B060-5D09D15375BB}">
      <dgm:prSet/>
      <dgm:spPr/>
      <dgm:t>
        <a:bodyPr/>
        <a:lstStyle/>
        <a:p>
          <a:endParaRPr lang="en-US"/>
        </a:p>
      </dgm:t>
    </dgm:pt>
    <dgm:pt modelId="{F67B5DD7-C8F6-4F09-B6B0-39E4A529D050}" type="sibTrans" cxnId="{EB5E4D94-0ECC-46DB-B060-5D09D15375BB}">
      <dgm:prSet/>
      <dgm:spPr/>
      <dgm:t>
        <a:bodyPr/>
        <a:lstStyle/>
        <a:p>
          <a:endParaRPr lang="en-US"/>
        </a:p>
      </dgm:t>
    </dgm:pt>
    <dgm:pt modelId="{550E6D99-AE6F-493F-9995-1E2CD92B0832}">
      <dgm:prSet/>
      <dgm:spPr/>
      <dgm:t>
        <a:bodyPr/>
        <a:lstStyle/>
        <a:p>
          <a:r>
            <a:rPr lang="en-US" dirty="0"/>
            <a:t>Exports easy to handle</a:t>
          </a:r>
        </a:p>
      </dgm:t>
    </dgm:pt>
    <dgm:pt modelId="{CF50B2A4-0049-43BB-88E1-1B5F9782CA7D}" type="parTrans" cxnId="{92B9A00C-B18F-410B-A393-3494B5C730FA}">
      <dgm:prSet/>
      <dgm:spPr/>
      <dgm:t>
        <a:bodyPr/>
        <a:lstStyle/>
        <a:p>
          <a:endParaRPr lang="en-US"/>
        </a:p>
      </dgm:t>
    </dgm:pt>
    <dgm:pt modelId="{B670A917-3A2E-4A14-98CF-622B6E5D509F}" type="sibTrans" cxnId="{92B9A00C-B18F-410B-A393-3494B5C730FA}">
      <dgm:prSet/>
      <dgm:spPr/>
      <dgm:t>
        <a:bodyPr/>
        <a:lstStyle/>
        <a:p>
          <a:endParaRPr lang="en-US"/>
        </a:p>
      </dgm:t>
    </dgm:pt>
    <dgm:pt modelId="{869C21A8-E8B7-41CA-8A84-D1B5972AF6AD}">
      <dgm:prSet/>
      <dgm:spPr/>
      <dgm:t>
        <a:bodyPr/>
        <a:lstStyle/>
        <a:p>
          <a:r>
            <a:rPr lang="en-US"/>
            <a:t>The bad:</a:t>
          </a:r>
        </a:p>
      </dgm:t>
    </dgm:pt>
    <dgm:pt modelId="{72A3A797-8DE8-42D7-9B08-AE8BFD32395A}" type="parTrans" cxnId="{5754FA6B-C92D-4D43-AED8-0FB7BEB58275}">
      <dgm:prSet/>
      <dgm:spPr/>
      <dgm:t>
        <a:bodyPr/>
        <a:lstStyle/>
        <a:p>
          <a:endParaRPr lang="en-US"/>
        </a:p>
      </dgm:t>
    </dgm:pt>
    <dgm:pt modelId="{D945FB75-E380-458E-9502-DFC4D0D06667}" type="sibTrans" cxnId="{5754FA6B-C92D-4D43-AED8-0FB7BEB58275}">
      <dgm:prSet/>
      <dgm:spPr/>
      <dgm:t>
        <a:bodyPr/>
        <a:lstStyle/>
        <a:p>
          <a:endParaRPr lang="en-US"/>
        </a:p>
      </dgm:t>
    </dgm:pt>
    <dgm:pt modelId="{814BA87E-2EBD-4998-B12A-5D8EC21EEAF9}">
      <dgm:prSet/>
      <dgm:spPr/>
      <dgm:t>
        <a:bodyPr/>
        <a:lstStyle/>
        <a:p>
          <a:r>
            <a:rPr lang="en-US" dirty="0"/>
            <a:t>App code not bundled alongside CI</a:t>
          </a:r>
        </a:p>
      </dgm:t>
    </dgm:pt>
    <dgm:pt modelId="{5AB6D7BB-5FD4-445E-ABEE-3CA0EACDB866}" type="parTrans" cxnId="{55FB78CB-F158-4734-BB90-3E13B2AC2F87}">
      <dgm:prSet/>
      <dgm:spPr/>
      <dgm:t>
        <a:bodyPr/>
        <a:lstStyle/>
        <a:p>
          <a:endParaRPr lang="en-US"/>
        </a:p>
      </dgm:t>
    </dgm:pt>
    <dgm:pt modelId="{39E49F5D-A2A8-4341-B830-F063E9083236}" type="sibTrans" cxnId="{55FB78CB-F158-4734-BB90-3E13B2AC2F87}">
      <dgm:prSet/>
      <dgm:spPr/>
      <dgm:t>
        <a:bodyPr/>
        <a:lstStyle/>
        <a:p>
          <a:endParaRPr lang="en-US"/>
        </a:p>
      </dgm:t>
    </dgm:pt>
    <dgm:pt modelId="{DBA93BAB-C189-4989-AB24-F778468EA07D}">
      <dgm:prSet/>
      <dgm:spPr/>
      <dgm:t>
        <a:bodyPr/>
        <a:lstStyle/>
        <a:p>
          <a:r>
            <a:rPr lang="en-US" dirty="0"/>
            <a:t>Siloed teams may an undesired side effect</a:t>
          </a:r>
        </a:p>
      </dgm:t>
    </dgm:pt>
    <dgm:pt modelId="{78FD888E-1FAF-4A69-B31C-5E29B7463310}" type="parTrans" cxnId="{5D4E2CD9-FCF8-4164-90FB-FD93A0B2E280}">
      <dgm:prSet/>
      <dgm:spPr/>
      <dgm:t>
        <a:bodyPr/>
        <a:lstStyle/>
        <a:p>
          <a:endParaRPr lang="en-US"/>
        </a:p>
      </dgm:t>
    </dgm:pt>
    <dgm:pt modelId="{61219E33-3237-4C47-9FAD-88299721A4F3}" type="sibTrans" cxnId="{5D4E2CD9-FCF8-4164-90FB-FD93A0B2E280}">
      <dgm:prSet/>
      <dgm:spPr/>
      <dgm:t>
        <a:bodyPr/>
        <a:lstStyle/>
        <a:p>
          <a:endParaRPr lang="en-US"/>
        </a:p>
      </dgm:t>
    </dgm:pt>
    <dgm:pt modelId="{AD12A95E-B743-4870-8D63-B299D2B05521}">
      <dgm:prSet/>
      <dgm:spPr/>
      <dgm:t>
        <a:bodyPr/>
        <a:lstStyle/>
        <a:p>
          <a:r>
            <a:rPr lang="en-US" dirty="0"/>
            <a:t>Longer app/CI execution time</a:t>
          </a:r>
        </a:p>
      </dgm:t>
    </dgm:pt>
    <dgm:pt modelId="{0546E266-AC8C-4136-A188-F541E72EBEFB}" type="parTrans" cxnId="{13A42EB2-9AD1-4631-A80C-3C9F725D4E73}">
      <dgm:prSet/>
      <dgm:spPr/>
      <dgm:t>
        <a:bodyPr/>
        <a:lstStyle/>
        <a:p>
          <a:endParaRPr lang="en-US"/>
        </a:p>
      </dgm:t>
    </dgm:pt>
    <dgm:pt modelId="{51E53AE8-C5BE-4B27-B7B1-CE2812DEB20F}" type="sibTrans" cxnId="{13A42EB2-9AD1-4631-A80C-3C9F725D4E73}">
      <dgm:prSet/>
      <dgm:spPr/>
      <dgm:t>
        <a:bodyPr/>
        <a:lstStyle/>
        <a:p>
          <a:endParaRPr lang="en-US"/>
        </a:p>
      </dgm:t>
    </dgm:pt>
    <dgm:pt modelId="{6C476723-77C4-334A-A597-0FA4F4D29EB2}">
      <dgm:prSet/>
      <dgm:spPr/>
      <dgm:t>
        <a:bodyPr/>
        <a:lstStyle/>
        <a:p>
          <a:r>
            <a:rPr lang="en-US" dirty="0"/>
            <a:t>Requires additional CI to deploy changes to an application outside of mono repo</a:t>
          </a:r>
        </a:p>
      </dgm:t>
    </dgm:pt>
    <dgm:pt modelId="{69DBCD07-0BFF-3F4F-8087-A630E23511E2}" type="parTrans" cxnId="{FF944408-A4E8-3442-9C8B-6A14E81746FD}">
      <dgm:prSet/>
      <dgm:spPr/>
    </dgm:pt>
    <dgm:pt modelId="{113DF3D8-6095-5642-928C-8355D3CFD25C}" type="sibTrans" cxnId="{FF944408-A4E8-3442-9C8B-6A14E81746FD}">
      <dgm:prSet/>
      <dgm:spPr/>
    </dgm:pt>
    <dgm:pt modelId="{992AB8CF-C877-A242-9DF0-8C2348F1706C}" type="pres">
      <dgm:prSet presAssocID="{6CEED466-07BB-4E9E-B407-44892F68D4FC}" presName="linear" presStyleCnt="0">
        <dgm:presLayoutVars>
          <dgm:dir/>
          <dgm:animLvl val="lvl"/>
          <dgm:resizeHandles val="exact"/>
        </dgm:presLayoutVars>
      </dgm:prSet>
      <dgm:spPr/>
    </dgm:pt>
    <dgm:pt modelId="{6D81102F-11C2-764F-A5CD-92295759C40C}" type="pres">
      <dgm:prSet presAssocID="{E1C1949A-C69D-4D30-86CD-5BD73D6A3594}" presName="parentLin" presStyleCnt="0"/>
      <dgm:spPr/>
    </dgm:pt>
    <dgm:pt modelId="{6DA0515F-CB78-F846-B484-13D7E68BBCE3}" type="pres">
      <dgm:prSet presAssocID="{E1C1949A-C69D-4D30-86CD-5BD73D6A3594}" presName="parentLeftMargin" presStyleLbl="node1" presStyleIdx="0" presStyleCnt="2"/>
      <dgm:spPr/>
    </dgm:pt>
    <dgm:pt modelId="{F32CAF28-F50A-BA4C-B2AD-6B76253B29B0}" type="pres">
      <dgm:prSet presAssocID="{E1C1949A-C69D-4D30-86CD-5BD73D6A35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B87534-011B-CB47-BE99-361C27A8B96B}" type="pres">
      <dgm:prSet presAssocID="{E1C1949A-C69D-4D30-86CD-5BD73D6A3594}" presName="negativeSpace" presStyleCnt="0"/>
      <dgm:spPr/>
    </dgm:pt>
    <dgm:pt modelId="{923A0EE8-310C-9948-BF7B-E49C7405C13B}" type="pres">
      <dgm:prSet presAssocID="{E1C1949A-C69D-4D30-86CD-5BD73D6A3594}" presName="childText" presStyleLbl="conFgAcc1" presStyleIdx="0" presStyleCnt="2">
        <dgm:presLayoutVars>
          <dgm:bulletEnabled val="1"/>
        </dgm:presLayoutVars>
      </dgm:prSet>
      <dgm:spPr/>
    </dgm:pt>
    <dgm:pt modelId="{0F112305-E3D1-C547-87C7-BD053EA246DC}" type="pres">
      <dgm:prSet presAssocID="{5D01B4E8-AED2-4567-9C82-0A02EA877DEF}" presName="spaceBetweenRectangles" presStyleCnt="0"/>
      <dgm:spPr/>
    </dgm:pt>
    <dgm:pt modelId="{1EC9AA4C-1D3C-8B40-92FB-BC93F335771D}" type="pres">
      <dgm:prSet presAssocID="{869C21A8-E8B7-41CA-8A84-D1B5972AF6AD}" presName="parentLin" presStyleCnt="0"/>
      <dgm:spPr/>
    </dgm:pt>
    <dgm:pt modelId="{A70E819D-33DE-0A4A-BECF-E18D31E6BDDA}" type="pres">
      <dgm:prSet presAssocID="{869C21A8-E8B7-41CA-8A84-D1B5972AF6AD}" presName="parentLeftMargin" presStyleLbl="node1" presStyleIdx="0" presStyleCnt="2"/>
      <dgm:spPr/>
    </dgm:pt>
    <dgm:pt modelId="{624DF5B3-F29F-634F-8279-138ABA854B52}" type="pres">
      <dgm:prSet presAssocID="{869C21A8-E8B7-41CA-8A84-D1B5972AF6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9D5A48-8331-EA4F-BEEC-7AB1A55CC5B7}" type="pres">
      <dgm:prSet presAssocID="{869C21A8-E8B7-41CA-8A84-D1B5972AF6AD}" presName="negativeSpace" presStyleCnt="0"/>
      <dgm:spPr/>
    </dgm:pt>
    <dgm:pt modelId="{D298A8B0-A2D1-1C40-B509-309D45F61467}" type="pres">
      <dgm:prSet presAssocID="{869C21A8-E8B7-41CA-8A84-D1B5972AF6A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944408-A4E8-3442-9C8B-6A14E81746FD}" srcId="{869C21A8-E8B7-41CA-8A84-D1B5972AF6AD}" destId="{6C476723-77C4-334A-A597-0FA4F4D29EB2}" srcOrd="1" destOrd="0" parTransId="{69DBCD07-0BFF-3F4F-8087-A630E23511E2}" sibTransId="{113DF3D8-6095-5642-928C-8355D3CFD25C}"/>
    <dgm:cxn modelId="{92B9A00C-B18F-410B-A393-3494B5C730FA}" srcId="{E1C1949A-C69D-4D30-86CD-5BD73D6A3594}" destId="{550E6D99-AE6F-493F-9995-1E2CD92B0832}" srcOrd="2" destOrd="0" parTransId="{CF50B2A4-0049-43BB-88E1-1B5F9782CA7D}" sibTransId="{B670A917-3A2E-4A14-98CF-622B6E5D509F}"/>
    <dgm:cxn modelId="{D8F3B721-AB7E-4D48-89ED-E881D153DF94}" srcId="{E1C1949A-C69D-4D30-86CD-5BD73D6A3594}" destId="{763E0178-600C-4A5F-BF06-99162C959D32}" srcOrd="0" destOrd="0" parTransId="{95B72B2D-E4F1-4E18-ABC0-8F5F97B14D1D}" sibTransId="{28A2A69A-6CF0-4DB4-9E8D-D411FF10B81C}"/>
    <dgm:cxn modelId="{04427C34-4478-2240-BDB7-B32A09E24DCA}" type="presOf" srcId="{869C21A8-E8B7-41CA-8A84-D1B5972AF6AD}" destId="{A70E819D-33DE-0A4A-BECF-E18D31E6BDDA}" srcOrd="0" destOrd="0" presId="urn:microsoft.com/office/officeart/2005/8/layout/list1"/>
    <dgm:cxn modelId="{343F5142-2856-9B45-9328-7483F777B891}" type="presOf" srcId="{869C21A8-E8B7-41CA-8A84-D1B5972AF6AD}" destId="{624DF5B3-F29F-634F-8279-138ABA854B52}" srcOrd="1" destOrd="0" presId="urn:microsoft.com/office/officeart/2005/8/layout/list1"/>
    <dgm:cxn modelId="{CFEE5C57-98F1-448D-8C44-D4B5C3379834}" srcId="{6CEED466-07BB-4E9E-B407-44892F68D4FC}" destId="{E1C1949A-C69D-4D30-86CD-5BD73D6A3594}" srcOrd="0" destOrd="0" parTransId="{2DFDBB2B-32E5-4A07-BC0E-804781A796B8}" sibTransId="{5D01B4E8-AED2-4567-9C82-0A02EA877DEF}"/>
    <dgm:cxn modelId="{5754FA6B-C92D-4D43-AED8-0FB7BEB58275}" srcId="{6CEED466-07BB-4E9E-B407-44892F68D4FC}" destId="{869C21A8-E8B7-41CA-8A84-D1B5972AF6AD}" srcOrd="1" destOrd="0" parTransId="{72A3A797-8DE8-42D7-9B08-AE8BFD32395A}" sibTransId="{D945FB75-E380-458E-9502-DFC4D0D06667}"/>
    <dgm:cxn modelId="{53C15E7C-0521-064E-8D7F-17B1217A72C9}" type="presOf" srcId="{763E0178-600C-4A5F-BF06-99162C959D32}" destId="{923A0EE8-310C-9948-BF7B-E49C7405C13B}" srcOrd="0" destOrd="0" presId="urn:microsoft.com/office/officeart/2005/8/layout/list1"/>
    <dgm:cxn modelId="{A8FA0582-4D28-D540-A9E1-AD64DEFA56FC}" type="presOf" srcId="{550E6D99-AE6F-493F-9995-1E2CD92B0832}" destId="{923A0EE8-310C-9948-BF7B-E49C7405C13B}" srcOrd="0" destOrd="2" presId="urn:microsoft.com/office/officeart/2005/8/layout/list1"/>
    <dgm:cxn modelId="{95B45E91-7C99-384A-A154-6F7A09A83EF3}" type="presOf" srcId="{E1C1949A-C69D-4D30-86CD-5BD73D6A3594}" destId="{F32CAF28-F50A-BA4C-B2AD-6B76253B29B0}" srcOrd="1" destOrd="0" presId="urn:microsoft.com/office/officeart/2005/8/layout/list1"/>
    <dgm:cxn modelId="{EB5E4D94-0ECC-46DB-B060-5D09D15375BB}" srcId="{E1C1949A-C69D-4D30-86CD-5BD73D6A3594}" destId="{681297F9-F6C3-4E7D-8267-9C39795BB2C3}" srcOrd="1" destOrd="0" parTransId="{39F112FB-B7BC-4772-991F-308003293FA8}" sibTransId="{F67B5DD7-C8F6-4F09-B6B0-39E4A529D050}"/>
    <dgm:cxn modelId="{13A42EB2-9AD1-4631-A80C-3C9F725D4E73}" srcId="{869C21A8-E8B7-41CA-8A84-D1B5972AF6AD}" destId="{AD12A95E-B743-4870-8D63-B299D2B05521}" srcOrd="3" destOrd="0" parTransId="{0546E266-AC8C-4136-A188-F541E72EBEFB}" sibTransId="{51E53AE8-C5BE-4B27-B7B1-CE2812DEB20F}"/>
    <dgm:cxn modelId="{41DBAFBC-95DF-1943-9A7D-EEDE603C4A00}" type="presOf" srcId="{DBA93BAB-C189-4989-AB24-F778468EA07D}" destId="{D298A8B0-A2D1-1C40-B509-309D45F61467}" srcOrd="0" destOrd="2" presId="urn:microsoft.com/office/officeart/2005/8/layout/list1"/>
    <dgm:cxn modelId="{4DD068C3-D88A-D44B-BAE7-869CF958963F}" type="presOf" srcId="{6C476723-77C4-334A-A597-0FA4F4D29EB2}" destId="{D298A8B0-A2D1-1C40-B509-309D45F61467}" srcOrd="0" destOrd="1" presId="urn:microsoft.com/office/officeart/2005/8/layout/list1"/>
    <dgm:cxn modelId="{3E7AB7C4-50A4-DD41-A6FC-FDACE7886614}" type="presOf" srcId="{AD12A95E-B743-4870-8D63-B299D2B05521}" destId="{D298A8B0-A2D1-1C40-B509-309D45F61467}" srcOrd="0" destOrd="3" presId="urn:microsoft.com/office/officeart/2005/8/layout/list1"/>
    <dgm:cxn modelId="{55FB78CB-F158-4734-BB90-3E13B2AC2F87}" srcId="{869C21A8-E8B7-41CA-8A84-D1B5972AF6AD}" destId="{814BA87E-2EBD-4998-B12A-5D8EC21EEAF9}" srcOrd="0" destOrd="0" parTransId="{5AB6D7BB-5FD4-445E-ABEE-3CA0EACDB866}" sibTransId="{39E49F5D-A2A8-4341-B830-F063E9083236}"/>
    <dgm:cxn modelId="{5D4E2CD9-FCF8-4164-90FB-FD93A0B2E280}" srcId="{869C21A8-E8B7-41CA-8A84-D1B5972AF6AD}" destId="{DBA93BAB-C189-4989-AB24-F778468EA07D}" srcOrd="2" destOrd="0" parTransId="{78FD888E-1FAF-4A69-B31C-5E29B7463310}" sibTransId="{61219E33-3237-4C47-9FAD-88299721A4F3}"/>
    <dgm:cxn modelId="{452D0FF3-54F6-BE48-AEB7-BF70CD2DFDB9}" type="presOf" srcId="{6CEED466-07BB-4E9E-B407-44892F68D4FC}" destId="{992AB8CF-C877-A242-9DF0-8C2348F1706C}" srcOrd="0" destOrd="0" presId="urn:microsoft.com/office/officeart/2005/8/layout/list1"/>
    <dgm:cxn modelId="{E5B5F8F5-9974-3C47-B10C-931DF1EF9DC2}" type="presOf" srcId="{E1C1949A-C69D-4D30-86CD-5BD73D6A3594}" destId="{6DA0515F-CB78-F846-B484-13D7E68BBCE3}" srcOrd="0" destOrd="0" presId="urn:microsoft.com/office/officeart/2005/8/layout/list1"/>
    <dgm:cxn modelId="{77F8EAF6-B13E-1144-A48F-46D1A5BDEE23}" type="presOf" srcId="{814BA87E-2EBD-4998-B12A-5D8EC21EEAF9}" destId="{D298A8B0-A2D1-1C40-B509-309D45F61467}" srcOrd="0" destOrd="0" presId="urn:microsoft.com/office/officeart/2005/8/layout/list1"/>
    <dgm:cxn modelId="{A087D2FF-47F6-474C-83B6-A1BB50E27A23}" type="presOf" srcId="{681297F9-F6C3-4E7D-8267-9C39795BB2C3}" destId="{923A0EE8-310C-9948-BF7B-E49C7405C13B}" srcOrd="0" destOrd="1" presId="urn:microsoft.com/office/officeart/2005/8/layout/list1"/>
    <dgm:cxn modelId="{FE8BC005-9544-6743-9564-892E59895010}" type="presParOf" srcId="{992AB8CF-C877-A242-9DF0-8C2348F1706C}" destId="{6D81102F-11C2-764F-A5CD-92295759C40C}" srcOrd="0" destOrd="0" presId="urn:microsoft.com/office/officeart/2005/8/layout/list1"/>
    <dgm:cxn modelId="{E6B8B36C-8E35-AB45-8AB5-FE410C58A732}" type="presParOf" srcId="{6D81102F-11C2-764F-A5CD-92295759C40C}" destId="{6DA0515F-CB78-F846-B484-13D7E68BBCE3}" srcOrd="0" destOrd="0" presId="urn:microsoft.com/office/officeart/2005/8/layout/list1"/>
    <dgm:cxn modelId="{11A8EE79-D55D-E648-9930-E4D5005F8C0E}" type="presParOf" srcId="{6D81102F-11C2-764F-A5CD-92295759C40C}" destId="{F32CAF28-F50A-BA4C-B2AD-6B76253B29B0}" srcOrd="1" destOrd="0" presId="urn:microsoft.com/office/officeart/2005/8/layout/list1"/>
    <dgm:cxn modelId="{F4DAE59F-70AE-104E-BF92-6E4EF67D1E43}" type="presParOf" srcId="{992AB8CF-C877-A242-9DF0-8C2348F1706C}" destId="{30B87534-011B-CB47-BE99-361C27A8B96B}" srcOrd="1" destOrd="0" presId="urn:microsoft.com/office/officeart/2005/8/layout/list1"/>
    <dgm:cxn modelId="{457AABBB-DFBC-734D-A157-F5AFD4E1620D}" type="presParOf" srcId="{992AB8CF-C877-A242-9DF0-8C2348F1706C}" destId="{923A0EE8-310C-9948-BF7B-E49C7405C13B}" srcOrd="2" destOrd="0" presId="urn:microsoft.com/office/officeart/2005/8/layout/list1"/>
    <dgm:cxn modelId="{4B564DA7-5E35-7348-A6FD-B3D5F32143CE}" type="presParOf" srcId="{992AB8CF-C877-A242-9DF0-8C2348F1706C}" destId="{0F112305-E3D1-C547-87C7-BD053EA246DC}" srcOrd="3" destOrd="0" presId="urn:microsoft.com/office/officeart/2005/8/layout/list1"/>
    <dgm:cxn modelId="{1235CECE-FEA6-C747-B915-F962E4C5342C}" type="presParOf" srcId="{992AB8CF-C877-A242-9DF0-8C2348F1706C}" destId="{1EC9AA4C-1D3C-8B40-92FB-BC93F335771D}" srcOrd="4" destOrd="0" presId="urn:microsoft.com/office/officeart/2005/8/layout/list1"/>
    <dgm:cxn modelId="{446DF77A-A627-C749-B996-AC6E466E3C89}" type="presParOf" srcId="{1EC9AA4C-1D3C-8B40-92FB-BC93F335771D}" destId="{A70E819D-33DE-0A4A-BECF-E18D31E6BDDA}" srcOrd="0" destOrd="0" presId="urn:microsoft.com/office/officeart/2005/8/layout/list1"/>
    <dgm:cxn modelId="{3B5CF8DF-8F33-BD46-91C0-86D7DE1152E2}" type="presParOf" srcId="{1EC9AA4C-1D3C-8B40-92FB-BC93F335771D}" destId="{624DF5B3-F29F-634F-8279-138ABA854B52}" srcOrd="1" destOrd="0" presId="urn:microsoft.com/office/officeart/2005/8/layout/list1"/>
    <dgm:cxn modelId="{B40D94D9-2EDC-F84E-907F-1CBE866E88A4}" type="presParOf" srcId="{992AB8CF-C877-A242-9DF0-8C2348F1706C}" destId="{B79D5A48-8331-EA4F-BEEC-7AB1A55CC5B7}" srcOrd="5" destOrd="0" presId="urn:microsoft.com/office/officeart/2005/8/layout/list1"/>
    <dgm:cxn modelId="{38D8AB01-D41C-6A42-9274-AFE998D5E472}" type="presParOf" srcId="{992AB8CF-C877-A242-9DF0-8C2348F1706C}" destId="{D298A8B0-A2D1-1C40-B509-309D45F6146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FE8A91-C493-4FF6-BF18-C4D5658D41D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6906B3-18FA-4583-8994-79065E44132E}">
      <dgm:prSet/>
      <dgm:spPr/>
      <dgm:t>
        <a:bodyPr/>
        <a:lstStyle/>
        <a:p>
          <a:r>
            <a:rPr lang="en-US"/>
            <a:t>Templates</a:t>
          </a:r>
        </a:p>
      </dgm:t>
    </dgm:pt>
    <dgm:pt modelId="{FF4CF6A9-43BD-4CE1-9E99-FA6101025A35}" type="parTrans" cxnId="{3F46E9D1-9C8B-4312-AAD7-48A5F7339F3E}">
      <dgm:prSet/>
      <dgm:spPr/>
      <dgm:t>
        <a:bodyPr/>
        <a:lstStyle/>
        <a:p>
          <a:endParaRPr lang="en-US"/>
        </a:p>
      </dgm:t>
    </dgm:pt>
    <dgm:pt modelId="{9C0BC39B-99FD-410C-9405-B84241F523A5}" type="sibTrans" cxnId="{3F46E9D1-9C8B-4312-AAD7-48A5F7339F3E}">
      <dgm:prSet/>
      <dgm:spPr/>
      <dgm:t>
        <a:bodyPr/>
        <a:lstStyle/>
        <a:p>
          <a:endParaRPr lang="en-US"/>
        </a:p>
      </dgm:t>
    </dgm:pt>
    <dgm:pt modelId="{7A54BA4D-E9A7-4ED8-A027-C85A91FA2298}">
      <dgm:prSet/>
      <dgm:spPr/>
      <dgm:t>
        <a:bodyPr/>
        <a:lstStyle/>
        <a:p>
          <a:r>
            <a:rPr lang="en-US" dirty="0"/>
            <a:t>CI</a:t>
          </a:r>
        </a:p>
      </dgm:t>
    </dgm:pt>
    <dgm:pt modelId="{4D133DDA-39D6-4A95-9220-99258A10526A}" type="parTrans" cxnId="{BD787B71-8686-4AC3-8B1D-23BDE962CFA3}">
      <dgm:prSet/>
      <dgm:spPr/>
      <dgm:t>
        <a:bodyPr/>
        <a:lstStyle/>
        <a:p>
          <a:endParaRPr lang="en-US"/>
        </a:p>
      </dgm:t>
    </dgm:pt>
    <dgm:pt modelId="{5A242D13-9134-4884-831C-EFAEF195D41B}" type="sibTrans" cxnId="{BD787B71-8686-4AC3-8B1D-23BDE962CFA3}">
      <dgm:prSet/>
      <dgm:spPr/>
      <dgm:t>
        <a:bodyPr/>
        <a:lstStyle/>
        <a:p>
          <a:endParaRPr lang="en-US"/>
        </a:p>
      </dgm:t>
    </dgm:pt>
    <dgm:pt modelId="{25FB954D-137A-4639-9DB9-1150393C92C7}">
      <dgm:prSet/>
      <dgm:spPr/>
      <dgm:t>
        <a:bodyPr/>
        <a:lstStyle/>
        <a:p>
          <a:r>
            <a:rPr lang="en-US"/>
            <a:t>Modules</a:t>
          </a:r>
        </a:p>
      </dgm:t>
    </dgm:pt>
    <dgm:pt modelId="{3C0FAF87-BCC4-4865-B61B-2B90E9A2801C}" type="parTrans" cxnId="{A1FDE259-0FAA-4C38-A273-5D2DA5DD9061}">
      <dgm:prSet/>
      <dgm:spPr/>
      <dgm:t>
        <a:bodyPr/>
        <a:lstStyle/>
        <a:p>
          <a:endParaRPr lang="en-US"/>
        </a:p>
      </dgm:t>
    </dgm:pt>
    <dgm:pt modelId="{659EE6A2-B468-4F3D-BC79-047C1077BC23}" type="sibTrans" cxnId="{A1FDE259-0FAA-4C38-A273-5D2DA5DD9061}">
      <dgm:prSet/>
      <dgm:spPr/>
      <dgm:t>
        <a:bodyPr/>
        <a:lstStyle/>
        <a:p>
          <a:endParaRPr lang="en-US"/>
        </a:p>
      </dgm:t>
    </dgm:pt>
    <dgm:pt modelId="{61D1636C-72D1-44F1-8959-572E1A763AC3}">
      <dgm:prSet/>
      <dgm:spPr/>
      <dgm:t>
        <a:bodyPr/>
        <a:lstStyle/>
        <a:p>
          <a:r>
            <a:rPr lang="en-US" dirty="0"/>
            <a:t>Code Linting/Testing</a:t>
          </a:r>
        </a:p>
      </dgm:t>
    </dgm:pt>
    <dgm:pt modelId="{CF0D1021-F66F-4290-A349-1021718571D2}" type="parTrans" cxnId="{95807EA5-96BD-4BF0-9A23-B1C301CB4A96}">
      <dgm:prSet/>
      <dgm:spPr/>
      <dgm:t>
        <a:bodyPr/>
        <a:lstStyle/>
        <a:p>
          <a:endParaRPr lang="en-US"/>
        </a:p>
      </dgm:t>
    </dgm:pt>
    <dgm:pt modelId="{9C68BA2C-9879-4702-A61E-C0DF6BE7C434}" type="sibTrans" cxnId="{95807EA5-96BD-4BF0-9A23-B1C301CB4A96}">
      <dgm:prSet/>
      <dgm:spPr/>
      <dgm:t>
        <a:bodyPr/>
        <a:lstStyle/>
        <a:p>
          <a:endParaRPr lang="en-US"/>
        </a:p>
      </dgm:t>
    </dgm:pt>
    <dgm:pt modelId="{A7119AA4-6F41-4E2F-931F-8CB23150D620}">
      <dgm:prSet/>
      <dgm:spPr/>
      <dgm:t>
        <a:bodyPr/>
        <a:lstStyle/>
        <a:p>
          <a:r>
            <a:rPr lang="en-US" dirty="0"/>
            <a:t>Deployment Tools</a:t>
          </a:r>
        </a:p>
      </dgm:t>
    </dgm:pt>
    <dgm:pt modelId="{7418F85A-A312-4108-822A-47575F0DB8A7}" type="parTrans" cxnId="{1458A171-759A-437C-8568-A446E417A558}">
      <dgm:prSet/>
      <dgm:spPr/>
      <dgm:t>
        <a:bodyPr/>
        <a:lstStyle/>
        <a:p>
          <a:endParaRPr lang="en-US"/>
        </a:p>
      </dgm:t>
    </dgm:pt>
    <dgm:pt modelId="{FD1C3DAA-97C2-496F-8C28-8820CB272BD3}" type="sibTrans" cxnId="{1458A171-759A-437C-8568-A446E417A558}">
      <dgm:prSet/>
      <dgm:spPr/>
      <dgm:t>
        <a:bodyPr/>
        <a:lstStyle/>
        <a:p>
          <a:endParaRPr lang="en-US"/>
        </a:p>
      </dgm:t>
    </dgm:pt>
    <dgm:pt modelId="{BE3E8A9D-7EA5-7F44-BA8F-D16B3CA1423C}" type="pres">
      <dgm:prSet presAssocID="{F3FE8A91-C493-4FF6-BF18-C4D5658D41DB}" presName="diagram" presStyleCnt="0">
        <dgm:presLayoutVars>
          <dgm:dir/>
          <dgm:resizeHandles val="exact"/>
        </dgm:presLayoutVars>
      </dgm:prSet>
      <dgm:spPr/>
    </dgm:pt>
    <dgm:pt modelId="{013D039D-41C8-6F44-B88C-21A06364B22C}" type="pres">
      <dgm:prSet presAssocID="{066906B3-18FA-4583-8994-79065E44132E}" presName="node" presStyleLbl="node1" presStyleIdx="0" presStyleCnt="5">
        <dgm:presLayoutVars>
          <dgm:bulletEnabled val="1"/>
        </dgm:presLayoutVars>
      </dgm:prSet>
      <dgm:spPr/>
    </dgm:pt>
    <dgm:pt modelId="{B5678155-065D-654C-8AB8-D7A944712680}" type="pres">
      <dgm:prSet presAssocID="{9C0BC39B-99FD-410C-9405-B84241F523A5}" presName="sibTrans" presStyleCnt="0"/>
      <dgm:spPr/>
    </dgm:pt>
    <dgm:pt modelId="{E3DC207B-8564-1343-B933-A85B95185F21}" type="pres">
      <dgm:prSet presAssocID="{7A54BA4D-E9A7-4ED8-A027-C85A91FA2298}" presName="node" presStyleLbl="node1" presStyleIdx="1" presStyleCnt="5">
        <dgm:presLayoutVars>
          <dgm:bulletEnabled val="1"/>
        </dgm:presLayoutVars>
      </dgm:prSet>
      <dgm:spPr/>
    </dgm:pt>
    <dgm:pt modelId="{FC37642B-BCE0-DC41-AF98-86C8B565F924}" type="pres">
      <dgm:prSet presAssocID="{5A242D13-9134-4884-831C-EFAEF195D41B}" presName="sibTrans" presStyleCnt="0"/>
      <dgm:spPr/>
    </dgm:pt>
    <dgm:pt modelId="{E3A2F56A-A92F-FD4B-90C8-6EDF445E9F8B}" type="pres">
      <dgm:prSet presAssocID="{25FB954D-137A-4639-9DB9-1150393C92C7}" presName="node" presStyleLbl="node1" presStyleIdx="2" presStyleCnt="5">
        <dgm:presLayoutVars>
          <dgm:bulletEnabled val="1"/>
        </dgm:presLayoutVars>
      </dgm:prSet>
      <dgm:spPr/>
    </dgm:pt>
    <dgm:pt modelId="{4B71EF5E-4949-8E44-8A37-068B6B67358A}" type="pres">
      <dgm:prSet presAssocID="{659EE6A2-B468-4F3D-BC79-047C1077BC23}" presName="sibTrans" presStyleCnt="0"/>
      <dgm:spPr/>
    </dgm:pt>
    <dgm:pt modelId="{34F34961-AC57-C149-A724-09DFFEAD2130}" type="pres">
      <dgm:prSet presAssocID="{61D1636C-72D1-44F1-8959-572E1A763AC3}" presName="node" presStyleLbl="node1" presStyleIdx="3" presStyleCnt="5">
        <dgm:presLayoutVars>
          <dgm:bulletEnabled val="1"/>
        </dgm:presLayoutVars>
      </dgm:prSet>
      <dgm:spPr/>
    </dgm:pt>
    <dgm:pt modelId="{110BD64E-8FB8-A640-84F5-8DF43E9DF605}" type="pres">
      <dgm:prSet presAssocID="{9C68BA2C-9879-4702-A61E-C0DF6BE7C434}" presName="sibTrans" presStyleCnt="0"/>
      <dgm:spPr/>
    </dgm:pt>
    <dgm:pt modelId="{02AE2966-34BD-E648-BFCE-E4313B7D0290}" type="pres">
      <dgm:prSet presAssocID="{A7119AA4-6F41-4E2F-931F-8CB23150D620}" presName="node" presStyleLbl="node1" presStyleIdx="4" presStyleCnt="5">
        <dgm:presLayoutVars>
          <dgm:bulletEnabled val="1"/>
        </dgm:presLayoutVars>
      </dgm:prSet>
      <dgm:spPr/>
    </dgm:pt>
  </dgm:ptLst>
  <dgm:cxnLst>
    <dgm:cxn modelId="{CE200801-8120-524D-A0BB-325F5B2AAB97}" type="presOf" srcId="{F3FE8A91-C493-4FF6-BF18-C4D5658D41DB}" destId="{BE3E8A9D-7EA5-7F44-BA8F-D16B3CA1423C}" srcOrd="0" destOrd="0" presId="urn:microsoft.com/office/officeart/2005/8/layout/default"/>
    <dgm:cxn modelId="{33273B01-098C-254F-9BFD-B3CBDA57CB29}" type="presOf" srcId="{A7119AA4-6F41-4E2F-931F-8CB23150D620}" destId="{02AE2966-34BD-E648-BFCE-E4313B7D0290}" srcOrd="0" destOrd="0" presId="urn:microsoft.com/office/officeart/2005/8/layout/default"/>
    <dgm:cxn modelId="{C109DB3C-532C-D747-9098-185451625BE3}" type="presOf" srcId="{25FB954D-137A-4639-9DB9-1150393C92C7}" destId="{E3A2F56A-A92F-FD4B-90C8-6EDF445E9F8B}" srcOrd="0" destOrd="0" presId="urn:microsoft.com/office/officeart/2005/8/layout/default"/>
    <dgm:cxn modelId="{A1FDE259-0FAA-4C38-A273-5D2DA5DD9061}" srcId="{F3FE8A91-C493-4FF6-BF18-C4D5658D41DB}" destId="{25FB954D-137A-4639-9DB9-1150393C92C7}" srcOrd="2" destOrd="0" parTransId="{3C0FAF87-BCC4-4865-B61B-2B90E9A2801C}" sibTransId="{659EE6A2-B468-4F3D-BC79-047C1077BC23}"/>
    <dgm:cxn modelId="{BD787B71-8686-4AC3-8B1D-23BDE962CFA3}" srcId="{F3FE8A91-C493-4FF6-BF18-C4D5658D41DB}" destId="{7A54BA4D-E9A7-4ED8-A027-C85A91FA2298}" srcOrd="1" destOrd="0" parTransId="{4D133DDA-39D6-4A95-9220-99258A10526A}" sibTransId="{5A242D13-9134-4884-831C-EFAEF195D41B}"/>
    <dgm:cxn modelId="{1458A171-759A-437C-8568-A446E417A558}" srcId="{F3FE8A91-C493-4FF6-BF18-C4D5658D41DB}" destId="{A7119AA4-6F41-4E2F-931F-8CB23150D620}" srcOrd="4" destOrd="0" parTransId="{7418F85A-A312-4108-822A-47575F0DB8A7}" sibTransId="{FD1C3DAA-97C2-496F-8C28-8820CB272BD3}"/>
    <dgm:cxn modelId="{95807EA5-96BD-4BF0-9A23-B1C301CB4A96}" srcId="{F3FE8A91-C493-4FF6-BF18-C4D5658D41DB}" destId="{61D1636C-72D1-44F1-8959-572E1A763AC3}" srcOrd="3" destOrd="0" parTransId="{CF0D1021-F66F-4290-A349-1021718571D2}" sibTransId="{9C68BA2C-9879-4702-A61E-C0DF6BE7C434}"/>
    <dgm:cxn modelId="{3F46E9D1-9C8B-4312-AAD7-48A5F7339F3E}" srcId="{F3FE8A91-C493-4FF6-BF18-C4D5658D41DB}" destId="{066906B3-18FA-4583-8994-79065E44132E}" srcOrd="0" destOrd="0" parTransId="{FF4CF6A9-43BD-4CE1-9E99-FA6101025A35}" sibTransId="{9C0BC39B-99FD-410C-9405-B84241F523A5}"/>
    <dgm:cxn modelId="{17E625E6-1119-5D44-9D67-C6E817C6022E}" type="presOf" srcId="{066906B3-18FA-4583-8994-79065E44132E}" destId="{013D039D-41C8-6F44-B88C-21A06364B22C}" srcOrd="0" destOrd="0" presId="urn:microsoft.com/office/officeart/2005/8/layout/default"/>
    <dgm:cxn modelId="{281C14E7-6237-834C-825C-DF0059D53041}" type="presOf" srcId="{7A54BA4D-E9A7-4ED8-A027-C85A91FA2298}" destId="{E3DC207B-8564-1343-B933-A85B95185F21}" srcOrd="0" destOrd="0" presId="urn:microsoft.com/office/officeart/2005/8/layout/default"/>
    <dgm:cxn modelId="{479227F3-B7DC-C549-8CE5-2D6E88AD0F65}" type="presOf" srcId="{61D1636C-72D1-44F1-8959-572E1A763AC3}" destId="{34F34961-AC57-C149-A724-09DFFEAD2130}" srcOrd="0" destOrd="0" presId="urn:microsoft.com/office/officeart/2005/8/layout/default"/>
    <dgm:cxn modelId="{8D048091-32C3-4A48-93E6-9E78214C09B8}" type="presParOf" srcId="{BE3E8A9D-7EA5-7F44-BA8F-D16B3CA1423C}" destId="{013D039D-41C8-6F44-B88C-21A06364B22C}" srcOrd="0" destOrd="0" presId="urn:microsoft.com/office/officeart/2005/8/layout/default"/>
    <dgm:cxn modelId="{E3E1F38D-D1C7-BD44-926C-AD077FCC31F8}" type="presParOf" srcId="{BE3E8A9D-7EA5-7F44-BA8F-D16B3CA1423C}" destId="{B5678155-065D-654C-8AB8-D7A944712680}" srcOrd="1" destOrd="0" presId="urn:microsoft.com/office/officeart/2005/8/layout/default"/>
    <dgm:cxn modelId="{97EDE684-F2F3-9C4F-AE9C-8E0AEB67E889}" type="presParOf" srcId="{BE3E8A9D-7EA5-7F44-BA8F-D16B3CA1423C}" destId="{E3DC207B-8564-1343-B933-A85B95185F21}" srcOrd="2" destOrd="0" presId="urn:microsoft.com/office/officeart/2005/8/layout/default"/>
    <dgm:cxn modelId="{6AA18EA9-20A7-C646-88C6-006EBE2C9927}" type="presParOf" srcId="{BE3E8A9D-7EA5-7F44-BA8F-D16B3CA1423C}" destId="{FC37642B-BCE0-DC41-AF98-86C8B565F924}" srcOrd="3" destOrd="0" presId="urn:microsoft.com/office/officeart/2005/8/layout/default"/>
    <dgm:cxn modelId="{DF2BA1CC-5EFE-464D-9E7C-8AFC8414A69F}" type="presParOf" srcId="{BE3E8A9D-7EA5-7F44-BA8F-D16B3CA1423C}" destId="{E3A2F56A-A92F-FD4B-90C8-6EDF445E9F8B}" srcOrd="4" destOrd="0" presId="urn:microsoft.com/office/officeart/2005/8/layout/default"/>
    <dgm:cxn modelId="{0A55FB9F-2567-F543-8541-35150857A60C}" type="presParOf" srcId="{BE3E8A9D-7EA5-7F44-BA8F-D16B3CA1423C}" destId="{4B71EF5E-4949-8E44-8A37-068B6B67358A}" srcOrd="5" destOrd="0" presId="urn:microsoft.com/office/officeart/2005/8/layout/default"/>
    <dgm:cxn modelId="{759E1693-3DB0-4149-9C58-3C614E2A5C8C}" type="presParOf" srcId="{BE3E8A9D-7EA5-7F44-BA8F-D16B3CA1423C}" destId="{34F34961-AC57-C149-A724-09DFFEAD2130}" srcOrd="6" destOrd="0" presId="urn:microsoft.com/office/officeart/2005/8/layout/default"/>
    <dgm:cxn modelId="{AF35BA17-6A23-8A49-A20E-A835C8F1D217}" type="presParOf" srcId="{BE3E8A9D-7EA5-7F44-BA8F-D16B3CA1423C}" destId="{110BD64E-8FB8-A640-84F5-8DF43E9DF605}" srcOrd="7" destOrd="0" presId="urn:microsoft.com/office/officeart/2005/8/layout/default"/>
    <dgm:cxn modelId="{79580CF4-5671-F246-85AD-60F902BF9A78}" type="presParOf" srcId="{BE3E8A9D-7EA5-7F44-BA8F-D16B3CA1423C}" destId="{02AE2966-34BD-E648-BFCE-E4313B7D029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4777CD-3117-4BA5-A6E8-1D6E167FD865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31FC81-675A-4505-ACEB-E67D63CB0BA2}">
      <dgm:prSet/>
      <dgm:spPr/>
      <dgm:t>
        <a:bodyPr/>
        <a:lstStyle/>
        <a:p>
          <a:r>
            <a:rPr lang="en-US"/>
            <a:t>Imperative configuration</a:t>
          </a:r>
        </a:p>
      </dgm:t>
    </dgm:pt>
    <dgm:pt modelId="{170954F2-B49E-4A95-A73B-45BA039E4FA4}" type="parTrans" cxnId="{C8E27D0E-C329-4612-90F6-69CDA6FC74CA}">
      <dgm:prSet/>
      <dgm:spPr/>
      <dgm:t>
        <a:bodyPr/>
        <a:lstStyle/>
        <a:p>
          <a:endParaRPr lang="en-US"/>
        </a:p>
      </dgm:t>
    </dgm:pt>
    <dgm:pt modelId="{35B1436D-E665-4D4A-A491-A9D575ADAFE7}" type="sibTrans" cxnId="{C8E27D0E-C329-4612-90F6-69CDA6FC74CA}">
      <dgm:prSet/>
      <dgm:spPr/>
      <dgm:t>
        <a:bodyPr/>
        <a:lstStyle/>
        <a:p>
          <a:endParaRPr lang="en-US"/>
        </a:p>
      </dgm:t>
    </dgm:pt>
    <dgm:pt modelId="{33FD0D8E-0001-4DB9-8317-88857D6B8283}">
      <dgm:prSet/>
      <dgm:spPr/>
      <dgm:t>
        <a:bodyPr/>
        <a:lstStyle/>
        <a:p>
          <a:r>
            <a:rPr lang="en-US"/>
            <a:t>Designed to be the source of truth for all post-processed templates</a:t>
          </a:r>
        </a:p>
      </dgm:t>
    </dgm:pt>
    <dgm:pt modelId="{E8424B7E-D0F3-4B4A-AB89-7DDEE4269E9A}" type="parTrans" cxnId="{F0265A6D-717E-4297-B435-CF111F3F3C04}">
      <dgm:prSet/>
      <dgm:spPr/>
      <dgm:t>
        <a:bodyPr/>
        <a:lstStyle/>
        <a:p>
          <a:endParaRPr lang="en-US"/>
        </a:p>
      </dgm:t>
    </dgm:pt>
    <dgm:pt modelId="{B29658FA-0DE2-45BE-93B4-8175C570410A}" type="sibTrans" cxnId="{F0265A6D-717E-4297-B435-CF111F3F3C04}">
      <dgm:prSet/>
      <dgm:spPr/>
      <dgm:t>
        <a:bodyPr/>
        <a:lstStyle/>
        <a:p>
          <a:endParaRPr lang="en-US"/>
        </a:p>
      </dgm:t>
    </dgm:pt>
    <dgm:pt modelId="{DB0D2A4C-C63C-45A0-B5EB-33C22C3670ED}">
      <dgm:prSet/>
      <dgm:spPr/>
      <dgm:t>
        <a:bodyPr/>
        <a:lstStyle/>
        <a:p>
          <a:r>
            <a:rPr lang="en-US" dirty="0"/>
            <a:t>Templates should reference modules (mono repo)</a:t>
          </a:r>
        </a:p>
      </dgm:t>
    </dgm:pt>
    <dgm:pt modelId="{AB7EADD9-74F8-486B-AD7A-708572866D00}" type="parTrans" cxnId="{D2BA5F7C-BAE6-49FB-8A62-36BC07E96236}">
      <dgm:prSet/>
      <dgm:spPr/>
      <dgm:t>
        <a:bodyPr/>
        <a:lstStyle/>
        <a:p>
          <a:endParaRPr lang="en-US"/>
        </a:p>
      </dgm:t>
    </dgm:pt>
    <dgm:pt modelId="{6F43BEDD-53BE-45D9-BD4F-F7177BE951BB}" type="sibTrans" cxnId="{D2BA5F7C-BAE6-49FB-8A62-36BC07E96236}">
      <dgm:prSet/>
      <dgm:spPr/>
      <dgm:t>
        <a:bodyPr/>
        <a:lstStyle/>
        <a:p>
          <a:endParaRPr lang="en-US"/>
        </a:p>
      </dgm:t>
    </dgm:pt>
    <dgm:pt modelId="{73C7C85C-040B-44A1-80FD-E01D08CCD069}">
      <dgm:prSet/>
      <dgm:spPr/>
      <dgm:t>
        <a:bodyPr/>
        <a:lstStyle/>
        <a:p>
          <a:r>
            <a:rPr lang="en-US"/>
            <a:t>Built-in validators not present in CFN-Lint (Ex. RDS)</a:t>
          </a:r>
        </a:p>
      </dgm:t>
    </dgm:pt>
    <dgm:pt modelId="{EEF5196A-C77C-4ACC-8024-9A8C9C5A189D}" type="parTrans" cxnId="{79370651-8CE8-4C97-808E-69481F21FEE5}">
      <dgm:prSet/>
      <dgm:spPr/>
      <dgm:t>
        <a:bodyPr/>
        <a:lstStyle/>
        <a:p>
          <a:endParaRPr lang="en-US"/>
        </a:p>
      </dgm:t>
    </dgm:pt>
    <dgm:pt modelId="{C9694D94-BFE1-4FA0-A1BD-B4F28F28A0CF}" type="sibTrans" cxnId="{79370651-8CE8-4C97-808E-69481F21FEE5}">
      <dgm:prSet/>
      <dgm:spPr/>
      <dgm:t>
        <a:bodyPr/>
        <a:lstStyle/>
        <a:p>
          <a:endParaRPr lang="en-US"/>
        </a:p>
      </dgm:t>
    </dgm:pt>
    <dgm:pt modelId="{40BE35D0-D6D3-4D76-AAAB-2153C9AA7CE2}">
      <dgm:prSet/>
      <dgm:spPr/>
      <dgm:t>
        <a:bodyPr/>
        <a:lstStyle/>
        <a:p>
          <a:r>
            <a:rPr lang="en-US"/>
            <a:t>Has 1to1 parity to CFN attributes</a:t>
          </a:r>
        </a:p>
      </dgm:t>
    </dgm:pt>
    <dgm:pt modelId="{1A009149-D8BC-4DEA-AE68-4B6892E4D397}" type="parTrans" cxnId="{7F3707A3-9DB7-4F0F-933C-75B9D5EDB8C4}">
      <dgm:prSet/>
      <dgm:spPr/>
      <dgm:t>
        <a:bodyPr/>
        <a:lstStyle/>
        <a:p>
          <a:endParaRPr lang="en-US"/>
        </a:p>
      </dgm:t>
    </dgm:pt>
    <dgm:pt modelId="{5D97BA25-BB69-49E4-8471-667EF8F9AC1B}" type="sibTrans" cxnId="{7F3707A3-9DB7-4F0F-933C-75B9D5EDB8C4}">
      <dgm:prSet/>
      <dgm:spPr/>
      <dgm:t>
        <a:bodyPr/>
        <a:lstStyle/>
        <a:p>
          <a:endParaRPr lang="en-US"/>
        </a:p>
      </dgm:t>
    </dgm:pt>
    <dgm:pt modelId="{8187E2DE-9C70-4AB2-8180-DAE88BAC9D2B}">
      <dgm:prSet/>
      <dgm:spPr/>
      <dgm:t>
        <a:bodyPr/>
        <a:lstStyle/>
        <a:p>
          <a:r>
            <a:rPr lang="en-US"/>
            <a:t>Used to generate multiple CFN files</a:t>
          </a:r>
        </a:p>
      </dgm:t>
    </dgm:pt>
    <dgm:pt modelId="{FF72D3F3-4C46-44AE-A168-112F89FCE5CB}" type="parTrans" cxnId="{A67E4567-2BC5-4E3F-808D-874412AD48E4}">
      <dgm:prSet/>
      <dgm:spPr/>
      <dgm:t>
        <a:bodyPr/>
        <a:lstStyle/>
        <a:p>
          <a:endParaRPr lang="en-US"/>
        </a:p>
      </dgm:t>
    </dgm:pt>
    <dgm:pt modelId="{DCDBD758-365D-4E81-BCE1-C9BA769F1B52}" type="sibTrans" cxnId="{A67E4567-2BC5-4E3F-808D-874412AD48E4}">
      <dgm:prSet/>
      <dgm:spPr/>
      <dgm:t>
        <a:bodyPr/>
        <a:lstStyle/>
        <a:p>
          <a:endParaRPr lang="en-US"/>
        </a:p>
      </dgm:t>
    </dgm:pt>
    <dgm:pt modelId="{3A5BE94C-41AE-5645-ACFC-31029DFC2384}" type="pres">
      <dgm:prSet presAssocID="{884777CD-3117-4BA5-A6E8-1D6E167FD865}" presName="Name0" presStyleCnt="0">
        <dgm:presLayoutVars>
          <dgm:dir/>
          <dgm:animLvl val="lvl"/>
          <dgm:resizeHandles val="exact"/>
        </dgm:presLayoutVars>
      </dgm:prSet>
      <dgm:spPr/>
    </dgm:pt>
    <dgm:pt modelId="{2A4E4E82-2C28-A34E-9F98-6161B8B91A47}" type="pres">
      <dgm:prSet presAssocID="{A131FC81-675A-4505-ACEB-E67D63CB0BA2}" presName="linNode" presStyleCnt="0"/>
      <dgm:spPr/>
    </dgm:pt>
    <dgm:pt modelId="{8B3BCB02-D525-6146-BF6A-5FC8CE83E066}" type="pres">
      <dgm:prSet presAssocID="{A131FC81-675A-4505-ACEB-E67D63CB0BA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69C97495-AC7E-874E-B0C3-B2669E74E5C5}" type="pres">
      <dgm:prSet presAssocID="{35B1436D-E665-4D4A-A491-A9D575ADAFE7}" presName="sp" presStyleCnt="0"/>
      <dgm:spPr/>
    </dgm:pt>
    <dgm:pt modelId="{B75FAF58-3AF7-0F49-96B3-A4CCFC7D16B4}" type="pres">
      <dgm:prSet presAssocID="{33FD0D8E-0001-4DB9-8317-88857D6B8283}" presName="linNode" presStyleCnt="0"/>
      <dgm:spPr/>
    </dgm:pt>
    <dgm:pt modelId="{254E0778-6351-FD45-B694-774AF72CAF37}" type="pres">
      <dgm:prSet presAssocID="{33FD0D8E-0001-4DB9-8317-88857D6B828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7E22F2A-0B29-F744-BA27-CCDDE3A59DD1}" type="pres">
      <dgm:prSet presAssocID="{B29658FA-0DE2-45BE-93B4-8175C570410A}" presName="sp" presStyleCnt="0"/>
      <dgm:spPr/>
    </dgm:pt>
    <dgm:pt modelId="{A09F36DC-2B6C-174C-9411-FEF102520157}" type="pres">
      <dgm:prSet presAssocID="{DB0D2A4C-C63C-45A0-B5EB-33C22C3670ED}" presName="linNode" presStyleCnt="0"/>
      <dgm:spPr/>
    </dgm:pt>
    <dgm:pt modelId="{082B7CF3-60B3-CD4E-B8B0-4A2C8628FB8B}" type="pres">
      <dgm:prSet presAssocID="{DB0D2A4C-C63C-45A0-B5EB-33C22C3670E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5922063-E1EF-7942-9048-8944F8E0F6A9}" type="pres">
      <dgm:prSet presAssocID="{6F43BEDD-53BE-45D9-BD4F-F7177BE951BB}" presName="sp" presStyleCnt="0"/>
      <dgm:spPr/>
    </dgm:pt>
    <dgm:pt modelId="{BC8C24AF-009A-BA44-AA5E-3C6C1E61B653}" type="pres">
      <dgm:prSet presAssocID="{73C7C85C-040B-44A1-80FD-E01D08CCD069}" presName="linNode" presStyleCnt="0"/>
      <dgm:spPr/>
    </dgm:pt>
    <dgm:pt modelId="{A06A0110-DABB-6748-80D8-22230F923E04}" type="pres">
      <dgm:prSet presAssocID="{73C7C85C-040B-44A1-80FD-E01D08CCD06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9CE1D43-136B-DE42-B152-9AF0D7163F3C}" type="pres">
      <dgm:prSet presAssocID="{C9694D94-BFE1-4FA0-A1BD-B4F28F28A0CF}" presName="sp" presStyleCnt="0"/>
      <dgm:spPr/>
    </dgm:pt>
    <dgm:pt modelId="{1F5D21A2-CF24-F647-A4BF-ADDD4B0C3EB1}" type="pres">
      <dgm:prSet presAssocID="{40BE35D0-D6D3-4D76-AAAB-2153C9AA7CE2}" presName="linNode" presStyleCnt="0"/>
      <dgm:spPr/>
    </dgm:pt>
    <dgm:pt modelId="{B6DFC73C-37D0-ED4F-BA79-BB45A3B7339F}" type="pres">
      <dgm:prSet presAssocID="{40BE35D0-D6D3-4D76-AAAB-2153C9AA7CE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CA79CBE-2747-434A-AE24-526F4C667E26}" type="pres">
      <dgm:prSet presAssocID="{5D97BA25-BB69-49E4-8471-667EF8F9AC1B}" presName="sp" presStyleCnt="0"/>
      <dgm:spPr/>
    </dgm:pt>
    <dgm:pt modelId="{2D1A4EE9-588E-B040-8735-11305570A9EE}" type="pres">
      <dgm:prSet presAssocID="{8187E2DE-9C70-4AB2-8180-DAE88BAC9D2B}" presName="linNode" presStyleCnt="0"/>
      <dgm:spPr/>
    </dgm:pt>
    <dgm:pt modelId="{B0BE58B8-1DD9-6044-8B86-28EC9A34BE76}" type="pres">
      <dgm:prSet presAssocID="{8187E2DE-9C70-4AB2-8180-DAE88BAC9D2B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C8E27D0E-C329-4612-90F6-69CDA6FC74CA}" srcId="{884777CD-3117-4BA5-A6E8-1D6E167FD865}" destId="{A131FC81-675A-4505-ACEB-E67D63CB0BA2}" srcOrd="0" destOrd="0" parTransId="{170954F2-B49E-4A95-A73B-45BA039E4FA4}" sibTransId="{35B1436D-E665-4D4A-A491-A9D575ADAFE7}"/>
    <dgm:cxn modelId="{79370651-8CE8-4C97-808E-69481F21FEE5}" srcId="{884777CD-3117-4BA5-A6E8-1D6E167FD865}" destId="{73C7C85C-040B-44A1-80FD-E01D08CCD069}" srcOrd="3" destOrd="0" parTransId="{EEF5196A-C77C-4ACC-8024-9A8C9C5A189D}" sibTransId="{C9694D94-BFE1-4FA0-A1BD-B4F28F28A0CF}"/>
    <dgm:cxn modelId="{A67E4567-2BC5-4E3F-808D-874412AD48E4}" srcId="{884777CD-3117-4BA5-A6E8-1D6E167FD865}" destId="{8187E2DE-9C70-4AB2-8180-DAE88BAC9D2B}" srcOrd="5" destOrd="0" parTransId="{FF72D3F3-4C46-44AE-A168-112F89FCE5CB}" sibTransId="{DCDBD758-365D-4E81-BCE1-C9BA769F1B52}"/>
    <dgm:cxn modelId="{F0265A6D-717E-4297-B435-CF111F3F3C04}" srcId="{884777CD-3117-4BA5-A6E8-1D6E167FD865}" destId="{33FD0D8E-0001-4DB9-8317-88857D6B8283}" srcOrd="1" destOrd="0" parTransId="{E8424B7E-D0F3-4B4A-AB89-7DDEE4269E9A}" sibTransId="{B29658FA-0DE2-45BE-93B4-8175C570410A}"/>
    <dgm:cxn modelId="{EC7AB76E-0629-2045-BFB0-DF7CBB157590}" type="presOf" srcId="{73C7C85C-040B-44A1-80FD-E01D08CCD069}" destId="{A06A0110-DABB-6748-80D8-22230F923E04}" srcOrd="0" destOrd="0" presId="urn:microsoft.com/office/officeart/2005/8/layout/vList5"/>
    <dgm:cxn modelId="{D2BA5F7C-BAE6-49FB-8A62-36BC07E96236}" srcId="{884777CD-3117-4BA5-A6E8-1D6E167FD865}" destId="{DB0D2A4C-C63C-45A0-B5EB-33C22C3670ED}" srcOrd="2" destOrd="0" parTransId="{AB7EADD9-74F8-486B-AD7A-708572866D00}" sibTransId="{6F43BEDD-53BE-45D9-BD4F-F7177BE951BB}"/>
    <dgm:cxn modelId="{A8E26B7E-2B65-2049-AEB7-79D49EA7B64C}" type="presOf" srcId="{884777CD-3117-4BA5-A6E8-1D6E167FD865}" destId="{3A5BE94C-41AE-5645-ACFC-31029DFC2384}" srcOrd="0" destOrd="0" presId="urn:microsoft.com/office/officeart/2005/8/layout/vList5"/>
    <dgm:cxn modelId="{DB3CE89D-131D-D048-A74B-A9266C87D910}" type="presOf" srcId="{33FD0D8E-0001-4DB9-8317-88857D6B8283}" destId="{254E0778-6351-FD45-B694-774AF72CAF37}" srcOrd="0" destOrd="0" presId="urn:microsoft.com/office/officeart/2005/8/layout/vList5"/>
    <dgm:cxn modelId="{7F3707A3-9DB7-4F0F-933C-75B9D5EDB8C4}" srcId="{884777CD-3117-4BA5-A6E8-1D6E167FD865}" destId="{40BE35D0-D6D3-4D76-AAAB-2153C9AA7CE2}" srcOrd="4" destOrd="0" parTransId="{1A009149-D8BC-4DEA-AE68-4B6892E4D397}" sibTransId="{5D97BA25-BB69-49E4-8471-667EF8F9AC1B}"/>
    <dgm:cxn modelId="{80FD15A9-43EB-4C47-967F-078DAF3A7C27}" type="presOf" srcId="{DB0D2A4C-C63C-45A0-B5EB-33C22C3670ED}" destId="{082B7CF3-60B3-CD4E-B8B0-4A2C8628FB8B}" srcOrd="0" destOrd="0" presId="urn:microsoft.com/office/officeart/2005/8/layout/vList5"/>
    <dgm:cxn modelId="{4E3314AE-2B9E-2847-BEBE-8A1ED6226B89}" type="presOf" srcId="{A131FC81-675A-4505-ACEB-E67D63CB0BA2}" destId="{8B3BCB02-D525-6146-BF6A-5FC8CE83E066}" srcOrd="0" destOrd="0" presId="urn:microsoft.com/office/officeart/2005/8/layout/vList5"/>
    <dgm:cxn modelId="{FCE276D6-C11A-3A4C-859A-20032BE2BDDC}" type="presOf" srcId="{8187E2DE-9C70-4AB2-8180-DAE88BAC9D2B}" destId="{B0BE58B8-1DD9-6044-8B86-28EC9A34BE76}" srcOrd="0" destOrd="0" presId="urn:microsoft.com/office/officeart/2005/8/layout/vList5"/>
    <dgm:cxn modelId="{C394C9D9-BABC-164E-9172-D518CB9FC3F4}" type="presOf" srcId="{40BE35D0-D6D3-4D76-AAAB-2153C9AA7CE2}" destId="{B6DFC73C-37D0-ED4F-BA79-BB45A3B7339F}" srcOrd="0" destOrd="0" presId="urn:microsoft.com/office/officeart/2005/8/layout/vList5"/>
    <dgm:cxn modelId="{2922ECA7-73E0-204F-B80E-F69EE9405F7C}" type="presParOf" srcId="{3A5BE94C-41AE-5645-ACFC-31029DFC2384}" destId="{2A4E4E82-2C28-A34E-9F98-6161B8B91A47}" srcOrd="0" destOrd="0" presId="urn:microsoft.com/office/officeart/2005/8/layout/vList5"/>
    <dgm:cxn modelId="{F4D5A398-73E9-F04B-A550-14E2FD4B73C8}" type="presParOf" srcId="{2A4E4E82-2C28-A34E-9F98-6161B8B91A47}" destId="{8B3BCB02-D525-6146-BF6A-5FC8CE83E066}" srcOrd="0" destOrd="0" presId="urn:microsoft.com/office/officeart/2005/8/layout/vList5"/>
    <dgm:cxn modelId="{9D30DFA2-B44A-BA4A-B5E2-7FE9F67B5232}" type="presParOf" srcId="{3A5BE94C-41AE-5645-ACFC-31029DFC2384}" destId="{69C97495-AC7E-874E-B0C3-B2669E74E5C5}" srcOrd="1" destOrd="0" presId="urn:microsoft.com/office/officeart/2005/8/layout/vList5"/>
    <dgm:cxn modelId="{4FE4EA70-C78A-1940-AD7D-4D219E18CAC8}" type="presParOf" srcId="{3A5BE94C-41AE-5645-ACFC-31029DFC2384}" destId="{B75FAF58-3AF7-0F49-96B3-A4CCFC7D16B4}" srcOrd="2" destOrd="0" presId="urn:microsoft.com/office/officeart/2005/8/layout/vList5"/>
    <dgm:cxn modelId="{48881925-FB44-9B46-8653-3DB1200FD192}" type="presParOf" srcId="{B75FAF58-3AF7-0F49-96B3-A4CCFC7D16B4}" destId="{254E0778-6351-FD45-B694-774AF72CAF37}" srcOrd="0" destOrd="0" presId="urn:microsoft.com/office/officeart/2005/8/layout/vList5"/>
    <dgm:cxn modelId="{0C5ED77A-1DBE-D144-A337-46B2652028C3}" type="presParOf" srcId="{3A5BE94C-41AE-5645-ACFC-31029DFC2384}" destId="{17E22F2A-0B29-F744-BA27-CCDDE3A59DD1}" srcOrd="3" destOrd="0" presId="urn:microsoft.com/office/officeart/2005/8/layout/vList5"/>
    <dgm:cxn modelId="{044BDAF9-8A29-3049-B285-B48B2944EB0D}" type="presParOf" srcId="{3A5BE94C-41AE-5645-ACFC-31029DFC2384}" destId="{A09F36DC-2B6C-174C-9411-FEF102520157}" srcOrd="4" destOrd="0" presId="urn:microsoft.com/office/officeart/2005/8/layout/vList5"/>
    <dgm:cxn modelId="{56454380-A8ED-4145-A664-892186AA2493}" type="presParOf" srcId="{A09F36DC-2B6C-174C-9411-FEF102520157}" destId="{082B7CF3-60B3-CD4E-B8B0-4A2C8628FB8B}" srcOrd="0" destOrd="0" presId="urn:microsoft.com/office/officeart/2005/8/layout/vList5"/>
    <dgm:cxn modelId="{2B6293D0-4E70-2D4E-8AB9-C8CB88F8147E}" type="presParOf" srcId="{3A5BE94C-41AE-5645-ACFC-31029DFC2384}" destId="{85922063-E1EF-7942-9048-8944F8E0F6A9}" srcOrd="5" destOrd="0" presId="urn:microsoft.com/office/officeart/2005/8/layout/vList5"/>
    <dgm:cxn modelId="{91B0908A-3EDC-9B45-BDEC-58FB7479AA90}" type="presParOf" srcId="{3A5BE94C-41AE-5645-ACFC-31029DFC2384}" destId="{BC8C24AF-009A-BA44-AA5E-3C6C1E61B653}" srcOrd="6" destOrd="0" presId="urn:microsoft.com/office/officeart/2005/8/layout/vList5"/>
    <dgm:cxn modelId="{FA62749D-38A1-0C4F-A059-E4E8122BFA2C}" type="presParOf" srcId="{BC8C24AF-009A-BA44-AA5E-3C6C1E61B653}" destId="{A06A0110-DABB-6748-80D8-22230F923E04}" srcOrd="0" destOrd="0" presId="urn:microsoft.com/office/officeart/2005/8/layout/vList5"/>
    <dgm:cxn modelId="{DF222CA7-B3F0-2F49-B9FF-D62231FBD819}" type="presParOf" srcId="{3A5BE94C-41AE-5645-ACFC-31029DFC2384}" destId="{99CE1D43-136B-DE42-B152-9AF0D7163F3C}" srcOrd="7" destOrd="0" presId="urn:microsoft.com/office/officeart/2005/8/layout/vList5"/>
    <dgm:cxn modelId="{BED0A678-FCFB-2E4D-BD1D-C05135907E2C}" type="presParOf" srcId="{3A5BE94C-41AE-5645-ACFC-31029DFC2384}" destId="{1F5D21A2-CF24-F647-A4BF-ADDD4B0C3EB1}" srcOrd="8" destOrd="0" presId="urn:microsoft.com/office/officeart/2005/8/layout/vList5"/>
    <dgm:cxn modelId="{82B148B1-530A-DF48-9A2C-F9900E1DD8AC}" type="presParOf" srcId="{1F5D21A2-CF24-F647-A4BF-ADDD4B0C3EB1}" destId="{B6DFC73C-37D0-ED4F-BA79-BB45A3B7339F}" srcOrd="0" destOrd="0" presId="urn:microsoft.com/office/officeart/2005/8/layout/vList5"/>
    <dgm:cxn modelId="{342974C0-9C4A-E04F-92C4-3921940ACE8A}" type="presParOf" srcId="{3A5BE94C-41AE-5645-ACFC-31029DFC2384}" destId="{2CA79CBE-2747-434A-AE24-526F4C667E26}" srcOrd="9" destOrd="0" presId="urn:microsoft.com/office/officeart/2005/8/layout/vList5"/>
    <dgm:cxn modelId="{F5E59976-24B7-B946-8D02-AB3106CA213A}" type="presParOf" srcId="{3A5BE94C-41AE-5645-ACFC-31029DFC2384}" destId="{2D1A4EE9-588E-B040-8735-11305570A9EE}" srcOrd="10" destOrd="0" presId="urn:microsoft.com/office/officeart/2005/8/layout/vList5"/>
    <dgm:cxn modelId="{E9E2142C-9049-7A4C-939B-86D3E2BF48EE}" type="presParOf" srcId="{2D1A4EE9-588E-B040-8735-11305570A9EE}" destId="{B0BE58B8-1DD9-6044-8B86-28EC9A34BE7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CEFBF7-EBAB-43DF-97D6-27D90883637D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311A81-D049-4CEC-AF2D-0A8AFAAB2557}">
      <dgm:prSet/>
      <dgm:spPr/>
      <dgm:t>
        <a:bodyPr/>
        <a:lstStyle/>
        <a:p>
          <a:r>
            <a:rPr lang="en-US"/>
            <a:t>Deploy/update</a:t>
          </a:r>
        </a:p>
      </dgm:t>
    </dgm:pt>
    <dgm:pt modelId="{FC7FE9E6-0551-42F3-8304-A26C5567B616}" type="parTrans" cxnId="{1C2F6AF2-7003-43BF-8538-78A515C936D8}">
      <dgm:prSet/>
      <dgm:spPr/>
      <dgm:t>
        <a:bodyPr/>
        <a:lstStyle/>
        <a:p>
          <a:endParaRPr lang="en-US"/>
        </a:p>
      </dgm:t>
    </dgm:pt>
    <dgm:pt modelId="{FBD0932B-8327-4810-BD2B-265166F35BB0}" type="sibTrans" cxnId="{1C2F6AF2-7003-43BF-8538-78A515C936D8}">
      <dgm:prSet/>
      <dgm:spPr/>
      <dgm:t>
        <a:bodyPr/>
        <a:lstStyle/>
        <a:p>
          <a:endParaRPr lang="en-US"/>
        </a:p>
      </dgm:t>
    </dgm:pt>
    <dgm:pt modelId="{0D3FCC29-E491-402D-99CF-CD4298120858}">
      <dgm:prSet/>
      <dgm:spPr/>
      <dgm:t>
        <a:bodyPr/>
        <a:lstStyle/>
        <a:p>
          <a:r>
            <a:rPr lang="en-US"/>
            <a:t>Deploy/update app</a:t>
          </a:r>
          <a:br>
            <a:rPr lang="en-US"/>
          </a:br>
          <a:r>
            <a:rPr lang="en-US"/>
            <a:t>Requires deployment/update of files, updating Docker image tags, etc.</a:t>
          </a:r>
        </a:p>
      </dgm:t>
    </dgm:pt>
    <dgm:pt modelId="{A848C126-9CB3-4DCB-B22A-6952326106F9}" type="parTrans" cxnId="{464CD69E-F412-422D-9082-D25E1696B144}">
      <dgm:prSet/>
      <dgm:spPr/>
      <dgm:t>
        <a:bodyPr/>
        <a:lstStyle/>
        <a:p>
          <a:endParaRPr lang="en-US"/>
        </a:p>
      </dgm:t>
    </dgm:pt>
    <dgm:pt modelId="{60B3C2CB-5511-4A98-AA5C-8131DC0F9A68}" type="sibTrans" cxnId="{464CD69E-F412-422D-9082-D25E1696B144}">
      <dgm:prSet/>
      <dgm:spPr/>
      <dgm:t>
        <a:bodyPr/>
        <a:lstStyle/>
        <a:p>
          <a:endParaRPr lang="en-US"/>
        </a:p>
      </dgm:t>
    </dgm:pt>
    <dgm:pt modelId="{FD7562DA-84DD-4634-87FE-5143F5DC725C}">
      <dgm:prSet/>
      <dgm:spPr/>
      <dgm:t>
        <a:bodyPr/>
        <a:lstStyle/>
        <a:p>
          <a:r>
            <a:rPr lang="en-US"/>
            <a:t>Deploy/update</a:t>
          </a:r>
        </a:p>
      </dgm:t>
    </dgm:pt>
    <dgm:pt modelId="{A9DA38DD-3BA1-4290-9F43-8C8FA8F57282}" type="parTrans" cxnId="{1934907E-E9EB-4EA1-A04E-852A29394164}">
      <dgm:prSet/>
      <dgm:spPr/>
      <dgm:t>
        <a:bodyPr/>
        <a:lstStyle/>
        <a:p>
          <a:endParaRPr lang="en-US"/>
        </a:p>
      </dgm:t>
    </dgm:pt>
    <dgm:pt modelId="{AC90060A-726E-4B7C-970D-9212882CC477}" type="sibTrans" cxnId="{1934907E-E9EB-4EA1-A04E-852A29394164}">
      <dgm:prSet/>
      <dgm:spPr/>
      <dgm:t>
        <a:bodyPr/>
        <a:lstStyle/>
        <a:p>
          <a:endParaRPr lang="en-US"/>
        </a:p>
      </dgm:t>
    </dgm:pt>
    <dgm:pt modelId="{16CE64BC-BEE5-4557-AACF-9895FAF11A97}">
      <dgm:prSet/>
      <dgm:spPr/>
      <dgm:t>
        <a:bodyPr/>
        <a:lstStyle/>
        <a:p>
          <a:r>
            <a:rPr lang="en-US"/>
            <a:t>Deploy/update infrastructure</a:t>
          </a:r>
        </a:p>
      </dgm:t>
    </dgm:pt>
    <dgm:pt modelId="{9F6FAD4F-8F2B-49D4-8982-731426656C73}" type="parTrans" cxnId="{0D4071AB-2B50-4EBB-A5B5-EB8E2586549C}">
      <dgm:prSet/>
      <dgm:spPr/>
      <dgm:t>
        <a:bodyPr/>
        <a:lstStyle/>
        <a:p>
          <a:endParaRPr lang="en-US"/>
        </a:p>
      </dgm:t>
    </dgm:pt>
    <dgm:pt modelId="{89742D31-CAB8-4DEB-8C71-CE1ADCBF3714}" type="sibTrans" cxnId="{0D4071AB-2B50-4EBB-A5B5-EB8E2586549C}">
      <dgm:prSet/>
      <dgm:spPr/>
      <dgm:t>
        <a:bodyPr/>
        <a:lstStyle/>
        <a:p>
          <a:endParaRPr lang="en-US"/>
        </a:p>
      </dgm:t>
    </dgm:pt>
    <dgm:pt modelId="{79C400C0-5D00-4482-8C4C-F928E0947263}">
      <dgm:prSet/>
      <dgm:spPr/>
      <dgm:t>
        <a:bodyPr/>
        <a:lstStyle/>
        <a:p>
          <a:r>
            <a:rPr lang="en-US"/>
            <a:t>Validate/Test</a:t>
          </a:r>
        </a:p>
      </dgm:t>
    </dgm:pt>
    <dgm:pt modelId="{D3A25A9E-385D-46A5-ABD0-3D2490D1C8E5}" type="parTrans" cxnId="{5EDCE7C7-290A-45BF-9940-99D4E8D22503}">
      <dgm:prSet/>
      <dgm:spPr/>
      <dgm:t>
        <a:bodyPr/>
        <a:lstStyle/>
        <a:p>
          <a:endParaRPr lang="en-US"/>
        </a:p>
      </dgm:t>
    </dgm:pt>
    <dgm:pt modelId="{94711CBC-4A7F-4210-B2F2-3E13F1101097}" type="sibTrans" cxnId="{5EDCE7C7-290A-45BF-9940-99D4E8D22503}">
      <dgm:prSet/>
      <dgm:spPr/>
      <dgm:t>
        <a:bodyPr/>
        <a:lstStyle/>
        <a:p>
          <a:endParaRPr lang="en-US"/>
        </a:p>
      </dgm:t>
    </dgm:pt>
    <dgm:pt modelId="{504DC311-301A-4199-9112-6ECA4B19960D}">
      <dgm:prSet/>
      <dgm:spPr/>
      <dgm:t>
        <a:bodyPr/>
        <a:lstStyle/>
        <a:p>
          <a:r>
            <a:rPr lang="en-US"/>
            <a:t>Validate/Test application</a:t>
          </a:r>
        </a:p>
      </dgm:t>
    </dgm:pt>
    <dgm:pt modelId="{9D7FF031-A06C-4B92-ACCA-EBBCBCAD7F8D}" type="parTrans" cxnId="{1762EF73-C2B4-4DDF-AC82-882A2B51AF38}">
      <dgm:prSet/>
      <dgm:spPr/>
      <dgm:t>
        <a:bodyPr/>
        <a:lstStyle/>
        <a:p>
          <a:endParaRPr lang="en-US"/>
        </a:p>
      </dgm:t>
    </dgm:pt>
    <dgm:pt modelId="{C4CFDD77-43D8-4667-96B4-7B2F26F23C31}" type="sibTrans" cxnId="{1762EF73-C2B4-4DDF-AC82-882A2B51AF38}">
      <dgm:prSet/>
      <dgm:spPr/>
      <dgm:t>
        <a:bodyPr/>
        <a:lstStyle/>
        <a:p>
          <a:endParaRPr lang="en-US"/>
        </a:p>
      </dgm:t>
    </dgm:pt>
    <dgm:pt modelId="{EA22AE33-BE92-4094-BCB3-CBC231EFD9B7}">
      <dgm:prSet/>
      <dgm:spPr/>
      <dgm:t>
        <a:bodyPr/>
        <a:lstStyle/>
        <a:p>
          <a:r>
            <a:rPr lang="en-US"/>
            <a:t>Test</a:t>
          </a:r>
        </a:p>
      </dgm:t>
    </dgm:pt>
    <dgm:pt modelId="{50E9CA6E-89D8-4643-9E66-340A7E79E469}" type="parTrans" cxnId="{DFFDA6C5-84E5-437B-958F-D0F3B8556C54}">
      <dgm:prSet/>
      <dgm:spPr/>
      <dgm:t>
        <a:bodyPr/>
        <a:lstStyle/>
        <a:p>
          <a:endParaRPr lang="en-US"/>
        </a:p>
      </dgm:t>
    </dgm:pt>
    <dgm:pt modelId="{68831563-68C7-4FB2-8EC4-30818B2E5820}" type="sibTrans" cxnId="{DFFDA6C5-84E5-437B-958F-D0F3B8556C54}">
      <dgm:prSet/>
      <dgm:spPr/>
      <dgm:t>
        <a:bodyPr/>
        <a:lstStyle/>
        <a:p>
          <a:endParaRPr lang="en-US"/>
        </a:p>
      </dgm:t>
    </dgm:pt>
    <dgm:pt modelId="{550B8FA1-6F7F-4E2A-883A-68F6906A0AC7}">
      <dgm:prSet/>
      <dgm:spPr/>
      <dgm:t>
        <a:bodyPr/>
        <a:lstStyle/>
        <a:p>
          <a:r>
            <a:rPr lang="en-US"/>
            <a:t>Test and lint your code</a:t>
          </a:r>
        </a:p>
      </dgm:t>
    </dgm:pt>
    <dgm:pt modelId="{7E3489AD-C119-4547-BD36-03967788CE8F}" type="parTrans" cxnId="{50BE56CB-4509-4351-9A83-3BDF8632DD2C}">
      <dgm:prSet/>
      <dgm:spPr/>
      <dgm:t>
        <a:bodyPr/>
        <a:lstStyle/>
        <a:p>
          <a:endParaRPr lang="en-US"/>
        </a:p>
      </dgm:t>
    </dgm:pt>
    <dgm:pt modelId="{3AE06616-9B4A-43AF-B7F7-F0E4892DDD1B}" type="sibTrans" cxnId="{50BE56CB-4509-4351-9A83-3BDF8632DD2C}">
      <dgm:prSet/>
      <dgm:spPr/>
      <dgm:t>
        <a:bodyPr/>
        <a:lstStyle/>
        <a:p>
          <a:endParaRPr lang="en-US"/>
        </a:p>
      </dgm:t>
    </dgm:pt>
    <dgm:pt modelId="{B6AE36C0-A4C7-4042-937F-7BC6735045FB}" type="pres">
      <dgm:prSet presAssocID="{96CEFBF7-EBAB-43DF-97D6-27D90883637D}" presName="Name0" presStyleCnt="0">
        <dgm:presLayoutVars>
          <dgm:dir/>
          <dgm:animLvl val="lvl"/>
          <dgm:resizeHandles val="exact"/>
        </dgm:presLayoutVars>
      </dgm:prSet>
      <dgm:spPr/>
    </dgm:pt>
    <dgm:pt modelId="{FC3E20AD-E732-6E4A-8DCA-4B387A805B4B}" type="pres">
      <dgm:prSet presAssocID="{1D311A81-D049-4CEC-AF2D-0A8AFAAB2557}" presName="composite" presStyleCnt="0"/>
      <dgm:spPr/>
    </dgm:pt>
    <dgm:pt modelId="{5FD7E411-D6D5-734F-A431-EF58381B1392}" type="pres">
      <dgm:prSet presAssocID="{1D311A81-D049-4CEC-AF2D-0A8AFAAB2557}" presName="parTx" presStyleLbl="alignNode1" presStyleIdx="0" presStyleCnt="4">
        <dgm:presLayoutVars>
          <dgm:chMax val="0"/>
          <dgm:chPref val="0"/>
        </dgm:presLayoutVars>
      </dgm:prSet>
      <dgm:spPr/>
    </dgm:pt>
    <dgm:pt modelId="{5F951770-8358-884F-B7AB-8BD4F49F6AC5}" type="pres">
      <dgm:prSet presAssocID="{1D311A81-D049-4CEC-AF2D-0A8AFAAB2557}" presName="desTx" presStyleLbl="alignAccFollowNode1" presStyleIdx="0" presStyleCnt="4">
        <dgm:presLayoutVars/>
      </dgm:prSet>
      <dgm:spPr/>
    </dgm:pt>
    <dgm:pt modelId="{095D570B-A42E-F64E-B9E4-4C8EB6615ECA}" type="pres">
      <dgm:prSet presAssocID="{FBD0932B-8327-4810-BD2B-265166F35BB0}" presName="space" presStyleCnt="0"/>
      <dgm:spPr/>
    </dgm:pt>
    <dgm:pt modelId="{79F2F997-D11B-B24F-B3EE-6976EACCFFA2}" type="pres">
      <dgm:prSet presAssocID="{FD7562DA-84DD-4634-87FE-5143F5DC725C}" presName="composite" presStyleCnt="0"/>
      <dgm:spPr/>
    </dgm:pt>
    <dgm:pt modelId="{5512F89F-0EE3-4F44-8311-3C90C53CA0D4}" type="pres">
      <dgm:prSet presAssocID="{FD7562DA-84DD-4634-87FE-5143F5DC725C}" presName="parTx" presStyleLbl="alignNode1" presStyleIdx="1" presStyleCnt="4">
        <dgm:presLayoutVars>
          <dgm:chMax val="0"/>
          <dgm:chPref val="0"/>
        </dgm:presLayoutVars>
      </dgm:prSet>
      <dgm:spPr/>
    </dgm:pt>
    <dgm:pt modelId="{B69A45F5-9FCE-B64F-B43A-6B646D3664F6}" type="pres">
      <dgm:prSet presAssocID="{FD7562DA-84DD-4634-87FE-5143F5DC725C}" presName="desTx" presStyleLbl="alignAccFollowNode1" presStyleIdx="1" presStyleCnt="4">
        <dgm:presLayoutVars/>
      </dgm:prSet>
      <dgm:spPr/>
    </dgm:pt>
    <dgm:pt modelId="{0F9319CC-9991-3A41-9419-E0F21F22FF48}" type="pres">
      <dgm:prSet presAssocID="{AC90060A-726E-4B7C-970D-9212882CC477}" presName="space" presStyleCnt="0"/>
      <dgm:spPr/>
    </dgm:pt>
    <dgm:pt modelId="{105E38AA-5801-6C4C-B8EA-47F0B6CB021E}" type="pres">
      <dgm:prSet presAssocID="{79C400C0-5D00-4482-8C4C-F928E0947263}" presName="composite" presStyleCnt="0"/>
      <dgm:spPr/>
    </dgm:pt>
    <dgm:pt modelId="{75E09071-5EF7-1C4F-82F8-4C41068ED4D8}" type="pres">
      <dgm:prSet presAssocID="{79C400C0-5D00-4482-8C4C-F928E0947263}" presName="parTx" presStyleLbl="alignNode1" presStyleIdx="2" presStyleCnt="4">
        <dgm:presLayoutVars>
          <dgm:chMax val="0"/>
          <dgm:chPref val="0"/>
        </dgm:presLayoutVars>
      </dgm:prSet>
      <dgm:spPr/>
    </dgm:pt>
    <dgm:pt modelId="{BC372485-0043-0947-85EA-9A25690A66CD}" type="pres">
      <dgm:prSet presAssocID="{79C400C0-5D00-4482-8C4C-F928E0947263}" presName="desTx" presStyleLbl="alignAccFollowNode1" presStyleIdx="2" presStyleCnt="4">
        <dgm:presLayoutVars/>
      </dgm:prSet>
      <dgm:spPr/>
    </dgm:pt>
    <dgm:pt modelId="{14E18B8C-9B1A-C64C-B59E-8E7539C6246C}" type="pres">
      <dgm:prSet presAssocID="{94711CBC-4A7F-4210-B2F2-3E13F1101097}" presName="space" presStyleCnt="0"/>
      <dgm:spPr/>
    </dgm:pt>
    <dgm:pt modelId="{9E910ACD-B6D8-1B44-9D49-6E2EA23A710A}" type="pres">
      <dgm:prSet presAssocID="{EA22AE33-BE92-4094-BCB3-CBC231EFD9B7}" presName="composite" presStyleCnt="0"/>
      <dgm:spPr/>
    </dgm:pt>
    <dgm:pt modelId="{D0AEFE7C-D631-794A-BCCC-92781C99FF68}" type="pres">
      <dgm:prSet presAssocID="{EA22AE33-BE92-4094-BCB3-CBC231EFD9B7}" presName="parTx" presStyleLbl="alignNode1" presStyleIdx="3" presStyleCnt="4">
        <dgm:presLayoutVars>
          <dgm:chMax val="0"/>
          <dgm:chPref val="0"/>
        </dgm:presLayoutVars>
      </dgm:prSet>
      <dgm:spPr/>
    </dgm:pt>
    <dgm:pt modelId="{4E088F40-97DC-F141-B133-4A675C06584A}" type="pres">
      <dgm:prSet presAssocID="{EA22AE33-BE92-4094-BCB3-CBC231EFD9B7}" presName="desTx" presStyleLbl="alignAccFollowNode1" presStyleIdx="3" presStyleCnt="4">
        <dgm:presLayoutVars/>
      </dgm:prSet>
      <dgm:spPr/>
    </dgm:pt>
  </dgm:ptLst>
  <dgm:cxnLst>
    <dgm:cxn modelId="{663C1F15-2EC5-4E47-A521-D18EEEB3C467}" type="presOf" srcId="{FD7562DA-84DD-4634-87FE-5143F5DC725C}" destId="{5512F89F-0EE3-4F44-8311-3C90C53CA0D4}" srcOrd="0" destOrd="0" presId="urn:microsoft.com/office/officeart/2016/7/layout/HorizontalActionList"/>
    <dgm:cxn modelId="{2030FC19-7548-9F4F-9933-F4D269DDBBE4}" type="presOf" srcId="{EA22AE33-BE92-4094-BCB3-CBC231EFD9B7}" destId="{D0AEFE7C-D631-794A-BCCC-92781C99FF68}" srcOrd="0" destOrd="0" presId="urn:microsoft.com/office/officeart/2016/7/layout/HorizontalActionList"/>
    <dgm:cxn modelId="{5BB63B2A-E032-7046-86D2-F419DE924C59}" type="presOf" srcId="{1D311A81-D049-4CEC-AF2D-0A8AFAAB2557}" destId="{5FD7E411-D6D5-734F-A431-EF58381B1392}" srcOrd="0" destOrd="0" presId="urn:microsoft.com/office/officeart/2016/7/layout/HorizontalActionList"/>
    <dgm:cxn modelId="{FD60982A-400B-704A-A9D5-47DD072D7C2D}" type="presOf" srcId="{504DC311-301A-4199-9112-6ECA4B19960D}" destId="{BC372485-0043-0947-85EA-9A25690A66CD}" srcOrd="0" destOrd="0" presId="urn:microsoft.com/office/officeart/2016/7/layout/HorizontalActionList"/>
    <dgm:cxn modelId="{39147D60-ABCB-4A43-9C0E-C37D5A61C526}" type="presOf" srcId="{550B8FA1-6F7F-4E2A-883A-68F6906A0AC7}" destId="{4E088F40-97DC-F141-B133-4A675C06584A}" srcOrd="0" destOrd="0" presId="urn:microsoft.com/office/officeart/2016/7/layout/HorizontalActionList"/>
    <dgm:cxn modelId="{009E536F-D436-AD46-9DF4-505631C8D521}" type="presOf" srcId="{16CE64BC-BEE5-4557-AACF-9895FAF11A97}" destId="{B69A45F5-9FCE-B64F-B43A-6B646D3664F6}" srcOrd="0" destOrd="0" presId="urn:microsoft.com/office/officeart/2016/7/layout/HorizontalActionList"/>
    <dgm:cxn modelId="{1762EF73-C2B4-4DDF-AC82-882A2B51AF38}" srcId="{79C400C0-5D00-4482-8C4C-F928E0947263}" destId="{504DC311-301A-4199-9112-6ECA4B19960D}" srcOrd="0" destOrd="0" parTransId="{9D7FF031-A06C-4B92-ACCA-EBBCBCAD7F8D}" sibTransId="{C4CFDD77-43D8-4667-96B4-7B2F26F23C31}"/>
    <dgm:cxn modelId="{1934907E-E9EB-4EA1-A04E-852A29394164}" srcId="{96CEFBF7-EBAB-43DF-97D6-27D90883637D}" destId="{FD7562DA-84DD-4634-87FE-5143F5DC725C}" srcOrd="1" destOrd="0" parTransId="{A9DA38DD-3BA1-4290-9F43-8C8FA8F57282}" sibTransId="{AC90060A-726E-4B7C-970D-9212882CC477}"/>
    <dgm:cxn modelId="{838B278B-07AA-644D-9EC4-31B13B33188A}" type="presOf" srcId="{0D3FCC29-E491-402D-99CF-CD4298120858}" destId="{5F951770-8358-884F-B7AB-8BD4F49F6AC5}" srcOrd="0" destOrd="0" presId="urn:microsoft.com/office/officeart/2016/7/layout/HorizontalActionList"/>
    <dgm:cxn modelId="{8F7A7199-19A6-DC4E-9648-872CE6FC8EDA}" type="presOf" srcId="{79C400C0-5D00-4482-8C4C-F928E0947263}" destId="{75E09071-5EF7-1C4F-82F8-4C41068ED4D8}" srcOrd="0" destOrd="0" presId="urn:microsoft.com/office/officeart/2016/7/layout/HorizontalActionList"/>
    <dgm:cxn modelId="{464CD69E-F412-422D-9082-D25E1696B144}" srcId="{1D311A81-D049-4CEC-AF2D-0A8AFAAB2557}" destId="{0D3FCC29-E491-402D-99CF-CD4298120858}" srcOrd="0" destOrd="0" parTransId="{A848C126-9CB3-4DCB-B22A-6952326106F9}" sibTransId="{60B3C2CB-5511-4A98-AA5C-8131DC0F9A68}"/>
    <dgm:cxn modelId="{0D4071AB-2B50-4EBB-A5B5-EB8E2586549C}" srcId="{FD7562DA-84DD-4634-87FE-5143F5DC725C}" destId="{16CE64BC-BEE5-4557-AACF-9895FAF11A97}" srcOrd="0" destOrd="0" parTransId="{9F6FAD4F-8F2B-49D4-8982-731426656C73}" sibTransId="{89742D31-CAB8-4DEB-8C71-CE1ADCBF3714}"/>
    <dgm:cxn modelId="{DFFDA6C5-84E5-437B-958F-D0F3B8556C54}" srcId="{96CEFBF7-EBAB-43DF-97D6-27D90883637D}" destId="{EA22AE33-BE92-4094-BCB3-CBC231EFD9B7}" srcOrd="3" destOrd="0" parTransId="{50E9CA6E-89D8-4643-9E66-340A7E79E469}" sibTransId="{68831563-68C7-4FB2-8EC4-30818B2E5820}"/>
    <dgm:cxn modelId="{5EDCE7C7-290A-45BF-9940-99D4E8D22503}" srcId="{96CEFBF7-EBAB-43DF-97D6-27D90883637D}" destId="{79C400C0-5D00-4482-8C4C-F928E0947263}" srcOrd="2" destOrd="0" parTransId="{D3A25A9E-385D-46A5-ABD0-3D2490D1C8E5}" sibTransId="{94711CBC-4A7F-4210-B2F2-3E13F1101097}"/>
    <dgm:cxn modelId="{50BE56CB-4509-4351-9A83-3BDF8632DD2C}" srcId="{EA22AE33-BE92-4094-BCB3-CBC231EFD9B7}" destId="{550B8FA1-6F7F-4E2A-883A-68F6906A0AC7}" srcOrd="0" destOrd="0" parTransId="{7E3489AD-C119-4547-BD36-03967788CE8F}" sibTransId="{3AE06616-9B4A-43AF-B7F7-F0E4892DDD1B}"/>
    <dgm:cxn modelId="{D959D3F1-5A6A-AE47-8E28-A78C6030E61F}" type="presOf" srcId="{96CEFBF7-EBAB-43DF-97D6-27D90883637D}" destId="{B6AE36C0-A4C7-4042-937F-7BC6735045FB}" srcOrd="0" destOrd="0" presId="urn:microsoft.com/office/officeart/2016/7/layout/HorizontalActionList"/>
    <dgm:cxn modelId="{1C2F6AF2-7003-43BF-8538-78A515C936D8}" srcId="{96CEFBF7-EBAB-43DF-97D6-27D90883637D}" destId="{1D311A81-D049-4CEC-AF2D-0A8AFAAB2557}" srcOrd="0" destOrd="0" parTransId="{FC7FE9E6-0551-42F3-8304-A26C5567B616}" sibTransId="{FBD0932B-8327-4810-BD2B-265166F35BB0}"/>
    <dgm:cxn modelId="{3CC5BC87-E7F6-4A42-A226-0AF7C4903E0A}" type="presParOf" srcId="{B6AE36C0-A4C7-4042-937F-7BC6735045FB}" destId="{FC3E20AD-E732-6E4A-8DCA-4B387A805B4B}" srcOrd="0" destOrd="0" presId="urn:microsoft.com/office/officeart/2016/7/layout/HorizontalActionList"/>
    <dgm:cxn modelId="{57613FC2-B624-524E-95E2-CCDD858F8016}" type="presParOf" srcId="{FC3E20AD-E732-6E4A-8DCA-4B387A805B4B}" destId="{5FD7E411-D6D5-734F-A431-EF58381B1392}" srcOrd="0" destOrd="0" presId="urn:microsoft.com/office/officeart/2016/7/layout/HorizontalActionList"/>
    <dgm:cxn modelId="{7790A084-8FD4-4543-96D9-F942B00FD8E9}" type="presParOf" srcId="{FC3E20AD-E732-6E4A-8DCA-4B387A805B4B}" destId="{5F951770-8358-884F-B7AB-8BD4F49F6AC5}" srcOrd="1" destOrd="0" presId="urn:microsoft.com/office/officeart/2016/7/layout/HorizontalActionList"/>
    <dgm:cxn modelId="{C309F5FF-8EF0-2A4C-9615-3887DEF66B99}" type="presParOf" srcId="{B6AE36C0-A4C7-4042-937F-7BC6735045FB}" destId="{095D570B-A42E-F64E-B9E4-4C8EB6615ECA}" srcOrd="1" destOrd="0" presId="urn:microsoft.com/office/officeart/2016/7/layout/HorizontalActionList"/>
    <dgm:cxn modelId="{BEA4F715-8315-BD4F-86FC-D9D1253F78FB}" type="presParOf" srcId="{B6AE36C0-A4C7-4042-937F-7BC6735045FB}" destId="{79F2F997-D11B-B24F-B3EE-6976EACCFFA2}" srcOrd="2" destOrd="0" presId="urn:microsoft.com/office/officeart/2016/7/layout/HorizontalActionList"/>
    <dgm:cxn modelId="{F4810B5F-FAD6-3D47-A32D-96933A300CEA}" type="presParOf" srcId="{79F2F997-D11B-B24F-B3EE-6976EACCFFA2}" destId="{5512F89F-0EE3-4F44-8311-3C90C53CA0D4}" srcOrd="0" destOrd="0" presId="urn:microsoft.com/office/officeart/2016/7/layout/HorizontalActionList"/>
    <dgm:cxn modelId="{A8BC77B4-B567-BA45-B2BF-B106ADF87C2F}" type="presParOf" srcId="{79F2F997-D11B-B24F-B3EE-6976EACCFFA2}" destId="{B69A45F5-9FCE-B64F-B43A-6B646D3664F6}" srcOrd="1" destOrd="0" presId="urn:microsoft.com/office/officeart/2016/7/layout/HorizontalActionList"/>
    <dgm:cxn modelId="{5A476D2E-199D-6C4E-8647-E6FBB84392CC}" type="presParOf" srcId="{B6AE36C0-A4C7-4042-937F-7BC6735045FB}" destId="{0F9319CC-9991-3A41-9419-E0F21F22FF48}" srcOrd="3" destOrd="0" presId="urn:microsoft.com/office/officeart/2016/7/layout/HorizontalActionList"/>
    <dgm:cxn modelId="{465D9650-BEFA-2B48-9F50-FFDDAB446C6D}" type="presParOf" srcId="{B6AE36C0-A4C7-4042-937F-7BC6735045FB}" destId="{105E38AA-5801-6C4C-B8EA-47F0B6CB021E}" srcOrd="4" destOrd="0" presId="urn:microsoft.com/office/officeart/2016/7/layout/HorizontalActionList"/>
    <dgm:cxn modelId="{3F0BB4C2-BF2A-4A4A-BCFF-3028C1F32104}" type="presParOf" srcId="{105E38AA-5801-6C4C-B8EA-47F0B6CB021E}" destId="{75E09071-5EF7-1C4F-82F8-4C41068ED4D8}" srcOrd="0" destOrd="0" presId="urn:microsoft.com/office/officeart/2016/7/layout/HorizontalActionList"/>
    <dgm:cxn modelId="{B0B855F8-F0AD-9044-B78B-08B657C06C77}" type="presParOf" srcId="{105E38AA-5801-6C4C-B8EA-47F0B6CB021E}" destId="{BC372485-0043-0947-85EA-9A25690A66CD}" srcOrd="1" destOrd="0" presId="urn:microsoft.com/office/officeart/2016/7/layout/HorizontalActionList"/>
    <dgm:cxn modelId="{6F0771E1-3F2C-904E-982B-906FF8E882E8}" type="presParOf" srcId="{B6AE36C0-A4C7-4042-937F-7BC6735045FB}" destId="{14E18B8C-9B1A-C64C-B59E-8E7539C6246C}" srcOrd="5" destOrd="0" presId="urn:microsoft.com/office/officeart/2016/7/layout/HorizontalActionList"/>
    <dgm:cxn modelId="{8579BCA8-67A4-D842-B4D9-DF0D2DB072E1}" type="presParOf" srcId="{B6AE36C0-A4C7-4042-937F-7BC6735045FB}" destId="{9E910ACD-B6D8-1B44-9D49-6E2EA23A710A}" srcOrd="6" destOrd="0" presId="urn:microsoft.com/office/officeart/2016/7/layout/HorizontalActionList"/>
    <dgm:cxn modelId="{71F99698-509D-4F42-A4EB-AECAAA045FF1}" type="presParOf" srcId="{9E910ACD-B6D8-1B44-9D49-6E2EA23A710A}" destId="{D0AEFE7C-D631-794A-BCCC-92781C99FF68}" srcOrd="0" destOrd="0" presId="urn:microsoft.com/office/officeart/2016/7/layout/HorizontalActionList"/>
    <dgm:cxn modelId="{D72C4B97-7E52-3646-9A27-13172D648A14}" type="presParOf" srcId="{9E910ACD-B6D8-1B44-9D49-6E2EA23A710A}" destId="{4E088F40-97DC-F141-B133-4A675C06584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27FAC-2A8A-4A53-9A95-4014E501683C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C50EE-242B-43DB-9354-5DE25A35F8A9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1997A-8D91-4BF7-AB27-E8179DAC5A0F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AWS service for declarative infrastructure-as-code</a:t>
          </a:r>
        </a:p>
      </dsp:txBody>
      <dsp:txXfrm>
        <a:off x="935949" y="1901"/>
        <a:ext cx="5365651" cy="810345"/>
      </dsp:txXfrm>
    </dsp:sp>
    <dsp:sp modelId="{21D32849-F223-4591-AAED-3E26793671D6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8B25E-92FC-4B3D-B4F6-A4C68CC669C0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A9242-EBDE-44BD-9D84-8392488C6180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nearly every AWS resource and allows custom CFN resources for crafty engineers. </a:t>
          </a:r>
        </a:p>
      </dsp:txBody>
      <dsp:txXfrm>
        <a:off x="935949" y="1014833"/>
        <a:ext cx="5365651" cy="810345"/>
      </dsp:txXfrm>
    </dsp:sp>
    <dsp:sp modelId="{60C30DDA-DA7E-4555-B5C8-FBC44BA0C786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596CA-39D9-46D2-8378-36BCE1066221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7B00-9349-42BE-8B18-A54A5A579A8C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Cost-effective (practically free)</a:t>
          </a:r>
        </a:p>
      </dsp:txBody>
      <dsp:txXfrm>
        <a:off x="935949" y="2027765"/>
        <a:ext cx="5365651" cy="810345"/>
      </dsp:txXfrm>
    </dsp:sp>
    <dsp:sp modelId="{4385617B-AF0F-415B-A78E-700EEBB38B3C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566D9-3931-452C-BBC5-87937A5BEFAC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5B52E-FB9F-4D90-8C48-885B199A58A2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Fully supported by your AWS contract</a:t>
          </a:r>
        </a:p>
      </dsp:txBody>
      <dsp:txXfrm>
        <a:off x="935949" y="3040697"/>
        <a:ext cx="5365651" cy="810345"/>
      </dsp:txXfrm>
    </dsp:sp>
    <dsp:sp modelId="{30B18F8E-2867-4241-8E13-3053E0EAFD62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D3AF7-C9E4-490B-81B4-5E12DA208AEF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D2C3C-6E9A-4AA9-8E40-91058AEFF483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AWS Secrets/SSM Parameter Store integration</a:t>
          </a:r>
        </a:p>
      </dsp:txBody>
      <dsp:txXfrm>
        <a:off x="935949" y="4053629"/>
        <a:ext cx="5365651" cy="810345"/>
      </dsp:txXfrm>
    </dsp:sp>
    <dsp:sp modelId="{32CEFD00-A1C6-4508-A38F-A1F83A3F38DF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DB8B5-168D-41D3-A524-DC61E09AD052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43279-ECD3-43B1-885C-E9F72E7DA4D2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state file to manage</a:t>
          </a:r>
        </a:p>
      </dsp:txBody>
      <dsp:txXfrm>
        <a:off x="935949" y="5066561"/>
        <a:ext cx="5365651" cy="8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33834-3C59-4A7C-AE4A-8686046BD604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DE1F5-94B1-41AE-B523-51DD3888AEC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81EB5-504F-4361-BF67-CD0B84A3B439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vendors still provide AWS CloudFormation templates to deploy their services</a:t>
          </a:r>
        </a:p>
      </dsp:txBody>
      <dsp:txXfrm>
        <a:off x="836323" y="3399"/>
        <a:ext cx="9679276" cy="724089"/>
      </dsp:txXfrm>
    </dsp:sp>
    <dsp:sp modelId="{CFA43D50-10FC-46D6-95FF-F6C3AE99B6EE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9A87E-2DF3-42FD-A97B-E23B4D690112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04993-5D35-4FF9-B4B8-63AE515961A8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Slow. No parallel deployments without additional engineering</a:t>
          </a:r>
        </a:p>
      </dsp:txBody>
      <dsp:txXfrm>
        <a:off x="836323" y="908511"/>
        <a:ext cx="9679276" cy="724089"/>
      </dsp:txXfrm>
    </dsp:sp>
    <dsp:sp modelId="{F0204E95-E0CD-4141-BF53-DDDBC6C84E0F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B4FA7-0C41-4C11-A912-E384BBB3E9A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89FBF-40D6-4A83-B6FA-C765D20FD66D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Debugging can be difficult due to non-descript errors</a:t>
          </a:r>
        </a:p>
      </dsp:txBody>
      <dsp:txXfrm>
        <a:off x="836323" y="1813624"/>
        <a:ext cx="9679276" cy="724089"/>
      </dsp:txXfrm>
    </dsp:sp>
    <dsp:sp modelId="{0B5F33AE-5F71-40EF-BB44-95E5F9ED50F1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E15B2-7697-4497-9D11-44C7BE5720C8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7D39D-9058-4E05-9633-FCFD1C4C0F13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Abstraction of CDK to CFN can be confusing</a:t>
          </a:r>
        </a:p>
      </dsp:txBody>
      <dsp:txXfrm>
        <a:off x="836323" y="2718736"/>
        <a:ext cx="9679276" cy="724089"/>
      </dsp:txXfrm>
    </dsp:sp>
    <dsp:sp modelId="{EB142486-83B3-42F7-B964-32853357C29F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F26FB-4817-436B-88DE-299DD8D6085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E6BA0-C1DE-4930-A3AD-F5446FBC84AF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Abstraction of resources making them “invisible in code” may not be desired or welcomed for auditing/tracking purposes. (I.E. Role creation)</a:t>
          </a:r>
        </a:p>
      </dsp:txBody>
      <dsp:txXfrm>
        <a:off x="836323" y="3623848"/>
        <a:ext cx="96792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397A9-659C-BB4F-95B6-C136EE09DA22}">
      <dsp:nvSpPr>
        <dsp:cNvPr id="0" name=""/>
        <dsp:cNvSpPr/>
      </dsp:nvSpPr>
      <dsp:spPr>
        <a:xfrm>
          <a:off x="1854831" y="1124365"/>
          <a:ext cx="3234779" cy="21026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Per application</a:t>
          </a:r>
        </a:p>
      </dsp:txBody>
      <dsp:txXfrm>
        <a:off x="1957472" y="1227006"/>
        <a:ext cx="3029497" cy="1897324"/>
      </dsp:txXfrm>
    </dsp:sp>
    <dsp:sp modelId="{0306DB6B-8478-0747-B0A6-A8D0539AB135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59483" y="711081"/>
              </a:moveTo>
              <a:arcTo wR="1785578" hR="1785578" stAng="13019780" swAng="636044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76A0F-DAB4-3D4C-88E2-4814C3B65B42}">
      <dsp:nvSpPr>
        <dsp:cNvPr id="0" name=""/>
        <dsp:cNvSpPr/>
      </dsp:nvSpPr>
      <dsp:spPr>
        <a:xfrm>
          <a:off x="5425989" y="1124365"/>
          <a:ext cx="3234779" cy="21026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Mono repo</a:t>
          </a:r>
        </a:p>
      </dsp:txBody>
      <dsp:txXfrm>
        <a:off x="5528630" y="1227006"/>
        <a:ext cx="3029497" cy="1897324"/>
      </dsp:txXfrm>
    </dsp:sp>
    <dsp:sp modelId="{8C531932-11C3-6A43-BE48-7258D8B878C4}">
      <dsp:nvSpPr>
        <dsp:cNvPr id="0" name=""/>
        <dsp:cNvSpPr/>
      </dsp:nvSpPr>
      <dsp:spPr>
        <a:xfrm>
          <a:off x="3472221" y="390090"/>
          <a:ext cx="3571157" cy="3571157"/>
        </a:xfrm>
        <a:custGeom>
          <a:avLst/>
          <a:gdLst/>
          <a:ahLst/>
          <a:cxnLst/>
          <a:rect l="0" t="0" r="0" b="0"/>
          <a:pathLst>
            <a:path>
              <a:moveTo>
                <a:pt x="3211674" y="2860075"/>
              </a:moveTo>
              <a:arcTo wR="1785578" hR="1785578" stAng="2219780" swAng="636044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AC283-9F8F-0746-AF8F-9BF74D5A475D}">
      <dsp:nvSpPr>
        <dsp:cNvPr id="0" name=""/>
        <dsp:cNvSpPr/>
      </dsp:nvSpPr>
      <dsp:spPr>
        <a:xfrm>
          <a:off x="0" y="372902"/>
          <a:ext cx="10927829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Keeps all code specific to one app together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Simple for application developers to update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Keeps app permissions restricted to the teams that own 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Shorter CI times</a:t>
          </a:r>
        </a:p>
      </dsp:txBody>
      <dsp:txXfrm>
        <a:off x="0" y="372902"/>
        <a:ext cx="10927829" cy="1827000"/>
      </dsp:txXfrm>
    </dsp:sp>
    <dsp:sp modelId="{76702E9B-8EED-9E42-9A06-8047A5349755}">
      <dsp:nvSpPr>
        <dsp:cNvPr id="0" name=""/>
        <dsp:cNvSpPr/>
      </dsp:nvSpPr>
      <dsp:spPr>
        <a:xfrm>
          <a:off x="546391" y="77702"/>
          <a:ext cx="7649480" cy="590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The good:</a:t>
          </a:r>
        </a:p>
      </dsp:txBody>
      <dsp:txXfrm>
        <a:off x="575212" y="106523"/>
        <a:ext cx="7591838" cy="532757"/>
      </dsp:txXfrm>
    </dsp:sp>
    <dsp:sp modelId="{84BE11CF-BFBD-4040-BF7F-1DC0CDF62702}">
      <dsp:nvSpPr>
        <dsp:cNvPr id="0" name=""/>
        <dsp:cNvSpPr/>
      </dsp:nvSpPr>
      <dsp:spPr>
        <a:xfrm>
          <a:off x="0" y="2603102"/>
          <a:ext cx="10927829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9563"/>
              <a:satOff val="-12734"/>
              <a:lumOff val="-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CFN Exports not easy to find in code, requires AWS CLI/Console discovery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Fragmented infrastructure code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Not all teams document or communicate effectively if siloed</a:t>
          </a:r>
        </a:p>
      </dsp:txBody>
      <dsp:txXfrm>
        <a:off x="0" y="2603102"/>
        <a:ext cx="10927829" cy="1512000"/>
      </dsp:txXfrm>
    </dsp:sp>
    <dsp:sp modelId="{CB24C042-0188-8E43-A1D8-47488F122A0A}">
      <dsp:nvSpPr>
        <dsp:cNvPr id="0" name=""/>
        <dsp:cNvSpPr/>
      </dsp:nvSpPr>
      <dsp:spPr>
        <a:xfrm>
          <a:off x="546391" y="2307902"/>
          <a:ext cx="7649480" cy="590399"/>
        </a:xfrm>
        <a:prstGeom prst="roundRect">
          <a:avLst/>
        </a:prstGeom>
        <a:solidFill>
          <a:schemeClr val="accent2">
            <a:hueOff val="-1459563"/>
            <a:satOff val="-12734"/>
            <a:lumOff val="-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The bad:</a:t>
          </a:r>
        </a:p>
      </dsp:txBody>
      <dsp:txXfrm>
        <a:off x="575212" y="2336723"/>
        <a:ext cx="7591838" cy="53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A0EE8-310C-9948-BF7B-E49C7405C13B}">
      <dsp:nvSpPr>
        <dsp:cNvPr id="0" name=""/>
        <dsp:cNvSpPr/>
      </dsp:nvSpPr>
      <dsp:spPr>
        <a:xfrm>
          <a:off x="0" y="372902"/>
          <a:ext cx="10927829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All infrastructure code is bundled in the same place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CI and linting is DRY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Exports easy to handle</a:t>
          </a:r>
        </a:p>
      </dsp:txBody>
      <dsp:txXfrm>
        <a:off x="0" y="372902"/>
        <a:ext cx="10927829" cy="1512000"/>
      </dsp:txXfrm>
    </dsp:sp>
    <dsp:sp modelId="{F32CAF28-F50A-BA4C-B2AD-6B76253B29B0}">
      <dsp:nvSpPr>
        <dsp:cNvPr id="0" name=""/>
        <dsp:cNvSpPr/>
      </dsp:nvSpPr>
      <dsp:spPr>
        <a:xfrm>
          <a:off x="546391" y="77702"/>
          <a:ext cx="7649480" cy="590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good:</a:t>
          </a:r>
        </a:p>
      </dsp:txBody>
      <dsp:txXfrm>
        <a:off x="575212" y="106523"/>
        <a:ext cx="7591838" cy="532757"/>
      </dsp:txXfrm>
    </dsp:sp>
    <dsp:sp modelId="{D298A8B0-A2D1-1C40-B509-309D45F61467}">
      <dsp:nvSpPr>
        <dsp:cNvPr id="0" name=""/>
        <dsp:cNvSpPr/>
      </dsp:nvSpPr>
      <dsp:spPr>
        <a:xfrm>
          <a:off x="0" y="2288102"/>
          <a:ext cx="10927829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9563"/>
              <a:satOff val="-12734"/>
              <a:lumOff val="-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16560" rIns="8481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App code not bundled alongside CI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Requires additional CI to deploy changes to an application outside of mono repo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Siloed teams may an undesired side effect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Longer app/CI execution time</a:t>
          </a:r>
        </a:p>
      </dsp:txBody>
      <dsp:txXfrm>
        <a:off x="0" y="2288102"/>
        <a:ext cx="10927829" cy="1827000"/>
      </dsp:txXfrm>
    </dsp:sp>
    <dsp:sp modelId="{624DF5B3-F29F-634F-8279-138ABA854B52}">
      <dsp:nvSpPr>
        <dsp:cNvPr id="0" name=""/>
        <dsp:cNvSpPr/>
      </dsp:nvSpPr>
      <dsp:spPr>
        <a:xfrm>
          <a:off x="546391" y="1992902"/>
          <a:ext cx="7649480" cy="590399"/>
        </a:xfrm>
        <a:prstGeom prst="roundRect">
          <a:avLst/>
        </a:prstGeom>
        <a:solidFill>
          <a:schemeClr val="accent2">
            <a:hueOff val="-1459563"/>
            <a:satOff val="-12734"/>
            <a:lumOff val="-1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bad:</a:t>
          </a:r>
        </a:p>
      </dsp:txBody>
      <dsp:txXfrm>
        <a:off x="575212" y="2021723"/>
        <a:ext cx="7591838" cy="532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D039D-41C8-6F44-B88C-21A06364B22C}">
      <dsp:nvSpPr>
        <dsp:cNvPr id="0" name=""/>
        <dsp:cNvSpPr/>
      </dsp:nvSpPr>
      <dsp:spPr>
        <a:xfrm>
          <a:off x="709" y="72581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Templates</a:t>
          </a:r>
        </a:p>
      </dsp:txBody>
      <dsp:txXfrm>
        <a:off x="709" y="72581"/>
        <a:ext cx="2766528" cy="1659916"/>
      </dsp:txXfrm>
    </dsp:sp>
    <dsp:sp modelId="{E3DC207B-8564-1343-B933-A85B95185F21}">
      <dsp:nvSpPr>
        <dsp:cNvPr id="0" name=""/>
        <dsp:cNvSpPr/>
      </dsp:nvSpPr>
      <dsp:spPr>
        <a:xfrm>
          <a:off x="3043890" y="72581"/>
          <a:ext cx="2766528" cy="1659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CI</a:t>
          </a:r>
        </a:p>
      </dsp:txBody>
      <dsp:txXfrm>
        <a:off x="3043890" y="72581"/>
        <a:ext cx="2766528" cy="1659916"/>
      </dsp:txXfrm>
    </dsp:sp>
    <dsp:sp modelId="{E3A2F56A-A92F-FD4B-90C8-6EDF445E9F8B}">
      <dsp:nvSpPr>
        <dsp:cNvPr id="0" name=""/>
        <dsp:cNvSpPr/>
      </dsp:nvSpPr>
      <dsp:spPr>
        <a:xfrm>
          <a:off x="709" y="2009151"/>
          <a:ext cx="2766528" cy="1659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Modules</a:t>
          </a:r>
        </a:p>
      </dsp:txBody>
      <dsp:txXfrm>
        <a:off x="709" y="2009151"/>
        <a:ext cx="2766528" cy="1659916"/>
      </dsp:txXfrm>
    </dsp:sp>
    <dsp:sp modelId="{34F34961-AC57-C149-A724-09DFFEAD2130}">
      <dsp:nvSpPr>
        <dsp:cNvPr id="0" name=""/>
        <dsp:cNvSpPr/>
      </dsp:nvSpPr>
      <dsp:spPr>
        <a:xfrm>
          <a:off x="3043890" y="2009151"/>
          <a:ext cx="2766528" cy="16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Code Linting/Testing</a:t>
          </a:r>
        </a:p>
      </dsp:txBody>
      <dsp:txXfrm>
        <a:off x="3043890" y="2009151"/>
        <a:ext cx="2766528" cy="1659916"/>
      </dsp:txXfrm>
    </dsp:sp>
    <dsp:sp modelId="{02AE2966-34BD-E648-BFCE-E4313B7D0290}">
      <dsp:nvSpPr>
        <dsp:cNvPr id="0" name=""/>
        <dsp:cNvSpPr/>
      </dsp:nvSpPr>
      <dsp:spPr>
        <a:xfrm>
          <a:off x="1522299" y="3945720"/>
          <a:ext cx="2766528" cy="16599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Deployment Tools</a:t>
          </a:r>
        </a:p>
      </dsp:txBody>
      <dsp:txXfrm>
        <a:off x="1522299" y="3945720"/>
        <a:ext cx="2766528" cy="1659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CB02-D525-6146-BF6A-5FC8CE83E06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Imperative configuration</a:t>
          </a:r>
        </a:p>
      </dsp:txBody>
      <dsp:txXfrm>
        <a:off x="3398960" y="35163"/>
        <a:ext cx="3717680" cy="627895"/>
      </dsp:txXfrm>
    </dsp:sp>
    <dsp:sp modelId="{254E0778-6351-FD45-B694-774AF72CAF37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Designed to be the source of truth for all post-processed templates</a:t>
          </a:r>
        </a:p>
      </dsp:txBody>
      <dsp:txXfrm>
        <a:off x="3398960" y="765786"/>
        <a:ext cx="3717680" cy="627895"/>
      </dsp:txXfrm>
    </dsp:sp>
    <dsp:sp modelId="{082B7CF3-60B3-CD4E-B8B0-4A2C8628FB8B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Templates should reference modules (mono repo)</a:t>
          </a:r>
        </a:p>
      </dsp:txBody>
      <dsp:txXfrm>
        <a:off x="3398960" y="1496409"/>
        <a:ext cx="3717680" cy="627895"/>
      </dsp:txXfrm>
    </dsp:sp>
    <dsp:sp modelId="{A06A0110-DABB-6748-80D8-22230F923E04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Built-in validators not present in CFN-Lint (Ex. RDS)</a:t>
          </a:r>
        </a:p>
      </dsp:txBody>
      <dsp:txXfrm>
        <a:off x="3398960" y="2227032"/>
        <a:ext cx="3717680" cy="627895"/>
      </dsp:txXfrm>
    </dsp:sp>
    <dsp:sp modelId="{B6DFC73C-37D0-ED4F-BA79-BB45A3B7339F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 1to1 parity to CFN attributes</a:t>
          </a:r>
        </a:p>
      </dsp:txBody>
      <dsp:txXfrm>
        <a:off x="3398960" y="2957656"/>
        <a:ext cx="3717680" cy="627895"/>
      </dsp:txXfrm>
    </dsp:sp>
    <dsp:sp modelId="{B0BE58B8-1DD9-6044-8B86-28EC9A34BE76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to generate multiple CFN files</a:t>
          </a:r>
        </a:p>
      </dsp:txBody>
      <dsp:txXfrm>
        <a:off x="3398960" y="3688279"/>
        <a:ext cx="3717680" cy="6278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7E411-D6D5-734F-A431-EF58381B1392}">
      <dsp:nvSpPr>
        <dsp:cNvPr id="0" name=""/>
        <dsp:cNvSpPr/>
      </dsp:nvSpPr>
      <dsp:spPr>
        <a:xfrm>
          <a:off x="7438" y="725929"/>
          <a:ext cx="2544259" cy="7632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Deploy/update</a:t>
          </a:r>
        </a:p>
      </dsp:txBody>
      <dsp:txXfrm>
        <a:off x="7438" y="725929"/>
        <a:ext cx="2544259" cy="763277"/>
      </dsp:txXfrm>
    </dsp:sp>
    <dsp:sp modelId="{5F951770-8358-884F-B7AB-8BD4F49F6AC5}">
      <dsp:nvSpPr>
        <dsp:cNvPr id="0" name=""/>
        <dsp:cNvSpPr/>
      </dsp:nvSpPr>
      <dsp:spPr>
        <a:xfrm>
          <a:off x="7438" y="1489207"/>
          <a:ext cx="2544259" cy="2136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Deploy/update app</a:t>
          </a:r>
          <a:br>
            <a:rPr lang="en-US" sz="1900" kern="1200"/>
          </a:br>
          <a:r>
            <a:rPr lang="en-US" sz="1900" kern="1200"/>
            <a:t>Requires deployment/update of files, updating Docker image tags, etc.</a:t>
          </a:r>
        </a:p>
      </dsp:txBody>
      <dsp:txXfrm>
        <a:off x="7438" y="1489207"/>
        <a:ext cx="2544259" cy="2136200"/>
      </dsp:txXfrm>
    </dsp:sp>
    <dsp:sp modelId="{5512F89F-0EE3-4F44-8311-3C90C53CA0D4}">
      <dsp:nvSpPr>
        <dsp:cNvPr id="0" name=""/>
        <dsp:cNvSpPr/>
      </dsp:nvSpPr>
      <dsp:spPr>
        <a:xfrm>
          <a:off x="2659592" y="725929"/>
          <a:ext cx="2544259" cy="763277"/>
        </a:xfrm>
        <a:prstGeom prst="rect">
          <a:avLst/>
        </a:prstGeom>
        <a:solidFill>
          <a:schemeClr val="accent2">
            <a:hueOff val="-486521"/>
            <a:satOff val="-4245"/>
            <a:lumOff val="-5490"/>
            <a:alphaOff val="0"/>
          </a:schemeClr>
        </a:solidFill>
        <a:ln w="12700" cap="flat" cmpd="sng" algn="ctr">
          <a:solidFill>
            <a:schemeClr val="accent2">
              <a:hueOff val="-486521"/>
              <a:satOff val="-4245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Deploy/update</a:t>
          </a:r>
        </a:p>
      </dsp:txBody>
      <dsp:txXfrm>
        <a:off x="2659592" y="725929"/>
        <a:ext cx="2544259" cy="763277"/>
      </dsp:txXfrm>
    </dsp:sp>
    <dsp:sp modelId="{B69A45F5-9FCE-B64F-B43A-6B646D3664F6}">
      <dsp:nvSpPr>
        <dsp:cNvPr id="0" name=""/>
        <dsp:cNvSpPr/>
      </dsp:nvSpPr>
      <dsp:spPr>
        <a:xfrm>
          <a:off x="2659592" y="1489207"/>
          <a:ext cx="2544259" cy="2136200"/>
        </a:xfrm>
        <a:prstGeom prst="rect">
          <a:avLst/>
        </a:prstGeom>
        <a:solidFill>
          <a:schemeClr val="accent2">
            <a:tint val="40000"/>
            <a:alpha val="90000"/>
            <a:hueOff val="-400039"/>
            <a:satOff val="-5129"/>
            <a:lumOff val="-12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00039"/>
              <a:satOff val="-5129"/>
              <a:lumOff val="-12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Deploy/update infrastructure</a:t>
          </a:r>
        </a:p>
      </dsp:txBody>
      <dsp:txXfrm>
        <a:off x="2659592" y="1489207"/>
        <a:ext cx="2544259" cy="2136200"/>
      </dsp:txXfrm>
    </dsp:sp>
    <dsp:sp modelId="{75E09071-5EF7-1C4F-82F8-4C41068ED4D8}">
      <dsp:nvSpPr>
        <dsp:cNvPr id="0" name=""/>
        <dsp:cNvSpPr/>
      </dsp:nvSpPr>
      <dsp:spPr>
        <a:xfrm>
          <a:off x="5311747" y="725929"/>
          <a:ext cx="2544259" cy="763277"/>
        </a:xfrm>
        <a:prstGeom prst="rect">
          <a:avLst/>
        </a:prstGeom>
        <a:solidFill>
          <a:schemeClr val="accent2">
            <a:hueOff val="-973042"/>
            <a:satOff val="-8489"/>
            <a:lumOff val="-10981"/>
            <a:alphaOff val="0"/>
          </a:schemeClr>
        </a:solidFill>
        <a:ln w="12700" cap="flat" cmpd="sng" algn="ctr">
          <a:solidFill>
            <a:schemeClr val="accent2">
              <a:hueOff val="-973042"/>
              <a:satOff val="-8489"/>
              <a:lumOff val="-10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Validate/Test</a:t>
          </a:r>
        </a:p>
      </dsp:txBody>
      <dsp:txXfrm>
        <a:off x="5311747" y="725929"/>
        <a:ext cx="2544259" cy="763277"/>
      </dsp:txXfrm>
    </dsp:sp>
    <dsp:sp modelId="{BC372485-0043-0947-85EA-9A25690A66CD}">
      <dsp:nvSpPr>
        <dsp:cNvPr id="0" name=""/>
        <dsp:cNvSpPr/>
      </dsp:nvSpPr>
      <dsp:spPr>
        <a:xfrm>
          <a:off x="5311747" y="1489207"/>
          <a:ext cx="2544259" cy="2136200"/>
        </a:xfrm>
        <a:prstGeom prst="rect">
          <a:avLst/>
        </a:prstGeom>
        <a:solidFill>
          <a:schemeClr val="accent2">
            <a:tint val="40000"/>
            <a:alpha val="90000"/>
            <a:hueOff val="-800078"/>
            <a:satOff val="-10257"/>
            <a:lumOff val="-25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00078"/>
              <a:satOff val="-10257"/>
              <a:lumOff val="-25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Validate/Test application</a:t>
          </a:r>
        </a:p>
      </dsp:txBody>
      <dsp:txXfrm>
        <a:off x="5311747" y="1489207"/>
        <a:ext cx="2544259" cy="2136200"/>
      </dsp:txXfrm>
    </dsp:sp>
    <dsp:sp modelId="{D0AEFE7C-D631-794A-BCCC-92781C99FF68}">
      <dsp:nvSpPr>
        <dsp:cNvPr id="0" name=""/>
        <dsp:cNvSpPr/>
      </dsp:nvSpPr>
      <dsp:spPr>
        <a:xfrm>
          <a:off x="7963901" y="725929"/>
          <a:ext cx="2544259" cy="763277"/>
        </a:xfrm>
        <a:prstGeom prst="rect">
          <a:avLst/>
        </a:prstGeom>
        <a:solidFill>
          <a:schemeClr val="accent2">
            <a:hueOff val="-1459563"/>
            <a:satOff val="-12734"/>
            <a:lumOff val="-16471"/>
            <a:alphaOff val="0"/>
          </a:schemeClr>
        </a:solidFill>
        <a:ln w="12700" cap="flat" cmpd="sng" algn="ctr">
          <a:solidFill>
            <a:schemeClr val="accent2">
              <a:hueOff val="-1459563"/>
              <a:satOff val="-12734"/>
              <a:lumOff val="-1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</a:t>
          </a:r>
        </a:p>
      </dsp:txBody>
      <dsp:txXfrm>
        <a:off x="7963901" y="725929"/>
        <a:ext cx="2544259" cy="763277"/>
      </dsp:txXfrm>
    </dsp:sp>
    <dsp:sp modelId="{4E088F40-97DC-F141-B133-4A675C06584A}">
      <dsp:nvSpPr>
        <dsp:cNvPr id="0" name=""/>
        <dsp:cNvSpPr/>
      </dsp:nvSpPr>
      <dsp:spPr>
        <a:xfrm>
          <a:off x="7963901" y="1489207"/>
          <a:ext cx="2544259" cy="2136200"/>
        </a:xfrm>
        <a:prstGeom prst="rect">
          <a:avLst/>
        </a:prstGeom>
        <a:solidFill>
          <a:schemeClr val="accent2">
            <a:tint val="40000"/>
            <a:alpha val="90000"/>
            <a:hueOff val="-1200117"/>
            <a:satOff val="-15386"/>
            <a:lumOff val="-38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00117"/>
              <a:satOff val="-15386"/>
              <a:lumOff val="-38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and lint your code</a:t>
          </a:r>
        </a:p>
      </dsp:txBody>
      <dsp:txXfrm>
        <a:off x="7963901" y="1489207"/>
        <a:ext cx="2544259" cy="2136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0D123-AD91-574B-82A2-59F29DB01D10}"/>
              </a:ext>
            </a:extLst>
          </p:cNvPr>
          <p:cNvSpPr/>
          <p:nvPr userDrawn="1"/>
        </p:nvSpPr>
        <p:spPr>
          <a:xfrm>
            <a:off x="252609" y="197285"/>
            <a:ext cx="11686783" cy="6463431"/>
          </a:xfrm>
          <a:prstGeom prst="rect">
            <a:avLst/>
          </a:prstGeom>
          <a:solidFill>
            <a:srgbClr val="182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3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9C25-331C-E346-B519-D11E192A094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2E14E-3A12-5744-B7F9-030EBD4D8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ielsen2/cloud-resume-challen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ielsen2/troposphere-infrastructu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3.amazonaws.com/v1/documentation/api/latest/reference/services/cloudformation.html" TargetMode="External"/><Relationship Id="rId2" Type="http://schemas.openxmlformats.org/officeDocument/2006/relationships/hyperlink" Target="https://docs.aws.amazon.com/cli/latest/reference/cloudformation/deplo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eptre-project.org/4.2.2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ielsen2/troposphere-infrastructure/blob/7248a62386b312ebf3dc5085a5bd82956d333fa5/.github/workflows/cloudformation.y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nielsen2/cloud-resume-challenge/tree/master/.github/workflow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E9316-E170-7345-ACF1-454CC783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57" y="725850"/>
            <a:ext cx="4456445" cy="12145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BF7A46-9F39-DD42-8099-8AC3868EE4F6}"/>
              </a:ext>
            </a:extLst>
          </p:cNvPr>
          <p:cNvSpPr/>
          <p:nvPr/>
        </p:nvSpPr>
        <p:spPr>
          <a:xfrm>
            <a:off x="4644643" y="2299750"/>
            <a:ext cx="6153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1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Michigan AWS Users 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535E6-CE0E-E445-9938-462A8681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11874" y="228654"/>
            <a:ext cx="2473277" cy="2852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8756F5-3A54-6CA7-DC29-1C8C27FB589C}"/>
              </a:ext>
            </a:extLst>
          </p:cNvPr>
          <p:cNvSpPr txBox="1"/>
          <p:nvPr/>
        </p:nvSpPr>
        <p:spPr>
          <a:xfrm>
            <a:off x="5562635" y="4893127"/>
            <a:ext cx="4528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26008-27C3-F508-3C95-729518016327}"/>
              </a:ext>
            </a:extLst>
          </p:cNvPr>
          <p:cNvSpPr txBox="1"/>
          <p:nvPr/>
        </p:nvSpPr>
        <p:spPr>
          <a:xfrm>
            <a:off x="364942" y="3365379"/>
            <a:ext cx="1112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Deploying Infrastructure-as-Code Using CloudFormation and Python</a:t>
            </a:r>
          </a:p>
        </p:txBody>
      </p:sp>
      <p:pic>
        <p:nvPicPr>
          <p:cNvPr id="3" name="Picture 2" descr="A white line on a purple background&#10;&#10;Description automatically generated">
            <a:extLst>
              <a:ext uri="{FF2B5EF4-FFF2-40B4-BE49-F238E27FC236}">
                <a16:creationId xmlns:a16="http://schemas.microsoft.com/office/drawing/2014/main" id="{126F02ED-008E-C6F6-294C-273ED50AE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562" y="4609091"/>
            <a:ext cx="1238251" cy="1255691"/>
          </a:xfrm>
          <a:prstGeom prst="rect">
            <a:avLst/>
          </a:prstGeom>
        </p:spPr>
      </p:pic>
      <p:pic>
        <p:nvPicPr>
          <p:cNvPr id="9" name="Picture 8" descr="A purple snake logo&#10;&#10;Description automatically generated">
            <a:extLst>
              <a:ext uri="{FF2B5EF4-FFF2-40B4-BE49-F238E27FC236}">
                <a16:creationId xmlns:a16="http://schemas.microsoft.com/office/drawing/2014/main" id="{633D62C1-09CF-BB85-5B1D-988AE3DE1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296" y="4509545"/>
            <a:ext cx="1398106" cy="13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2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9DB02-7E70-3C24-A902-FC54728E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1014574"/>
            <a:ext cx="9725730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 App Repo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00D4-7B6C-B9B5-D432-2D3D6E01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8" y="3640633"/>
            <a:ext cx="9725730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https://github.com/tnielsen2/cloud-resume-challenge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01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spc="-10">
                <a:solidFill>
                  <a:srgbClr val="FFFFFF"/>
                </a:solidFill>
                <a:latin typeface="Amazon Ember"/>
                <a:cs typeface="Amazon Ember"/>
              </a:rPr>
              <a:t>Mono Repo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6E7D0-BD28-203D-BC1D-1D6AE31AD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545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16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A6269-ECFC-6070-9C10-8B9C17A6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Mono repo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67DB82-F660-E7FB-C901-2240584C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777" y="155618"/>
            <a:ext cx="2849526" cy="65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D38B4D-0671-B5A6-7873-296D3BEE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1014574"/>
            <a:ext cx="9725730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Mono Repo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80BA-9053-CD85-B5AA-37B39B7C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08" y="3640633"/>
            <a:ext cx="9725730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2400" kern="1200" dirty="0" err="1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2400" kern="1200" dirty="0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/tnielsen2/troposphere-infrastructure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38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800" b="1" spc="-10" dirty="0">
                <a:solidFill>
                  <a:srgbClr val="FFFFFF"/>
                </a:solidFill>
                <a:latin typeface="Amazon Ember"/>
                <a:cs typeface="Amazon Ember"/>
              </a:rPr>
              <a:t>Components</a:t>
            </a:r>
            <a:endParaRPr lang="en-US" sz="3800" dirty="0">
              <a:solidFill>
                <a:srgbClr val="FFFFFF"/>
              </a:solidFill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7244A77-2117-A780-0B0F-EA202E1A5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096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49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429653-54F1-3C86-5746-34262E3C8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7CC83-4380-4604-FE30-C3B35951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Template Intentions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9791F8-32A9-DF12-5A34-9D6B45F10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14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1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08F17-7EA2-1057-7840-ADD466B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Troposphere Object Parity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B749C-694C-C65F-FA74-9588C2F2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03" y="1388303"/>
            <a:ext cx="10519759" cy="54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08F17-7EA2-1057-7840-ADD466B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Troposphere Object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8C1AD-244F-27D6-9EE9-6B03E6BA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07" y="0"/>
            <a:ext cx="7001180" cy="67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4878-8BEF-6DB9-A7A3-BAB0972E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 Intentions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4B1C2-5AB7-32FF-D2B7-59B53168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/>
              <a:t>Intended to keep code DRY</a:t>
            </a:r>
          </a:p>
          <a:p>
            <a:r>
              <a:rPr lang="en-US" sz="2600"/>
              <a:t>Modify resources across multiple repos with versioned modules</a:t>
            </a:r>
          </a:p>
          <a:p>
            <a:r>
              <a:rPr lang="en-US" sz="2600"/>
              <a:t>Extra overhead to publish and maintain for private registries</a:t>
            </a:r>
          </a:p>
          <a:p>
            <a:r>
              <a:rPr lang="en-US" sz="2600"/>
              <a:t>Not required but </a:t>
            </a:r>
            <a:r>
              <a:rPr lang="en-US" sz="2600" err="1"/>
              <a:t>recomended</a:t>
            </a:r>
            <a:endParaRPr lang="en-US" sz="2600"/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/>
              <a:t>Use case examples:</a:t>
            </a:r>
          </a:p>
          <a:p>
            <a:r>
              <a:rPr lang="en-US" sz="2600"/>
              <a:t>Deploy AWS resources with the same security groups and naming convention</a:t>
            </a:r>
          </a:p>
          <a:p>
            <a:r>
              <a:rPr lang="en-US" sz="2600"/>
              <a:t>Repeat across multiple repos/stacks</a:t>
            </a:r>
          </a:p>
          <a:p>
            <a:r>
              <a:rPr lang="en-US" sz="2600"/>
              <a:t>Update centrally from module versions</a:t>
            </a:r>
          </a:p>
        </p:txBody>
      </p:sp>
    </p:spTree>
    <p:extLst>
      <p:ext uri="{BB962C8B-B14F-4D97-AF65-F5344CB8AC3E}">
        <p14:creationId xmlns:p14="http://schemas.microsoft.com/office/powerpoint/2010/main" val="174355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CE9B-1121-1142-97F2-D40799C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Linting and Testing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47BB-0BCE-3459-A1FF-A20DD042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1700" dirty="0"/>
              <a:t>Enforce styles and standards</a:t>
            </a:r>
          </a:p>
          <a:p>
            <a:pPr lvl="1"/>
            <a:r>
              <a:rPr lang="en-US" sz="1700" dirty="0"/>
              <a:t>PEP</a:t>
            </a:r>
          </a:p>
          <a:p>
            <a:pPr lvl="1"/>
            <a:r>
              <a:rPr lang="en-US" sz="1700" dirty="0"/>
              <a:t>Black/Blue/Other</a:t>
            </a:r>
          </a:p>
          <a:p>
            <a:pPr lvl="1"/>
            <a:r>
              <a:rPr lang="en-US" sz="1700" dirty="0" err="1"/>
              <a:t>Pylint</a:t>
            </a:r>
            <a:endParaRPr lang="en-US" sz="1700" dirty="0"/>
          </a:p>
          <a:p>
            <a:pPr lvl="1"/>
            <a:endParaRPr lang="en-US" sz="1700" dirty="0"/>
          </a:p>
          <a:p>
            <a:r>
              <a:rPr lang="en-US" sz="1700" dirty="0"/>
              <a:t>Testing</a:t>
            </a:r>
          </a:p>
          <a:p>
            <a:pPr lvl="1"/>
            <a:r>
              <a:rPr lang="en-US" sz="1700" dirty="0"/>
              <a:t>Prevent invalid CFN configuration (saving time)</a:t>
            </a:r>
          </a:p>
          <a:p>
            <a:pPr lvl="1"/>
            <a:r>
              <a:rPr lang="en-US" sz="1700" dirty="0"/>
              <a:t>Prevent dangerous deployments</a:t>
            </a:r>
          </a:p>
          <a:p>
            <a:pPr lvl="1"/>
            <a:r>
              <a:rPr lang="en-US" sz="1700" dirty="0"/>
              <a:t>Test deployment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931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BA8E-2CF9-54A2-550A-AE66DA176B25}"/>
              </a:ext>
            </a:extLst>
          </p:cNvPr>
          <p:cNvSpPr txBox="1"/>
          <p:nvPr/>
        </p:nvSpPr>
        <p:spPr>
          <a:xfrm>
            <a:off x="5093520" y="2744662"/>
            <a:ext cx="6589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1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9620C-A3AF-9D8F-C256-AA4E7F4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6700">
                <a:solidFill>
                  <a:schemeClr val="bg1"/>
                </a:solidFill>
              </a:rPr>
              <a:t>Deployment Tools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2424-5492-88F8-C62E-5005A47B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AWS-CLI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  <a:hlinkClick r:id="rId2"/>
              </a:rPr>
              <a:t>https://docs.aws.amazon.com/cli/latest/reference/cloudformation/deploy/index.html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Boto3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  <a:hlinkClick r:id="rId3"/>
              </a:rPr>
              <a:t>https://boto3.amazonaws.com/v1/documentation/api/latest/reference/services/cloudformation.html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Scepter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  <a:hlinkClick r:id="rId4"/>
              </a:rPr>
              <a:t>https://docs.sceptre-project.org/4.2.2/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341479-75C5-92AA-188F-BD65EA1D7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30" b="152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0A4E-97B5-62A1-5317-29A33784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CI/CD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CE6370-0ADA-32E7-89F6-0D1F1588D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709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73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E28776-F093-2F61-2EF0-2C4F17BA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Mono Repo CI Using </a:t>
            </a:r>
            <a:r>
              <a:rPr lang="en-US" sz="4800">
                <a:solidFill>
                  <a:schemeClr val="bg1"/>
                </a:solidFill>
              </a:rPr>
              <a:t>Github</a:t>
            </a:r>
            <a:r>
              <a:rPr lang="en-US" sz="4800" dirty="0">
                <a:solidFill>
                  <a:schemeClr val="bg1"/>
                </a:solidFill>
              </a:rPr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3F98-5951-4589-29BC-15F4992B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02" y="891713"/>
            <a:ext cx="4584882" cy="51607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https://github.com/tnielsen2/troposphere-infrastructure/blob/7248a62386b312ebf3dc5085a5bd82956d333fa5/.github/workflows/cloudformation.yml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9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01E22-4CA2-0B93-1109-AACDD391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91712"/>
            <a:ext cx="5309616" cy="516078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App Repo Using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DBCF-7465-1556-DDA3-760134C9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02" y="891713"/>
            <a:ext cx="4584882" cy="51607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https://github.com/tnielsen2/cloud-resume-challenge/tree/master/.github/workflows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0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E9B64-05A3-53F6-0139-CB74934B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Update and Deployment Demonstration</a:t>
            </a:r>
          </a:p>
        </p:txBody>
      </p:sp>
      <p:pic>
        <p:nvPicPr>
          <p:cNvPr id="6" name="Graphic 5" descr="Deploy">
            <a:extLst>
              <a:ext uri="{FF2B5EF4-FFF2-40B4-BE49-F238E27FC236}">
                <a16:creationId xmlns:a16="http://schemas.microsoft.com/office/drawing/2014/main" id="{936A13BA-D59B-EF3B-A385-B73820EA3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2575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6637" y="0"/>
            <a:ext cx="10598727" cy="6858000"/>
          </a:xfrm>
          <a:custGeom>
            <a:avLst/>
            <a:gdLst/>
            <a:ahLst/>
            <a:cxnLst/>
            <a:rect l="l" t="t" r="r" b="b"/>
            <a:pathLst>
              <a:path w="15544800" h="10058400">
                <a:moveTo>
                  <a:pt x="15544800" y="0"/>
                </a:moveTo>
                <a:lnTo>
                  <a:pt x="0" y="0"/>
                </a:lnTo>
                <a:lnTo>
                  <a:pt x="0" y="10058400"/>
                </a:lnTo>
                <a:lnTo>
                  <a:pt x="15544800" y="10058400"/>
                </a:lnTo>
                <a:lnTo>
                  <a:pt x="15544800" y="0"/>
                </a:lnTo>
                <a:close/>
              </a:path>
            </a:pathLst>
          </a:custGeom>
          <a:solidFill>
            <a:srgbClr val="161E2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2844563" y="0"/>
            <a:ext cx="85507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137" y="357919"/>
            <a:ext cx="7169727" cy="685852"/>
          </a:xfrm>
          <a:prstGeom prst="rect">
            <a:avLst/>
          </a:prstGeom>
        </p:spPr>
        <p:txBody>
          <a:bodyPr vert="horz" wrap="square" lIns="0" tIns="8659" rIns="0" bIns="0" rtlCol="0" anchor="ctr">
            <a:spAutoFit/>
          </a:bodyPr>
          <a:lstStyle/>
          <a:p>
            <a:pPr marL="8659">
              <a:lnSpc>
                <a:spcPct val="100000"/>
              </a:lnSpc>
              <a:spcBef>
                <a:spcPts val="68"/>
              </a:spcBef>
            </a:pPr>
            <a:r>
              <a:rPr spc="-31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161E2D"/>
                </a:solidFill>
                <a:latin typeface="Amazon Ember Light"/>
                <a:ea typeface="+mn-ea"/>
                <a:cs typeface="Amazon Ember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1"/>
              </a:spcBef>
            </a:pPr>
            <a:r>
              <a:rPr lang="en-US" b="1" spc="-10">
                <a:latin typeface="Amazon Ember"/>
                <a:cs typeface="Amazon Ember"/>
              </a:rPr>
              <a:t>AWS </a:t>
            </a:r>
            <a:r>
              <a:rPr lang="en-US" b="1" spc="-5">
                <a:latin typeface="Amazon Ember"/>
                <a:cs typeface="Amazon Ember"/>
              </a:rPr>
              <a:t>User Groups </a:t>
            </a:r>
            <a:endParaRPr spc="-3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161E2D"/>
                </a:solidFill>
                <a:latin typeface="Amazon Ember"/>
                <a:ea typeface="+mn-ea"/>
                <a:cs typeface="Amazon Embe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5"/>
              </a:spcBef>
            </a:pPr>
            <a:fld id="{81D60167-4931-47E6-BA6A-407CBD079E47}" type="slidenum">
              <a:rPr lang="en-US" smtClean="0"/>
              <a:pPr marL="38100">
                <a:spcBef>
                  <a:spcPts val="75"/>
                </a:spcBef>
              </a:pPr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95398" y="3686968"/>
            <a:ext cx="3865420" cy="52168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8659">
              <a:spcBef>
                <a:spcPts val="750"/>
              </a:spcBef>
            </a:pPr>
            <a:r>
              <a:rPr sz="1091" b="1" spc="-10" dirty="0">
                <a:solidFill>
                  <a:srgbClr val="FFFFFF"/>
                </a:solidFill>
                <a:latin typeface="Amazon Ember"/>
                <a:cs typeface="Amazon Ember"/>
              </a:rPr>
              <a:t>For </a:t>
            </a:r>
            <a:r>
              <a:rPr sz="1091" b="1" spc="-3" dirty="0">
                <a:solidFill>
                  <a:srgbClr val="FFFFFF"/>
                </a:solidFill>
                <a:latin typeface="Amazon Ember"/>
                <a:cs typeface="Amazon Ember"/>
              </a:rPr>
              <a:t>questions, </a:t>
            </a:r>
            <a:r>
              <a:rPr sz="1091" b="1" spc="-7" dirty="0">
                <a:solidFill>
                  <a:srgbClr val="FFFFFF"/>
                </a:solidFill>
                <a:latin typeface="Amazon Ember"/>
                <a:cs typeface="Amazon Ember"/>
              </a:rPr>
              <a:t>please </a:t>
            </a:r>
            <a:r>
              <a:rPr sz="1091" b="1" spc="-3" dirty="0">
                <a:solidFill>
                  <a:srgbClr val="FFFFFF"/>
                </a:solidFill>
                <a:latin typeface="Amazon Ember"/>
                <a:cs typeface="Amazon Ember"/>
              </a:rPr>
              <a:t>contact</a:t>
            </a:r>
            <a:r>
              <a:rPr lang="en-US" sz="1091" b="1" spc="-3" dirty="0">
                <a:solidFill>
                  <a:srgbClr val="FFFFFF"/>
                </a:solidFill>
                <a:latin typeface="Amazon Ember"/>
                <a:cs typeface="Amazon Ember"/>
              </a:rPr>
              <a:t> Trent Nielsen</a:t>
            </a:r>
            <a:endParaRPr sz="1091" dirty="0">
              <a:latin typeface="Amazon Ember"/>
              <a:cs typeface="Amazon Ember"/>
            </a:endParaRPr>
          </a:p>
          <a:p>
            <a:pPr marL="8659">
              <a:spcBef>
                <a:spcPts val="682"/>
              </a:spcBef>
            </a:pPr>
            <a:r>
              <a:rPr lang="en-US" sz="1091" u="heavy" spc="-10" dirty="0">
                <a:solidFill>
                  <a:srgbClr val="A166FF"/>
                </a:solidFill>
                <a:uFill>
                  <a:solidFill>
                    <a:srgbClr val="A166FF"/>
                  </a:solidFill>
                </a:uFill>
                <a:latin typeface="Amazon Ember Light"/>
                <a:cs typeface="Amazon Ember Light"/>
              </a:rPr>
              <a:t>trentnielsen84@gmail.com</a:t>
            </a:r>
            <a:endParaRPr sz="1091" dirty="0">
              <a:latin typeface="Amazon Ember Light"/>
              <a:cs typeface="Amazon Ember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9898" y="6303818"/>
            <a:ext cx="9667875" cy="0"/>
          </a:xfrm>
          <a:custGeom>
            <a:avLst/>
            <a:gdLst/>
            <a:ahLst/>
            <a:cxnLst/>
            <a:rect l="l" t="t" r="r" b="b"/>
            <a:pathLst>
              <a:path w="14179550">
                <a:moveTo>
                  <a:pt x="0" y="0"/>
                </a:moveTo>
                <a:lnTo>
                  <a:pt x="14179550" y="0"/>
                </a:lnTo>
              </a:path>
            </a:pathLst>
          </a:custGeom>
          <a:ln w="6350">
            <a:solidFill>
              <a:srgbClr val="7E7D88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400" b="1" spc="-10">
                <a:solidFill>
                  <a:schemeClr val="bg1"/>
                </a:solidFill>
                <a:latin typeface="Amazon Ember"/>
                <a:cs typeface="Amazon Ember"/>
              </a:rPr>
              <a:t>CloudFormation Benefits</a:t>
            </a:r>
            <a:endParaRPr lang="en-US" sz="340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1E0775-DA9D-D3A5-F0B0-449F2C322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52793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2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 sz="4100" b="1" spc="-10">
                <a:solidFill>
                  <a:schemeClr val="bg1"/>
                </a:solidFill>
                <a:latin typeface="Amazon Ember"/>
                <a:cs typeface="Amazon Ember"/>
              </a:rPr>
              <a:t>CloudFormation Detriments</a:t>
            </a:r>
            <a:endParaRPr lang="en-US" sz="4100">
              <a:solidFill>
                <a:schemeClr val="bg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702F-B415-43BC-2A0F-4F37D751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Proprietary Syntax – no loop support until July 2023!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Not DRY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Clunky syntax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Can be difficult at scale without a programmatic approach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Modules and concepts are yet another thing to learn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90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 spc="-10">
                <a:solidFill>
                  <a:schemeClr val="bg1"/>
                </a:solidFill>
                <a:latin typeface="Amazon Ember"/>
                <a:cs typeface="Amazon Ember"/>
              </a:rPr>
              <a:t>Why Troposphere?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702F-B415-43BC-2A0F-4F37D751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1to1 resource to class mapping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Pre-processes CloudFormation template generation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Autogenerated from CFN </a:t>
            </a:r>
            <a:r>
              <a:rPr lang="en-US" sz="1500" dirty="0" err="1">
                <a:solidFill>
                  <a:schemeClr val="bg1"/>
                </a:solidFill>
              </a:rPr>
              <a:t>refspec</a:t>
            </a:r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Python syntax enables intuitive programming logic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Intrinsic functions supported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CFN-Lint custom rules written in Python</a:t>
            </a:r>
            <a:br>
              <a:rPr lang="en-US" sz="1500" dirty="0">
                <a:solidFill>
                  <a:schemeClr val="bg1"/>
                </a:solidFill>
              </a:rPr>
            </a:b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The world is your oyster!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2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spc="-10">
                <a:solidFill>
                  <a:srgbClr val="FFFFFF"/>
                </a:solidFill>
                <a:latin typeface="Amazon Ember"/>
                <a:cs typeface="Amazon Ember"/>
              </a:rPr>
              <a:t>Why not CDK?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5CE8C9-73C9-25F1-F847-49A04A18B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73987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88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spc="-10">
                <a:solidFill>
                  <a:srgbClr val="FFFFFF"/>
                </a:solidFill>
                <a:latin typeface="Amazon Ember"/>
                <a:cs typeface="Amazon Ember"/>
              </a:rPr>
              <a:t>Strategies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BAED4-7BF7-C9DF-F796-BFB9F4D1E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88603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4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A0FFA-E68F-9DDC-1F37-3FD5AF7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spc="-10">
                <a:solidFill>
                  <a:srgbClr val="FFFFFF"/>
                </a:solidFill>
                <a:latin typeface="Amazon Ember"/>
                <a:cs typeface="Amazon Ember"/>
              </a:rPr>
              <a:t>Per Application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715D05F-7C6B-76D4-2FDD-EC0D5556B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1158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75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7797-A95F-ABB2-C683-D0474C1E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 application project layout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4444D-D2A3-F674-2C6A-36C86FBA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D682A-12C9-8F4A-DE53-960D0BC6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076" y="592944"/>
            <a:ext cx="5130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 Users Group">
      <a:dk1>
        <a:srgbClr val="161E2D"/>
      </a:dk1>
      <a:lt1>
        <a:srgbClr val="FFFFFF"/>
      </a:lt1>
      <a:dk2>
        <a:srgbClr val="373545"/>
      </a:dk2>
      <a:lt2>
        <a:srgbClr val="DCD8DC"/>
      </a:lt2>
      <a:accent1>
        <a:srgbClr val="A166FF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7741</TotalTime>
  <Words>677</Words>
  <Application>Microsoft Macintosh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Amazon Ember</vt:lpstr>
      <vt:lpstr>Amazon Ember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CloudFormation Benefits</vt:lpstr>
      <vt:lpstr>CloudFormation Detriments</vt:lpstr>
      <vt:lpstr>Why Troposphere?</vt:lpstr>
      <vt:lpstr>Why not CDK?</vt:lpstr>
      <vt:lpstr>Strategies</vt:lpstr>
      <vt:lpstr>Per Application</vt:lpstr>
      <vt:lpstr>Per application project layout</vt:lpstr>
      <vt:lpstr>Per App Repo Example</vt:lpstr>
      <vt:lpstr>Mono Repo</vt:lpstr>
      <vt:lpstr>Mono repo</vt:lpstr>
      <vt:lpstr>Mono Repo Example</vt:lpstr>
      <vt:lpstr>Components</vt:lpstr>
      <vt:lpstr>Template Intentions</vt:lpstr>
      <vt:lpstr>Troposphere Object Parity</vt:lpstr>
      <vt:lpstr>Troposphere Object Example</vt:lpstr>
      <vt:lpstr>Module Intentions</vt:lpstr>
      <vt:lpstr>Code Linting and Testing</vt:lpstr>
      <vt:lpstr>Deployment Tools</vt:lpstr>
      <vt:lpstr>CI/CD</vt:lpstr>
      <vt:lpstr>Mono Repo CI Using Github Actions</vt:lpstr>
      <vt:lpstr>App Repo Using Github Actions</vt:lpstr>
      <vt:lpstr>Update and Deployment Demonstration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Murphy</dc:creator>
  <cp:lastModifiedBy>Trent Nielsen</cp:lastModifiedBy>
  <cp:revision>30</cp:revision>
  <dcterms:created xsi:type="dcterms:W3CDTF">2020-12-11T00:49:06Z</dcterms:created>
  <dcterms:modified xsi:type="dcterms:W3CDTF">2023-08-23T14:41:51Z</dcterms:modified>
</cp:coreProperties>
</file>