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015B5-ACB2-1FF7-1D42-A65B884D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208E72-1692-0444-1A45-BAE0FF10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BF0A5-1DC6-2746-DB0D-8E6B90A5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C684-469B-4047-BB65-9C674151E0F5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AA06E-4159-4ECD-8316-5B8D43A5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33324-1DE7-0C90-D11B-1983BFD2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D744-8022-4347-B068-C2F51B5ED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8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5ECDE-D948-8537-3048-F574F048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57A7AB-7562-E534-A964-EC26C535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D95EA-805C-4C15-1BAD-3F366009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C684-469B-4047-BB65-9C674151E0F5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658E4-9FC7-C863-BF3B-62991EEC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E4145-7DEE-AD48-FDDF-9BC78FBE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D744-8022-4347-B068-C2F51B5ED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8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666DDE-B19F-C5E2-F897-671B4B500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6D555-DAA1-9A94-232A-879A2C2FE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C253E-BE14-B7E6-E252-9039349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C684-469B-4047-BB65-9C674151E0F5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BE0C0-63BA-5E6D-A411-DA0E689B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EE6F9-0741-296C-24F8-6E33CD45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D744-8022-4347-B068-C2F51B5ED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9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96B67-26F8-121D-91FA-23829E47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2B3DA-DB6E-B734-08EB-81095E88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7F3F9-6D77-9973-5DB7-4C93583F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C684-469B-4047-BB65-9C674151E0F5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DAA8E-7EBA-09CD-C959-B4C3C973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6B351-83C7-FE9C-7681-5A6E8076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D744-8022-4347-B068-C2F51B5ED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1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E7433-AD2C-A344-B670-95B564E7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7571C-DA54-EFD8-F20B-4613782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F8FED-B0A5-E3FA-24B1-BFB19E67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C684-469B-4047-BB65-9C674151E0F5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4BBA0-EFC7-628A-F764-12BDFE3D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2F0B8-116B-F450-ABEA-93BC3729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D744-8022-4347-B068-C2F51B5ED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6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45053-0EDC-174F-3566-9D4E4E83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915C2-02CA-BC44-903F-CF040CBD2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42941-0156-78AF-555B-D55B97326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ECDBD-FE6E-37ED-940E-78F66E8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C684-469B-4047-BB65-9C674151E0F5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E152F-9EA7-2625-4218-5D4DEB63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AF9BC-0EED-6FE8-290A-CFBD0BF3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D744-8022-4347-B068-C2F51B5ED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3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06293-F9B9-05E5-C228-83146903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58A51-8CA7-FF61-022E-A1638145B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3CEEE-4A54-F8BB-6754-96BC2FFC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6C6CD4-1851-D142-BE83-126EB8078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75CA5-5D6F-0ACE-14AD-63086823D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C7869F-474D-B1C0-1B3E-9BFDD48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C684-469B-4047-BB65-9C674151E0F5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07BA48-A84F-B077-5EB4-41CCD9C9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52934-3CE2-FC62-670F-6232AD24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D744-8022-4347-B068-C2F51B5ED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6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89242-3368-9400-A463-2C580447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794A0C-E45C-2BDD-C03C-52DA7158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C684-469B-4047-BB65-9C674151E0F5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4B3870-91A7-727A-97D1-AF6D925B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F503D0-8AEB-739D-A227-D243776C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D744-8022-4347-B068-C2F51B5ED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2CF9AB-5672-C87B-FDB0-7913D73B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C684-469B-4047-BB65-9C674151E0F5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98F1C7-D184-6768-1ADE-401123CD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0F3C6-DD13-D1FD-9873-A3058256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D744-8022-4347-B068-C2F51B5ED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8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894D3-B5D2-DB7D-533D-F846C9B6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B935C-8739-E964-BB29-FAE9B52D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7D42CC-667D-F49D-A02F-63E03BA2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ADF63-0D69-8365-B954-CF3C39B5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C684-469B-4047-BB65-9C674151E0F5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DBC4E-BA10-BEA5-A409-B2D30C78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12643-9822-98EC-79E0-6A3BBD80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D744-8022-4347-B068-C2F51B5ED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0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96A13-16E1-3C01-E2B9-CDAC72B3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8A1D50-C325-27A4-7B3A-A00CBEE0A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16932-A065-5FB7-63CC-AD3469B8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29D39-D75F-C235-643B-3CF0D3FE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C684-469B-4047-BB65-9C674151E0F5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BB3CF-E9DF-106D-1877-D36D9E20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363D3-ECE9-7A22-FA62-094EC711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D744-8022-4347-B068-C2F51B5ED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3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054C6B-DB7D-5120-1D11-9E1E020F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1213D-C866-F60F-29BC-B3623CF7F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27FD8-B624-43C0-13AF-EC0B1A39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C684-469B-4047-BB65-9C674151E0F5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97F75-3BB9-9924-1963-EC8A67E34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50A2D-FFC5-2BFC-3EC0-75216D2A5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D744-8022-4347-B068-C2F51B5ED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42FA87-1D29-33D8-0F28-33D855337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1070"/>
              </p:ext>
            </p:extLst>
          </p:nvPr>
        </p:nvGraphicFramePr>
        <p:xfrm>
          <a:off x="0" y="0"/>
          <a:ext cx="12192000" cy="687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065">
                  <a:extLst>
                    <a:ext uri="{9D8B030D-6E8A-4147-A177-3AD203B41FA5}">
                      <a16:colId xmlns:a16="http://schemas.microsoft.com/office/drawing/2014/main" val="1137079957"/>
                    </a:ext>
                  </a:extLst>
                </a:gridCol>
                <a:gridCol w="2814735">
                  <a:extLst>
                    <a:ext uri="{9D8B030D-6E8A-4147-A177-3AD203B41FA5}">
                      <a16:colId xmlns:a16="http://schemas.microsoft.com/office/drawing/2014/main" val="8408464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568634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052716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13938032"/>
                    </a:ext>
                  </a:extLst>
                </a:gridCol>
              </a:tblGrid>
              <a:tr h="840988">
                <a:tc>
                  <a:txBody>
                    <a:bodyPr/>
                    <a:lstStyle/>
                    <a:p>
                      <a:pPr latinLnBrk="1"/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OSI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Layer No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Example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Other</a:t>
                      </a:r>
                      <a:endParaRPr lang="ko-KR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9394"/>
                  </a:ext>
                </a:extLst>
              </a:tr>
              <a:tr h="840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Alligator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Application</a:t>
                      </a:r>
                      <a:endParaRPr lang="ko-KR" altLang="en-US" sz="25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endParaRPr lang="en-US" altLang="ko-KR" sz="2500" b="1" dirty="0"/>
                    </a:p>
                    <a:p>
                      <a:pPr algn="l" latinLnBrk="1"/>
                      <a:endParaRPr lang="en-US" altLang="ko-KR" sz="2500" b="1" dirty="0"/>
                    </a:p>
                    <a:p>
                      <a:pPr algn="l" latinLnBrk="1"/>
                      <a:endParaRPr lang="en-US" altLang="ko-KR" sz="2500" b="1" dirty="0"/>
                    </a:p>
                    <a:p>
                      <a:pPr algn="l" latinLnBrk="1"/>
                      <a:r>
                        <a:rPr lang="en-US" altLang="ko-KR" sz="2500" b="1" dirty="0"/>
                        <a:t>L7(Firewall)</a:t>
                      </a:r>
                      <a:endParaRPr lang="ko-KR" altLang="en-US" sz="25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2500" b="1" dirty="0"/>
                    </a:p>
                    <a:p>
                      <a:pPr latinLnBrk="1"/>
                      <a:endParaRPr lang="en-US" altLang="ko-KR" sz="2500" b="1" dirty="0"/>
                    </a:p>
                    <a:p>
                      <a:pPr latinLnBrk="1"/>
                      <a:endParaRPr lang="en-US" altLang="ko-KR" sz="2500" b="1" dirty="0"/>
                    </a:p>
                    <a:p>
                      <a:pPr latinLnBrk="1"/>
                      <a:r>
                        <a:rPr lang="en-US" altLang="ko-KR" sz="2500" b="1" dirty="0"/>
                        <a:t>HTTP</a:t>
                      </a:r>
                      <a:endParaRPr lang="ko-KR" altLang="en-US" sz="25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2500" b="1" dirty="0"/>
                    </a:p>
                    <a:p>
                      <a:pPr latinLnBrk="1"/>
                      <a:endParaRPr lang="en-US" altLang="ko-KR" sz="2500" b="1" dirty="0"/>
                    </a:p>
                    <a:p>
                      <a:pPr latinLnBrk="1"/>
                      <a:endParaRPr lang="en-US" altLang="ko-KR" sz="2500" b="1" dirty="0"/>
                    </a:p>
                    <a:p>
                      <a:pPr latinLnBrk="1"/>
                      <a:r>
                        <a:rPr lang="en-US" altLang="ko-KR" sz="2500" b="1" dirty="0"/>
                        <a:t>FTP</a:t>
                      </a:r>
                      <a:r>
                        <a:rPr lang="en-US" altLang="ko-KR" sz="2500" b="1"/>
                        <a:t>, SSH</a:t>
                      </a:r>
                      <a:endParaRPr lang="ko-KR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319635"/>
                  </a:ext>
                </a:extLst>
              </a:tr>
              <a:tr h="840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Pet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Presentation</a:t>
                      </a:r>
                      <a:endParaRPr lang="ko-KR" altLang="en-US" sz="25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50273"/>
                  </a:ext>
                </a:extLst>
              </a:tr>
              <a:tr h="840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Steve’s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Session</a:t>
                      </a:r>
                      <a:endParaRPr lang="ko-KR" altLang="en-US" sz="25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40606"/>
                  </a:ext>
                </a:extLst>
              </a:tr>
              <a:tr h="971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Touch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Transport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L4(NAT)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TCP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UDP, SCTP(</a:t>
                      </a:r>
                      <a:r>
                        <a:rPr lang="en-US" altLang="ko-KR" sz="2500" b="1" dirty="0" err="1"/>
                        <a:t>TCP+sec</a:t>
                      </a:r>
                      <a:r>
                        <a:rPr lang="en-US" altLang="ko-KR" sz="2500" b="1" dirty="0"/>
                        <a:t>)</a:t>
                      </a:r>
                      <a:endParaRPr lang="ko-KR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530738"/>
                  </a:ext>
                </a:extLst>
              </a:tr>
              <a:tr h="840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Not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Network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L3(Router)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IPv4(</a:t>
                      </a:r>
                      <a:r>
                        <a:rPr lang="ko-KR" altLang="en-US" sz="2500" b="1" dirty="0"/>
                        <a:t>헤더가 </a:t>
                      </a:r>
                      <a:r>
                        <a:rPr lang="en-US" altLang="ko-KR" sz="2500" b="1" dirty="0"/>
                        <a:t>32bit)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IPv6,</a:t>
                      </a:r>
                      <a:r>
                        <a:rPr lang="ko-KR" altLang="en-US" sz="2500" b="1" dirty="0"/>
                        <a:t> </a:t>
                      </a:r>
                      <a:r>
                        <a:rPr lang="en-US" altLang="ko-KR" sz="2500" b="1" dirty="0"/>
                        <a:t>ARP</a:t>
                      </a:r>
                      <a:endParaRPr lang="ko-KR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20530"/>
                  </a:ext>
                </a:extLst>
              </a:tr>
              <a:tr h="840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Do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 err="1"/>
                        <a:t>DataLink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L2(Switch)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Ethernet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Frame Relay</a:t>
                      </a:r>
                      <a:endParaRPr lang="ko-KR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86426"/>
                  </a:ext>
                </a:extLst>
              </a:tr>
              <a:tr h="840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Please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/>
                        <a:t>Physical</a:t>
                      </a:r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82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37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59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박서현</dc:creator>
  <cp:lastModifiedBy>박서현</cp:lastModifiedBy>
  <cp:revision>1</cp:revision>
  <dcterms:created xsi:type="dcterms:W3CDTF">2023-07-16T05:18:13Z</dcterms:created>
  <dcterms:modified xsi:type="dcterms:W3CDTF">2023-07-16T06:57:28Z</dcterms:modified>
</cp:coreProperties>
</file>