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0" r:id="rId6"/>
    <p:sldId id="263" r:id="rId7"/>
    <p:sldId id="261" r:id="rId8"/>
    <p:sldId id="259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3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FA4E-128D-4E08-81F7-EBE0785EDA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6B55-D8AA-4BC0-9587-B92130E7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WestFlow\Desktop\QuadBot Project\inst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6934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6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WestFlow\Desktop\QuadBot Project\CodeFlowIn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stFlow\Desktop\QuadBot Project\Wevolver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05800" cy="534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3dprint.com/wp-content/uploads/2016/06/wevolv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786"/>
            <a:ext cx="447852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97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estFlow\Desktop\QuadBot Project\WevolverProject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3524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8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estFlow\Desktop\QuadBot Project\Engimike_Kickstar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84"/>
            <a:ext cx="9127846" cy="61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5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estFlow\Desktop\QuadBot Project\StartingK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7" y="228600"/>
            <a:ext cx="76962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WestFlow\Desktop\QuadBot Project\Chim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24435" cy="477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2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estFlow\Desktop\QuadBot Project\3D-Prin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2779"/>
            <a:ext cx="6858000" cy="65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2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WestFlow\Desktop\QuadBot Project\FLZR89XIWE4K26X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3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WestFlow\Desktop\QuadBot Project\Fest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"/>
            <a:ext cx="5486400" cy="659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1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WestFlow</dc:creator>
  <cp:lastModifiedBy>WestFlow</cp:lastModifiedBy>
  <cp:revision>5</cp:revision>
  <dcterms:created xsi:type="dcterms:W3CDTF">2017-05-04T03:23:12Z</dcterms:created>
  <dcterms:modified xsi:type="dcterms:W3CDTF">2017-05-04T04:27:22Z</dcterms:modified>
</cp:coreProperties>
</file>