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8AA86-C0D8-4093-A7FF-B25416539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8E5874-0CCA-4159-B191-A274E515F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D40A0-E738-4271-BE7C-9C1130DF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82-77A0-40A3-9B25-F204BC1A7496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8E07E-1239-492C-B42D-7139732F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F8EFB-5AC3-4888-AAAF-9E0C34FF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809C-EB33-4BCA-A07A-305A3658E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9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47B32-8C6A-401B-B166-970838ED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8A3DC7-3280-4305-BD58-8FD76147C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3524A-F920-4D07-A167-472E884B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82-77A0-40A3-9B25-F204BC1A7496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F7107-BD5B-48B5-BF71-B2D50E34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6615F-027D-4974-A5B9-19499087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809C-EB33-4BCA-A07A-305A3658E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95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5276FE-A2C9-41F0-B238-3BCE36420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F6E873-49B5-4392-AC5F-D2974E36C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4AEF0-FDC0-471E-B9F8-A4B73270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82-77A0-40A3-9B25-F204BC1A7496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07E1F-072C-483C-8697-A484866F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BF2A3-F8A5-464F-BE8D-5AAEFE24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809C-EB33-4BCA-A07A-305A3658E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7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57B1A-104F-453A-934E-A64E337C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4BC05-BD43-4462-A5AE-BCC30785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2C81A-5ED9-442F-8AC6-5322B03C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82-77A0-40A3-9B25-F204BC1A7496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7FCA6-5631-4C87-A5F4-9D913141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EE60C-F8AB-49CC-969B-EE2BE55D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809C-EB33-4BCA-A07A-305A3658E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52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CF5AC-C1DB-4297-BAFC-3CEB8323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01408-FE88-4E50-B460-01CE55CA0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5606B-979B-4AAC-B041-6A8C4B1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82-77A0-40A3-9B25-F204BC1A7496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70911-1EA7-4724-B7B0-4C9A6EBD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97E7F-7DA7-4A98-B25A-0903E810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809C-EB33-4BCA-A07A-305A3658E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6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C6A8A-A8FC-4C04-BF1B-30014B93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FE4E6-647B-433E-A775-78368A6B0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EA7F9E-B3E4-45AD-AEEF-442E7B3F1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5AA30-EE5E-4907-B79E-EBD0CD3E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82-77A0-40A3-9B25-F204BC1A7496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9D152-F57D-490A-8DDA-C6EB088F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54C1F9-2AE9-45E7-9CC9-336EE74E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809C-EB33-4BCA-A07A-305A3658E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98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5CDE3-7CC6-42E4-A81B-B0DBD0A8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611576-00D4-4634-98B4-6C0F4BEF8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E60CA6-CDC4-487D-A544-D8AB7C3A3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6D6F10-67E4-49E3-B753-DB632EA43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592152-B315-4F89-AFD7-666290832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0EE719-F45C-4E1B-97D5-5F20E3A9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82-77A0-40A3-9B25-F204BC1A7496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C39571-7825-48BB-A8D8-5AE7C391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820F97-A69C-4243-AE52-F5208D58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809C-EB33-4BCA-A07A-305A3658E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60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D7D05-9C4E-4A55-AEF2-AE4BB45B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93DC3E-982C-44FC-9411-689C864A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82-77A0-40A3-9B25-F204BC1A7496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7304D3-0CA1-4AED-8F07-CD749F25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971FD3-CDDD-49A0-B704-DE0872D4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809C-EB33-4BCA-A07A-305A3658E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1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FF7B09-E7C8-40AA-B854-6EC868DF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82-77A0-40A3-9B25-F204BC1A7496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3DCE35-6DF8-496C-8402-93BEF63C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F7C03B-FEB6-465A-AAFE-B85F26B8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809C-EB33-4BCA-A07A-305A3658E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5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8D1DB-619A-4115-8D5C-D3FBDF00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8AABE-66B3-44DC-A9C5-B78A0A86E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F568AB-CA29-4620-B27C-9E55D080E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C306F3-D007-4E46-915B-4D793A4D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82-77A0-40A3-9B25-F204BC1A7496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28C5A-861E-4746-815E-1935543C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D83C31-FFD9-47C8-A549-92013E83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809C-EB33-4BCA-A07A-305A3658E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7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0AE2A-9830-4B43-AF93-45FBC133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72F53A-1FB1-4738-98CB-644BF9E14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D47EC0-44F0-4B13-82F6-E62708B08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8F48-E0B4-4933-8D56-F58047D5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82-77A0-40A3-9B25-F204BC1A7496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C36C07-7586-4952-97F1-8E5555E5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BD991-9AD5-45F8-8C8C-5EFCBE1E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809C-EB33-4BCA-A07A-305A3658E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6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9183D4-DAA6-4F33-8AEE-FB2EC6D1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8272E-7C1A-43FA-93AA-81ED7C8CB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032EE-1F34-4D05-84EF-7E830D426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BB82-77A0-40A3-9B25-F204BC1A7496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98423-2ADB-4ED1-AF22-EDC826951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9C4B5-76CD-4229-BC2B-343F50C0D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6809C-EB33-4BCA-A07A-305A3658E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E9E28C-A046-4D49-BF0E-35985605F437}"/>
              </a:ext>
            </a:extLst>
          </p:cNvPr>
          <p:cNvSpPr/>
          <p:nvPr/>
        </p:nvSpPr>
        <p:spPr>
          <a:xfrm>
            <a:off x="3872720" y="65417"/>
            <a:ext cx="8255479" cy="2479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QtServer_Request_Handler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A8F264D-D627-4EC0-8C7B-02CA7F620358}"/>
              </a:ext>
            </a:extLst>
          </p:cNvPr>
          <p:cNvSpPr/>
          <p:nvPr/>
        </p:nvSpPr>
        <p:spPr>
          <a:xfrm>
            <a:off x="4423376" y="788418"/>
            <a:ext cx="1932316" cy="5520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receiveMessage</a:t>
            </a:r>
            <a:r>
              <a:rPr lang="en-US" altLang="ko-KR" sz="1500" dirty="0">
                <a:solidFill>
                  <a:schemeClr val="tx1"/>
                </a:solidFill>
              </a:rPr>
              <a:t>()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C6EF4-4DF0-4B3C-BA64-B65D4933394E}"/>
              </a:ext>
            </a:extLst>
          </p:cNvPr>
          <p:cNvSpPr txBox="1"/>
          <p:nvPr/>
        </p:nvSpPr>
        <p:spPr>
          <a:xfrm>
            <a:off x="152516" y="895187"/>
            <a:ext cx="3302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[‘C’/’Q’, ‘ADC’, ‘</a:t>
            </a:r>
            <a:r>
              <a:rPr lang="en-US" altLang="ko-KR" sz="1600" i="1" dirty="0"/>
              <a:t>command </a:t>
            </a:r>
            <a:r>
              <a:rPr lang="en-US" altLang="ko-KR" sz="1600" dirty="0"/>
              <a:t>’, [</a:t>
            </a:r>
            <a:r>
              <a:rPr lang="en-US" altLang="ko-KR" sz="1600" i="1" dirty="0"/>
              <a:t>data</a:t>
            </a:r>
            <a:r>
              <a:rPr lang="en-US" altLang="ko-KR" sz="1600" dirty="0"/>
              <a:t>]]</a:t>
            </a:r>
            <a:endParaRPr lang="ko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6D252F-F62E-461E-B7B1-98655DEE5C4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55215" y="1064464"/>
            <a:ext cx="89136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769869-1A37-433E-AD8C-FA21835D20B3}"/>
              </a:ext>
            </a:extLst>
          </p:cNvPr>
          <p:cNvSpPr txBox="1"/>
          <p:nvPr/>
        </p:nvSpPr>
        <p:spPr>
          <a:xfrm>
            <a:off x="2750580" y="139546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Consolas" panose="020B0609020204030204" pitchFamily="49" charset="0"/>
              </a:rPr>
              <a:t>self.socket.readyRead.connect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self.receiveMessage</a:t>
            </a:r>
            <a:r>
              <a:rPr lang="en-US" altLang="ko-KR" sz="1000" dirty="0">
                <a:latin typeface="Consolas" panose="020B0609020204030204" pitchFamily="49" charset="0"/>
              </a:rPr>
              <a:t>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11" name="번개 10">
            <a:extLst>
              <a:ext uri="{FF2B5EF4-FFF2-40B4-BE49-F238E27FC236}">
                <a16:creationId xmlns:a16="http://schemas.microsoft.com/office/drawing/2014/main" id="{C4503366-94AB-4ED3-A5D7-A2A9D9A9AEF5}"/>
              </a:ext>
            </a:extLst>
          </p:cNvPr>
          <p:cNvSpPr/>
          <p:nvPr/>
        </p:nvSpPr>
        <p:spPr>
          <a:xfrm>
            <a:off x="3741447" y="836861"/>
            <a:ext cx="262546" cy="455203"/>
          </a:xfrm>
          <a:prstGeom prst="lightningBol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FB2C52D-D3CD-4EAC-81C6-EFD49755E984}"/>
              </a:ext>
            </a:extLst>
          </p:cNvPr>
          <p:cNvSpPr/>
          <p:nvPr/>
        </p:nvSpPr>
        <p:spPr>
          <a:xfrm>
            <a:off x="7597488" y="788418"/>
            <a:ext cx="1932316" cy="5520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poolDevice</a:t>
            </a:r>
            <a:r>
              <a:rPr lang="en-US" altLang="ko-KR" sz="1500" dirty="0">
                <a:solidFill>
                  <a:schemeClr val="tx1"/>
                </a:solidFill>
              </a:rPr>
              <a:t>()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1D4E84E-549D-4CDA-A944-2FFE63ED7C3F}"/>
              </a:ext>
            </a:extLst>
          </p:cNvPr>
          <p:cNvCxnSpPr>
            <a:cxnSpLocks/>
          </p:cNvCxnSpPr>
          <p:nvPr/>
        </p:nvCxnSpPr>
        <p:spPr>
          <a:xfrm>
            <a:off x="6551693" y="1064464"/>
            <a:ext cx="89136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1369D7-9756-42ED-888B-44A8DDA414A9}"/>
              </a:ext>
            </a:extLst>
          </p:cNvPr>
          <p:cNvSpPr txBox="1"/>
          <p:nvPr/>
        </p:nvSpPr>
        <p:spPr>
          <a:xfrm>
            <a:off x="5673082" y="1389712"/>
            <a:ext cx="2935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Consolas" panose="020B0609020204030204" pitchFamily="49" charset="0"/>
              </a:rPr>
              <a:t>self.server.poolDevice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[control, device, command, data, self])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521C30-8045-43FE-BAB9-885E3C54047D}"/>
              </a:ext>
            </a:extLst>
          </p:cNvPr>
          <p:cNvSpPr txBox="1"/>
          <p:nvPr/>
        </p:nvSpPr>
        <p:spPr>
          <a:xfrm>
            <a:off x="3952577" y="2216445"/>
            <a:ext cx="3441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Consolas" panose="020B0609020204030204" pitchFamily="49" charset="0"/>
              </a:rPr>
              <a:t>device_dict</a:t>
            </a:r>
            <a:r>
              <a:rPr lang="en-US" altLang="ko-KR" sz="1000" dirty="0">
                <a:latin typeface="Consolas" panose="020B0609020204030204" pitchFamily="49" charset="0"/>
              </a:rPr>
              <a:t> = {</a:t>
            </a:r>
            <a:r>
              <a:rPr lang="en-US" altLang="ko-KR" sz="1000" dirty="0" err="1">
                <a:latin typeface="Consolas" panose="020B0609020204030204" pitchFamily="49" charset="0"/>
              </a:rPr>
              <a:t>device_name</a:t>
            </a:r>
            <a:r>
              <a:rPr lang="en-US" altLang="ko-KR" sz="1000" dirty="0">
                <a:latin typeface="Consolas" panose="020B0609020204030204" pitchFamily="49" charset="0"/>
              </a:rPr>
              <a:t>: device controller}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A2FB8F-F40C-405D-9E0A-8293DCB6C469}"/>
              </a:ext>
            </a:extLst>
          </p:cNvPr>
          <p:cNvSpPr/>
          <p:nvPr/>
        </p:nvSpPr>
        <p:spPr>
          <a:xfrm>
            <a:off x="3872719" y="2602618"/>
            <a:ext cx="7031070" cy="4102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ADC_Controller_qtimer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8295FE-6542-4A89-B56A-89C9EAE29C39}"/>
              </a:ext>
            </a:extLst>
          </p:cNvPr>
          <p:cNvSpPr/>
          <p:nvPr/>
        </p:nvSpPr>
        <p:spPr>
          <a:xfrm>
            <a:off x="10977740" y="2602620"/>
            <a:ext cx="538254" cy="410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E5D1B2-C1C7-476C-8516-8E077A6C8BD2}"/>
              </a:ext>
            </a:extLst>
          </p:cNvPr>
          <p:cNvSpPr/>
          <p:nvPr/>
        </p:nvSpPr>
        <p:spPr>
          <a:xfrm>
            <a:off x="11589945" y="2602621"/>
            <a:ext cx="538254" cy="410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C100082-7D46-4EB4-96A2-9B7DB67CC92F}"/>
              </a:ext>
            </a:extLst>
          </p:cNvPr>
          <p:cNvSpPr/>
          <p:nvPr/>
        </p:nvSpPr>
        <p:spPr>
          <a:xfrm>
            <a:off x="9093229" y="3318136"/>
            <a:ext cx="1430008" cy="5520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toWorkList</a:t>
            </a:r>
            <a:r>
              <a:rPr lang="en-US" altLang="ko-KR" sz="1500" dirty="0">
                <a:solidFill>
                  <a:schemeClr val="tx1"/>
                </a:solidFill>
              </a:rPr>
              <a:t>()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894EF-A958-4BEA-9944-81FCCA8F31F4}"/>
              </a:ext>
            </a:extLst>
          </p:cNvPr>
          <p:cNvSpPr txBox="1"/>
          <p:nvPr/>
        </p:nvSpPr>
        <p:spPr>
          <a:xfrm>
            <a:off x="10086663" y="1440329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Consolas" panose="020B0609020204030204" pitchFamily="49" charset="0"/>
              </a:rPr>
              <a:t>device = </a:t>
            </a:r>
            <a:r>
              <a:rPr lang="en-US" altLang="ko-KR" sz="1000" dirty="0" err="1">
                <a:latin typeface="Consolas" panose="020B0609020204030204" pitchFamily="49" charset="0"/>
              </a:rPr>
              <a:t>msg.pop</a:t>
            </a:r>
            <a:r>
              <a:rPr lang="en-US" altLang="ko-KR" sz="1000" dirty="0">
                <a:latin typeface="Consolas" panose="020B0609020204030204" pitchFamily="49" charset="0"/>
              </a:rPr>
              <a:t>(1)</a:t>
            </a:r>
          </a:p>
          <a:p>
            <a:endParaRPr lang="en-US" altLang="ko-KR" sz="1000" dirty="0"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self.device_dict</a:t>
            </a:r>
            <a:r>
              <a:rPr lang="en-US" altLang="ko-KR" sz="1000" dirty="0">
                <a:latin typeface="Consolas" panose="020B0609020204030204" pitchFamily="49" charset="0"/>
              </a:rPr>
              <a:t>[device]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latin typeface="Consolas" panose="020B0609020204030204" pitchFamily="49" charset="0"/>
              </a:rPr>
              <a:t>toWorkList</a:t>
            </a:r>
            <a:r>
              <a:rPr lang="en-US" altLang="ko-KR" sz="1000" dirty="0">
                <a:latin typeface="Consolas" panose="020B0609020204030204" pitchFamily="49" charset="0"/>
              </a:rPr>
              <a:t>(msg)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69630724-5CF2-400C-9EC5-ABAA17D825CB}"/>
              </a:ext>
            </a:extLst>
          </p:cNvPr>
          <p:cNvSpPr/>
          <p:nvPr/>
        </p:nvSpPr>
        <p:spPr>
          <a:xfrm>
            <a:off x="9652958" y="1032611"/>
            <a:ext cx="310551" cy="2231208"/>
          </a:xfrm>
          <a:custGeom>
            <a:avLst/>
            <a:gdLst>
              <a:gd name="connsiteX0" fmla="*/ 0 w 349290"/>
              <a:gd name="connsiteY0" fmla="*/ 11185 h 2167789"/>
              <a:gd name="connsiteX1" fmla="*/ 267419 w 349290"/>
              <a:gd name="connsiteY1" fmla="*/ 106076 h 2167789"/>
              <a:gd name="connsiteX2" fmla="*/ 345057 w 349290"/>
              <a:gd name="connsiteY2" fmla="*/ 778936 h 2167789"/>
              <a:gd name="connsiteX3" fmla="*/ 163902 w 349290"/>
              <a:gd name="connsiteY3" fmla="*/ 2167789 h 216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90" h="2167789">
                <a:moveTo>
                  <a:pt x="0" y="11185"/>
                </a:moveTo>
                <a:cubicBezTo>
                  <a:pt x="104955" y="-5349"/>
                  <a:pt x="209910" y="-21882"/>
                  <a:pt x="267419" y="106076"/>
                </a:cubicBezTo>
                <a:cubicBezTo>
                  <a:pt x="324928" y="234034"/>
                  <a:pt x="362310" y="435317"/>
                  <a:pt x="345057" y="778936"/>
                </a:cubicBezTo>
                <a:cubicBezTo>
                  <a:pt x="327804" y="1122555"/>
                  <a:pt x="245853" y="1645172"/>
                  <a:pt x="163902" y="2167789"/>
                </a:cubicBezTo>
              </a:path>
            </a:pathLst>
          </a:custGeom>
          <a:noFill/>
          <a:ln w="190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671D108-32A2-4E74-862E-13E70F49588A}"/>
              </a:ext>
            </a:extLst>
          </p:cNvPr>
          <p:cNvGrpSpPr/>
          <p:nvPr/>
        </p:nvGrpSpPr>
        <p:grpSpPr>
          <a:xfrm>
            <a:off x="7711427" y="4088719"/>
            <a:ext cx="1818377" cy="311152"/>
            <a:chOff x="4485736" y="5218979"/>
            <a:chExt cx="2065069" cy="34515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66C7CE3-7E5C-4AB0-ACFD-EF423C67C873}"/>
                </a:ext>
              </a:extLst>
            </p:cNvPr>
            <p:cNvSpPr/>
            <p:nvPr/>
          </p:nvSpPr>
          <p:spPr>
            <a:xfrm>
              <a:off x="4485736" y="5218981"/>
              <a:ext cx="343619" cy="3436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3A8DA19-AC71-451C-B9FC-D65A91C4D647}"/>
                </a:ext>
              </a:extLst>
            </p:cNvPr>
            <p:cNvSpPr/>
            <p:nvPr/>
          </p:nvSpPr>
          <p:spPr>
            <a:xfrm>
              <a:off x="4829355" y="5218980"/>
              <a:ext cx="343619" cy="3436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288A9C6-09FA-4107-964D-FFC303EF75FA}"/>
                </a:ext>
              </a:extLst>
            </p:cNvPr>
            <p:cNvSpPr/>
            <p:nvPr/>
          </p:nvSpPr>
          <p:spPr>
            <a:xfrm>
              <a:off x="5172974" y="5218979"/>
              <a:ext cx="343619" cy="3436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38250FA-5371-43DE-A95C-980C48395543}"/>
                </a:ext>
              </a:extLst>
            </p:cNvPr>
            <p:cNvSpPr/>
            <p:nvPr/>
          </p:nvSpPr>
          <p:spPr>
            <a:xfrm>
              <a:off x="5519948" y="5220518"/>
              <a:ext cx="343619" cy="3436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4DF6124-1BB8-42F3-8D81-7F85A82D6048}"/>
                </a:ext>
              </a:extLst>
            </p:cNvPr>
            <p:cNvSpPr/>
            <p:nvPr/>
          </p:nvSpPr>
          <p:spPr>
            <a:xfrm>
              <a:off x="5863567" y="5220517"/>
              <a:ext cx="343619" cy="3436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F168B5D-5828-4CF6-8CDD-ADA222B21809}"/>
                </a:ext>
              </a:extLst>
            </p:cNvPr>
            <p:cNvSpPr/>
            <p:nvPr/>
          </p:nvSpPr>
          <p:spPr>
            <a:xfrm>
              <a:off x="6207186" y="5220516"/>
              <a:ext cx="343619" cy="3436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88B651D-699C-4BA8-96A9-F7FF2EB06076}"/>
              </a:ext>
            </a:extLst>
          </p:cNvPr>
          <p:cNvSpPr/>
          <p:nvPr/>
        </p:nvSpPr>
        <p:spPr>
          <a:xfrm>
            <a:off x="9591675" y="3962400"/>
            <a:ext cx="288621" cy="288621"/>
          </a:xfrm>
          <a:custGeom>
            <a:avLst/>
            <a:gdLst>
              <a:gd name="connsiteX0" fmla="*/ 285750 w 288621"/>
              <a:gd name="connsiteY0" fmla="*/ 0 h 288621"/>
              <a:gd name="connsiteX1" fmla="*/ 247650 w 288621"/>
              <a:gd name="connsiteY1" fmla="*/ 247650 h 288621"/>
              <a:gd name="connsiteX2" fmla="*/ 0 w 288621"/>
              <a:gd name="connsiteY2" fmla="*/ 285750 h 28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621" h="288621">
                <a:moveTo>
                  <a:pt x="285750" y="0"/>
                </a:moveTo>
                <a:cubicBezTo>
                  <a:pt x="290512" y="100012"/>
                  <a:pt x="295275" y="200025"/>
                  <a:pt x="247650" y="247650"/>
                </a:cubicBezTo>
                <a:cubicBezTo>
                  <a:pt x="200025" y="295275"/>
                  <a:pt x="100012" y="290512"/>
                  <a:pt x="0" y="285750"/>
                </a:cubicBezTo>
              </a:path>
            </a:pathLst>
          </a:custGeom>
          <a:noFill/>
          <a:ln w="190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0B17E2-E729-485C-A14F-42EE9AC22AFC}"/>
              </a:ext>
            </a:extLst>
          </p:cNvPr>
          <p:cNvSpPr txBox="1"/>
          <p:nvPr/>
        </p:nvSpPr>
        <p:spPr>
          <a:xfrm>
            <a:off x="9632497" y="4199623"/>
            <a:ext cx="1441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Consolas" panose="020B0609020204030204" pitchFamily="49" charset="0"/>
              </a:rPr>
              <a:t>self.queue.put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cmd</a:t>
            </a:r>
            <a:r>
              <a:rPr lang="en-US" altLang="ko-KR" sz="1000" dirty="0">
                <a:latin typeface="Consolas" panose="020B0609020204030204" pitchFamily="49" charset="0"/>
              </a:rPr>
              <a:t>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C6E75D7-C628-440D-8AFF-7ACF55BA5B87}"/>
              </a:ext>
            </a:extLst>
          </p:cNvPr>
          <p:cNvSpPr/>
          <p:nvPr/>
        </p:nvSpPr>
        <p:spPr>
          <a:xfrm>
            <a:off x="5397129" y="3389848"/>
            <a:ext cx="1917125" cy="10559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run()</a:t>
            </a: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work = </a:t>
            </a:r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self.queue.get</a:t>
            </a:r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376474E8-01C5-4362-BFD3-3D28905EAB4E}"/>
              </a:ext>
            </a:extLst>
          </p:cNvPr>
          <p:cNvSpPr/>
          <p:nvPr/>
        </p:nvSpPr>
        <p:spPr>
          <a:xfrm>
            <a:off x="7381875" y="3829012"/>
            <a:ext cx="266700" cy="428701"/>
          </a:xfrm>
          <a:custGeom>
            <a:avLst/>
            <a:gdLst>
              <a:gd name="connsiteX0" fmla="*/ 266700 w 266700"/>
              <a:gd name="connsiteY0" fmla="*/ 419138 h 428701"/>
              <a:gd name="connsiteX1" fmla="*/ 171450 w 266700"/>
              <a:gd name="connsiteY1" fmla="*/ 381038 h 428701"/>
              <a:gd name="connsiteX2" fmla="*/ 133350 w 266700"/>
              <a:gd name="connsiteY2" fmla="*/ 47663 h 428701"/>
              <a:gd name="connsiteX3" fmla="*/ 0 w 266700"/>
              <a:gd name="connsiteY3" fmla="*/ 9563 h 42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428701">
                <a:moveTo>
                  <a:pt x="266700" y="419138"/>
                </a:moveTo>
                <a:cubicBezTo>
                  <a:pt x="230187" y="431044"/>
                  <a:pt x="193675" y="442951"/>
                  <a:pt x="171450" y="381038"/>
                </a:cubicBezTo>
                <a:cubicBezTo>
                  <a:pt x="149225" y="319125"/>
                  <a:pt x="161925" y="109575"/>
                  <a:pt x="133350" y="47663"/>
                </a:cubicBezTo>
                <a:cubicBezTo>
                  <a:pt x="104775" y="-14249"/>
                  <a:pt x="52387" y="-2343"/>
                  <a:pt x="0" y="9563"/>
                </a:cubicBezTo>
              </a:path>
            </a:pathLst>
          </a:custGeom>
          <a:noFill/>
          <a:ln w="190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으로 구부러짐 41">
            <a:extLst>
              <a:ext uri="{FF2B5EF4-FFF2-40B4-BE49-F238E27FC236}">
                <a16:creationId xmlns:a16="http://schemas.microsoft.com/office/drawing/2014/main" id="{471D041F-E626-4727-9314-CAAD83E22E1E}"/>
              </a:ext>
            </a:extLst>
          </p:cNvPr>
          <p:cNvSpPr/>
          <p:nvPr/>
        </p:nvSpPr>
        <p:spPr>
          <a:xfrm flipV="1">
            <a:off x="5599131" y="3637059"/>
            <a:ext cx="289568" cy="232028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CF3217C-7245-4AEA-AA64-6BA6FC3E4E4D}"/>
              </a:ext>
            </a:extLst>
          </p:cNvPr>
          <p:cNvSpPr/>
          <p:nvPr/>
        </p:nvSpPr>
        <p:spPr>
          <a:xfrm>
            <a:off x="9120544" y="4716707"/>
            <a:ext cx="1685929" cy="5520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measureVoltage</a:t>
            </a:r>
            <a:r>
              <a:rPr lang="en-US" altLang="ko-KR" sz="1500" dirty="0">
                <a:solidFill>
                  <a:schemeClr val="tx1"/>
                </a:solidFill>
              </a:rPr>
              <a:t>()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8E88403-CB45-4E33-9578-691EAF1B6E93}"/>
              </a:ext>
            </a:extLst>
          </p:cNvPr>
          <p:cNvSpPr/>
          <p:nvPr/>
        </p:nvSpPr>
        <p:spPr>
          <a:xfrm>
            <a:off x="9128971" y="5307027"/>
            <a:ext cx="1685929" cy="5520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startQTimer</a:t>
            </a:r>
            <a:r>
              <a:rPr lang="en-US" altLang="ko-KR" sz="1500" dirty="0">
                <a:solidFill>
                  <a:schemeClr val="tx1"/>
                </a:solidFill>
              </a:rPr>
              <a:t>()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42A643C-9469-4940-B718-A56C74460981}"/>
              </a:ext>
            </a:extLst>
          </p:cNvPr>
          <p:cNvSpPr/>
          <p:nvPr/>
        </p:nvSpPr>
        <p:spPr>
          <a:xfrm>
            <a:off x="9128971" y="5897347"/>
            <a:ext cx="1685929" cy="5520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stopQTimer</a:t>
            </a:r>
            <a:r>
              <a:rPr lang="en-US" altLang="ko-KR" sz="1500" dirty="0">
                <a:solidFill>
                  <a:schemeClr val="tx1"/>
                </a:solidFill>
              </a:rPr>
              <a:t>()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47" name="그래픽 46" descr="모래 시계 60% 단색으로 채워진">
            <a:extLst>
              <a:ext uri="{FF2B5EF4-FFF2-40B4-BE49-F238E27FC236}">
                <a16:creationId xmlns:a16="http://schemas.microsoft.com/office/drawing/2014/main" id="{3DD87ECD-B12C-4609-94CE-95183CFAF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8776" y="5241769"/>
            <a:ext cx="682604" cy="682604"/>
          </a:xfrm>
          <a:prstGeom prst="rect">
            <a:avLst/>
          </a:prstGeom>
        </p:spPr>
      </p:pic>
      <p:sp>
        <p:nvSpPr>
          <p:cNvPr id="48" name="번개 47">
            <a:extLst>
              <a:ext uri="{FF2B5EF4-FFF2-40B4-BE49-F238E27FC236}">
                <a16:creationId xmlns:a16="http://schemas.microsoft.com/office/drawing/2014/main" id="{F6210CA5-536B-4376-93DB-3B924D862A81}"/>
              </a:ext>
            </a:extLst>
          </p:cNvPr>
          <p:cNvSpPr/>
          <p:nvPr/>
        </p:nvSpPr>
        <p:spPr>
          <a:xfrm>
            <a:off x="8662277" y="5355470"/>
            <a:ext cx="262546" cy="455203"/>
          </a:xfrm>
          <a:prstGeom prst="lightningBol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번개 48">
            <a:extLst>
              <a:ext uri="{FF2B5EF4-FFF2-40B4-BE49-F238E27FC236}">
                <a16:creationId xmlns:a16="http://schemas.microsoft.com/office/drawing/2014/main" id="{66D3574A-B19C-488B-857C-0EEF4F376ABA}"/>
              </a:ext>
            </a:extLst>
          </p:cNvPr>
          <p:cNvSpPr/>
          <p:nvPr/>
        </p:nvSpPr>
        <p:spPr>
          <a:xfrm>
            <a:off x="8686778" y="5945790"/>
            <a:ext cx="262546" cy="455203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번개 49">
            <a:extLst>
              <a:ext uri="{FF2B5EF4-FFF2-40B4-BE49-F238E27FC236}">
                <a16:creationId xmlns:a16="http://schemas.microsoft.com/office/drawing/2014/main" id="{427817E6-0AB3-4A12-A577-32C11A40E842}"/>
              </a:ext>
            </a:extLst>
          </p:cNvPr>
          <p:cNvSpPr/>
          <p:nvPr/>
        </p:nvSpPr>
        <p:spPr>
          <a:xfrm>
            <a:off x="8643938" y="4734127"/>
            <a:ext cx="262546" cy="455203"/>
          </a:xfrm>
          <a:prstGeom prst="lightningBol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068D5A-DE2E-4818-A614-3C8BE0F0E0E2}"/>
              </a:ext>
            </a:extLst>
          </p:cNvPr>
          <p:cNvSpPr txBox="1"/>
          <p:nvPr/>
        </p:nvSpPr>
        <p:spPr>
          <a:xfrm>
            <a:off x="7480055" y="4396965"/>
            <a:ext cx="2441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Consolas" panose="020B0609020204030204" pitchFamily="49" charset="0"/>
              </a:rPr>
              <a:t>[control, command, data, client]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42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125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이정훈</dc:creator>
  <cp:lastModifiedBy>이정훈</cp:lastModifiedBy>
  <cp:revision>44</cp:revision>
  <dcterms:created xsi:type="dcterms:W3CDTF">2021-12-15T03:11:24Z</dcterms:created>
  <dcterms:modified xsi:type="dcterms:W3CDTF">2021-12-15T04:42:09Z</dcterms:modified>
</cp:coreProperties>
</file>