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61" r:id="rId2"/>
    <p:sldId id="262" r:id="rId3"/>
    <p:sldId id="282" r:id="rId4"/>
    <p:sldId id="283" r:id="rId5"/>
    <p:sldId id="267" r:id="rId6"/>
    <p:sldId id="268" r:id="rId7"/>
    <p:sldId id="272" r:id="rId8"/>
    <p:sldId id="273" r:id="rId9"/>
    <p:sldId id="274" r:id="rId10"/>
    <p:sldId id="278" r:id="rId11"/>
    <p:sldId id="277" r:id="rId12"/>
    <p:sldId id="269" r:id="rId13"/>
    <p:sldId id="257" r:id="rId14"/>
    <p:sldId id="259" r:id="rId15"/>
    <p:sldId id="263" r:id="rId16"/>
    <p:sldId id="279" r:id="rId17"/>
    <p:sldId id="271" r:id="rId18"/>
    <p:sldId id="260" r:id="rId19"/>
    <p:sldId id="264" r:id="rId20"/>
    <p:sldId id="265" r:id="rId21"/>
    <p:sldId id="266" r:id="rId22"/>
    <p:sldId id="270" r:id="rId23"/>
    <p:sldId id="280" r:id="rId24"/>
    <p:sldId id="281" r:id="rId25"/>
    <p:sldId id="284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E0917-4C30-4832-8BF9-1109B9608F9F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8A709-4C5E-47F0-B905-B91818C19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12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0059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MNAR is not correlated with anything observed, give example of MNAR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8A709-4C5E-47F0-B905-B91818C19D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59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quick example of how different scenarios of missing data – n/A could mean mathematically doesn’t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8A709-4C5E-47F0-B905-B91818C19D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61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if you try it on a MNAR dataset, result is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8A709-4C5E-47F0-B905-B91818C19D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32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6423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21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2905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 rot="5400000">
            <a:off x="2666998" y="-2667003"/>
            <a:ext cx="6857998" cy="12192008"/>
          </a:xfrm>
          <a:prstGeom prst="rect">
            <a:avLst/>
          </a:prstGeom>
          <a:gradFill>
            <a:gsLst>
              <a:gs pos="0">
                <a:srgbClr val="1F2952"/>
              </a:gs>
              <a:gs pos="23000">
                <a:srgbClr val="1F2952"/>
              </a:gs>
              <a:gs pos="100000">
                <a:srgbClr val="0C639F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t="5957" r="7628" b="5014"/>
          <a:stretch/>
        </p:blipFill>
        <p:spPr>
          <a:xfrm>
            <a:off x="4502425" y="-6733"/>
            <a:ext cx="7689575" cy="686473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2597029" y="1990515"/>
            <a:ext cx="8970685" cy="2889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0668864" y="6582020"/>
            <a:ext cx="1523136" cy="27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D26D56D-7D14-4431-A974-900EF1A68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2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09599" y="1"/>
            <a:ext cx="10814756" cy="106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09600" y="1338650"/>
            <a:ext cx="10972800" cy="478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0668864" y="6582020"/>
            <a:ext cx="1523136" cy="27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8D26D56D-7D14-4431-A974-900EF1A68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 rot="5400000">
            <a:off x="5562598" y="-5562601"/>
            <a:ext cx="1066801" cy="12192008"/>
          </a:xfrm>
          <a:prstGeom prst="rect">
            <a:avLst/>
          </a:prstGeom>
          <a:gradFill>
            <a:gsLst>
              <a:gs pos="0">
                <a:srgbClr val="1F2952"/>
              </a:gs>
              <a:gs pos="23000">
                <a:srgbClr val="1F2952"/>
              </a:gs>
              <a:gs pos="100000">
                <a:srgbClr val="0C639F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" descr="WestHealth_WHITE.png"/>
          <p:cNvPicPr preferRelativeResize="0"/>
          <p:nvPr/>
        </p:nvPicPr>
        <p:blipFill rotWithShape="1">
          <a:blip r:embed="rId4">
            <a:alphaModFix amt="24000"/>
          </a:blip>
          <a:srcRect t="14082" r="80881" b="33600"/>
          <a:stretch/>
        </p:blipFill>
        <p:spPr>
          <a:xfrm>
            <a:off x="9968948" y="0"/>
            <a:ext cx="2223052" cy="106680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609599" y="1"/>
            <a:ext cx="10814756" cy="106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609600" y="1338650"/>
            <a:ext cx="10972800" cy="478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668864" y="6582020"/>
            <a:ext cx="1523136" cy="27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D26D56D-7D14-4431-A974-900EF1A68AF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Google Shape;15;p1"/>
          <p:cNvSpPr/>
          <p:nvPr/>
        </p:nvSpPr>
        <p:spPr>
          <a:xfrm>
            <a:off x="0" y="6630080"/>
            <a:ext cx="6096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West Health Institute – </a:t>
            </a:r>
            <a:r>
              <a:rPr lang="en-US" sz="1200" b="0" i="0" u="none" strike="noStrike" cap="none" dirty="0" err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PyDataGlobal</a:t>
            </a:r>
            <a:r>
              <a:rPr lang="en-US" sz="1200" b="0" i="0" u="none" strike="noStrike" cap="none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2022</a:t>
            </a:r>
            <a:endParaRPr sz="1200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61658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8637/jss.v045.i03" TargetMode="External"/><Relationship Id="rId3" Type="http://schemas.openxmlformats.org/officeDocument/2006/relationships/hyperlink" Target="https://westhealth.github.io/" TargetMode="External"/><Relationship Id="rId7" Type="http://schemas.openxmlformats.org/officeDocument/2006/relationships/hyperlink" Target="https://doi.org/10.1080/01621459.1988.10478722" TargetMode="External"/><Relationship Id="rId2" Type="http://schemas.openxmlformats.org/officeDocument/2006/relationships/hyperlink" Target="https://github.com/WestHealth/pydataglobal202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cl.ac.uk/population-health-sciences/sites/population_health_sciences/files/nash-missing_dataps_clemence_leyret.pdf" TargetMode="External"/><Relationship Id="rId5" Type="http://schemas.openxmlformats.org/officeDocument/2006/relationships/hyperlink" Target="https://youtube.com/watch?v=xySfPLTgTEg" TargetMode="External"/><Relationship Id="rId4" Type="http://schemas.openxmlformats.org/officeDocument/2006/relationships/hyperlink" Target="https://github.com/WestHealth/scipy2022" TargetMode="External"/><Relationship Id="rId9" Type="http://schemas.openxmlformats.org/officeDocument/2006/relationships/hyperlink" Target="https://www.jstatsoft.org/v045/i03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mybinder.org/v2/gh/westhealth/pydataglobal-2022/HEA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estHealth/pydataglobal-202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 rot="5400000">
            <a:off x="2667002" y="-2667000"/>
            <a:ext cx="6857998" cy="12192000"/>
          </a:xfrm>
          <a:prstGeom prst="rect">
            <a:avLst/>
          </a:prstGeom>
          <a:gradFill>
            <a:gsLst>
              <a:gs pos="0">
                <a:srgbClr val="1F2952"/>
              </a:gs>
              <a:gs pos="23000">
                <a:srgbClr val="1F2952"/>
              </a:gs>
              <a:gs pos="100000">
                <a:srgbClr val="0C639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0668864" y="6582020"/>
            <a:ext cx="1523136" cy="27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1752" y="1866362"/>
            <a:ext cx="4936307" cy="1049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05F6-066A-040A-7BB8-924F9B35A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Little’s Test for MCAR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C9E67-18E8-BE4E-DBD6-C9000D972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75" y="2827289"/>
            <a:ext cx="3180650" cy="246800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00CE5D-B5E5-FCA1-224C-2D987539AF87}"/>
              </a:ext>
            </a:extLst>
          </p:cNvPr>
          <p:cNvCxnSpPr/>
          <p:nvPr/>
        </p:nvCxnSpPr>
        <p:spPr>
          <a:xfrm flipV="1">
            <a:off x="3593025" y="2717800"/>
            <a:ext cx="920376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EE11EF-ABAE-5996-30BE-72118FE9E2DF}"/>
              </a:ext>
            </a:extLst>
          </p:cNvPr>
          <p:cNvCxnSpPr>
            <a:cxnSpLocks/>
          </p:cNvCxnSpPr>
          <p:nvPr/>
        </p:nvCxnSpPr>
        <p:spPr>
          <a:xfrm>
            <a:off x="3543719" y="4318000"/>
            <a:ext cx="1018988" cy="67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9FFE901-9E42-5FE6-5A2C-4D358752B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648" y="1115370"/>
            <a:ext cx="2509271" cy="21214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B5CA81-DE46-FD8A-58BA-3D1E63683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6382" y="3977455"/>
            <a:ext cx="2593789" cy="224123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DBDCC5-B0D4-A635-048E-2CD18C01676D}"/>
              </a:ext>
            </a:extLst>
          </p:cNvPr>
          <p:cNvCxnSpPr>
            <a:cxnSpLocks/>
          </p:cNvCxnSpPr>
          <p:nvPr/>
        </p:nvCxnSpPr>
        <p:spPr>
          <a:xfrm>
            <a:off x="7401103" y="2717800"/>
            <a:ext cx="918144" cy="57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6B4B56-3EC7-19F1-A994-744C7FF83AB4}"/>
              </a:ext>
            </a:extLst>
          </p:cNvPr>
          <p:cNvCxnSpPr>
            <a:cxnSpLocks/>
          </p:cNvCxnSpPr>
          <p:nvPr/>
        </p:nvCxnSpPr>
        <p:spPr>
          <a:xfrm flipV="1">
            <a:off x="7449400" y="4325466"/>
            <a:ext cx="821550" cy="69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3FE5E806-78B6-58A7-7479-907565A674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1333" y="3247043"/>
            <a:ext cx="3180650" cy="135035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2BE2E81-0125-4E9C-A332-433349487396}"/>
              </a:ext>
            </a:extLst>
          </p:cNvPr>
          <p:cNvSpPr txBox="1"/>
          <p:nvPr/>
        </p:nvSpPr>
        <p:spPr>
          <a:xfrm>
            <a:off x="917098" y="5290676"/>
            <a:ext cx="2438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MCAR dataset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1A66B7-B1D9-5F03-B0D5-052A24E6008B}"/>
              </a:ext>
            </a:extLst>
          </p:cNvPr>
          <p:cNvSpPr txBox="1"/>
          <p:nvPr/>
        </p:nvSpPr>
        <p:spPr>
          <a:xfrm>
            <a:off x="4605465" y="3274020"/>
            <a:ext cx="2715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Subset 1: entries without missing data only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C0E840-EBFF-93AF-56AE-43DBCC3D7708}"/>
              </a:ext>
            </a:extLst>
          </p:cNvPr>
          <p:cNvSpPr txBox="1"/>
          <p:nvPr/>
        </p:nvSpPr>
        <p:spPr>
          <a:xfrm>
            <a:off x="4662648" y="6240699"/>
            <a:ext cx="2715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Subset 2: entries with missing data only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D625BF4-2CC4-B014-E841-7501E51F138E}"/>
              </a:ext>
            </a:extLst>
          </p:cNvPr>
          <p:cNvSpPr/>
          <p:nvPr/>
        </p:nvSpPr>
        <p:spPr>
          <a:xfrm>
            <a:off x="11050494" y="3274020"/>
            <a:ext cx="729131" cy="1323376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5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EC422-C6D9-DBF8-381B-48DEB666F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identifying missingness mechanism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49ACB-D216-E16A-F832-E7F7DB34A6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No way to distinguish between MCAR and MNAR based on the data itself</a:t>
            </a:r>
          </a:p>
          <a:p>
            <a:r>
              <a:rPr lang="en-US" sz="3200" dirty="0"/>
              <a:t>If the missingness is not MAR, recommend to treat it as MNAR</a:t>
            </a:r>
          </a:p>
          <a:p>
            <a:r>
              <a:rPr lang="en-US" sz="3200" dirty="0"/>
              <a:t>If missingness is MAR, you should use imputation not deletion</a:t>
            </a:r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424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72544" y="1990515"/>
            <a:ext cx="11095171" cy="2889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dirty="0"/>
              <a:t>Crash Course on Imputation</a:t>
            </a:r>
            <a:endParaRPr sz="2200" dirty="0"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10668864" y="6582020"/>
            <a:ext cx="1523136" cy="27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7249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BE305-40BB-2EF1-676B-8CF52241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 Techniques in a Nutshell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62A65C-992A-DD9B-02FE-8169CD0794F4}"/>
              </a:ext>
            </a:extLst>
          </p:cNvPr>
          <p:cNvSpPr/>
          <p:nvPr/>
        </p:nvSpPr>
        <p:spPr>
          <a:xfrm>
            <a:off x="3193963" y="1768983"/>
            <a:ext cx="1490870" cy="675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Univariate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66D10D-E925-5623-890C-ED53AA3B27F6}"/>
              </a:ext>
            </a:extLst>
          </p:cNvPr>
          <p:cNvSpPr/>
          <p:nvPr/>
        </p:nvSpPr>
        <p:spPr>
          <a:xfrm>
            <a:off x="6508888" y="1762543"/>
            <a:ext cx="1490870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Multivariate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0CB05C-384F-762E-ABF5-5534CFC1D61A}"/>
              </a:ext>
            </a:extLst>
          </p:cNvPr>
          <p:cNvSpPr/>
          <p:nvPr/>
        </p:nvSpPr>
        <p:spPr>
          <a:xfrm>
            <a:off x="8455867" y="3276414"/>
            <a:ext cx="1490870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Multimissing</a:t>
            </a:r>
            <a:endParaRPr lang="en-US" dirty="0"/>
          </a:p>
          <a:p>
            <a:pPr algn="ctr"/>
            <a:r>
              <a:rPr lang="en-US" dirty="0"/>
              <a:t>Multivariate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B23B59-3289-9989-6099-881E55510C2A}"/>
              </a:ext>
            </a:extLst>
          </p:cNvPr>
          <p:cNvSpPr/>
          <p:nvPr/>
        </p:nvSpPr>
        <p:spPr>
          <a:xfrm>
            <a:off x="1152939" y="4628135"/>
            <a:ext cx="1490870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(Stochastic) Fill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CF3789-2AAC-DC88-D453-0CA018C28DFF}"/>
              </a:ext>
            </a:extLst>
          </p:cNvPr>
          <p:cNvSpPr/>
          <p:nvPr/>
        </p:nvSpPr>
        <p:spPr>
          <a:xfrm>
            <a:off x="3232703" y="4628136"/>
            <a:ext cx="1490870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(Stochastic)</a:t>
            </a:r>
          </a:p>
          <a:p>
            <a:pPr algn="ctr"/>
            <a:r>
              <a:rPr lang="en-US" dirty="0"/>
              <a:t>Regression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412666-B06F-C7E5-9B06-2079776095FD}"/>
              </a:ext>
            </a:extLst>
          </p:cNvPr>
          <p:cNvSpPr/>
          <p:nvPr/>
        </p:nvSpPr>
        <p:spPr>
          <a:xfrm>
            <a:off x="5312466" y="4628136"/>
            <a:ext cx="1490870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Hot Deck</a:t>
            </a:r>
          </a:p>
          <a:p>
            <a:pPr algn="ctr"/>
            <a:r>
              <a:rPr lang="en-US" dirty="0"/>
              <a:t>Imputation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65151C-F30B-35F9-A85D-89B76980C203}"/>
              </a:ext>
            </a:extLst>
          </p:cNvPr>
          <p:cNvSpPr/>
          <p:nvPr/>
        </p:nvSpPr>
        <p:spPr>
          <a:xfrm>
            <a:off x="7392229" y="4628136"/>
            <a:ext cx="1490870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7299FF-4218-8CAE-49CC-A0AEED52E277}"/>
              </a:ext>
            </a:extLst>
          </p:cNvPr>
          <p:cNvSpPr/>
          <p:nvPr/>
        </p:nvSpPr>
        <p:spPr>
          <a:xfrm>
            <a:off x="9471993" y="4628136"/>
            <a:ext cx="1490870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Autoencoders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ABCD87-B5D2-EEEA-B383-A6F4E25E2FEC}"/>
              </a:ext>
            </a:extLst>
          </p:cNvPr>
          <p:cNvCxnSpPr>
            <a:cxnSpLocks/>
            <a:stCxn id="34" idx="2"/>
            <a:endCxn id="9" idx="0"/>
          </p:cNvCxnSpPr>
          <p:nvPr/>
        </p:nvCxnSpPr>
        <p:spPr>
          <a:xfrm>
            <a:off x="5153365" y="3952275"/>
            <a:ext cx="904536" cy="67586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134CA2-72D1-DA00-50C6-FE8325EB021F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8137664" y="3952275"/>
            <a:ext cx="1063638" cy="67586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2FB1761-EA37-81B3-C7B4-D3D90007420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1898374" y="2444845"/>
            <a:ext cx="2041024" cy="21832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D5ED6A-11EC-D6DD-E85C-F1C207807A2E}"/>
              </a:ext>
            </a:extLst>
          </p:cNvPr>
          <p:cNvCxnSpPr>
            <a:cxnSpLocks/>
            <a:stCxn id="34" idx="2"/>
            <a:endCxn id="8" idx="0"/>
          </p:cNvCxnSpPr>
          <p:nvPr/>
        </p:nvCxnSpPr>
        <p:spPr>
          <a:xfrm flipH="1">
            <a:off x="3978138" y="3952275"/>
            <a:ext cx="1175227" cy="67586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5F82765-A04A-5A3B-5B27-3D84D26B9E61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9201302" y="3952275"/>
            <a:ext cx="1016126" cy="67586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45C2CB6-8E1E-EBA2-D3D6-75519B91AFD9}"/>
              </a:ext>
            </a:extLst>
          </p:cNvPr>
          <p:cNvSpPr/>
          <p:nvPr/>
        </p:nvSpPr>
        <p:spPr>
          <a:xfrm>
            <a:off x="4407930" y="3276414"/>
            <a:ext cx="1490870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missing</a:t>
            </a:r>
          </a:p>
          <a:p>
            <a:pPr algn="ctr"/>
            <a:r>
              <a:rPr lang="en-US" dirty="0"/>
              <a:t>Multivariate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E801667-5F80-658E-C9D9-AE271A26B2AB}"/>
              </a:ext>
            </a:extLst>
          </p:cNvPr>
          <p:cNvCxnSpPr>
            <a:stCxn id="5" idx="2"/>
            <a:endCxn id="34" idx="0"/>
          </p:cNvCxnSpPr>
          <p:nvPr/>
        </p:nvCxnSpPr>
        <p:spPr>
          <a:xfrm flipH="1">
            <a:off x="5153365" y="2438404"/>
            <a:ext cx="2100958" cy="8380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C9F36A-2640-9AF0-E8D5-535AFCFE027A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7254323" y="2438404"/>
            <a:ext cx="1946979" cy="8380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4F67B76-E470-E882-AC5F-4A5C3CD27F55}"/>
              </a:ext>
            </a:extLst>
          </p:cNvPr>
          <p:cNvSpPr txBox="1"/>
          <p:nvPr/>
        </p:nvSpPr>
        <p:spPr>
          <a:xfrm>
            <a:off x="2643809" y="5724939"/>
            <a:ext cx="66592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Imputation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imputation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imputation for stochastic methods</a:t>
            </a:r>
          </a:p>
        </p:txBody>
      </p:sp>
    </p:spTree>
    <p:extLst>
      <p:ext uri="{BB962C8B-B14F-4D97-AF65-F5344CB8AC3E}">
        <p14:creationId xmlns:p14="http://schemas.microsoft.com/office/powerpoint/2010/main" val="3749078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18965C-6098-72A9-D330-FB3AAF1D8CDE}"/>
              </a:ext>
            </a:extLst>
          </p:cNvPr>
          <p:cNvCxnSpPr>
            <a:stCxn id="13" idx="3"/>
            <a:endCxn id="25" idx="1"/>
          </p:cNvCxnSpPr>
          <p:nvPr/>
        </p:nvCxnSpPr>
        <p:spPr>
          <a:xfrm flipV="1">
            <a:off x="1882637" y="2510135"/>
            <a:ext cx="2560320" cy="446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F26D2EE-2D80-757A-13E7-3325333D4E44}"/>
              </a:ext>
            </a:extLst>
          </p:cNvPr>
          <p:cNvCxnSpPr>
            <a:stCxn id="4" idx="3"/>
            <a:endCxn id="24" idx="1"/>
          </p:cNvCxnSpPr>
          <p:nvPr/>
        </p:nvCxnSpPr>
        <p:spPr>
          <a:xfrm>
            <a:off x="1882637" y="2148840"/>
            <a:ext cx="256032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0343149-2C92-2BC6-13CC-248DBBB90BCB}"/>
              </a:ext>
            </a:extLst>
          </p:cNvPr>
          <p:cNvCxnSpPr>
            <a:cxnSpLocks/>
            <a:stCxn id="21" idx="3"/>
            <a:endCxn id="33" idx="1"/>
          </p:cNvCxnSpPr>
          <p:nvPr/>
        </p:nvCxnSpPr>
        <p:spPr>
          <a:xfrm>
            <a:off x="1882637" y="3246120"/>
            <a:ext cx="256032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3486726-6D5B-9659-8813-6CE362213AAF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882637" y="3611880"/>
            <a:ext cx="256032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EB3964D-6801-75D7-549B-4F6137D8BA38}"/>
              </a:ext>
            </a:extLst>
          </p:cNvPr>
          <p:cNvCxnSpPr>
            <a:stCxn id="19" idx="3"/>
            <a:endCxn id="31" idx="1"/>
          </p:cNvCxnSpPr>
          <p:nvPr/>
        </p:nvCxnSpPr>
        <p:spPr>
          <a:xfrm>
            <a:off x="1882637" y="3977640"/>
            <a:ext cx="256032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7D411FD-EA79-A832-08F2-0E0692B3B46B}"/>
              </a:ext>
            </a:extLst>
          </p:cNvPr>
          <p:cNvCxnSpPr>
            <a:stCxn id="17" idx="3"/>
            <a:endCxn id="29" idx="1"/>
          </p:cNvCxnSpPr>
          <p:nvPr/>
        </p:nvCxnSpPr>
        <p:spPr>
          <a:xfrm>
            <a:off x="1882637" y="4709160"/>
            <a:ext cx="256032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E7C7C5-7DF0-BD3E-7C84-19239BBDB585}"/>
              </a:ext>
            </a:extLst>
          </p:cNvPr>
          <p:cNvCxnSpPr>
            <a:stCxn id="16" idx="3"/>
            <a:endCxn id="28" idx="1"/>
          </p:cNvCxnSpPr>
          <p:nvPr/>
        </p:nvCxnSpPr>
        <p:spPr>
          <a:xfrm>
            <a:off x="1882803" y="5074920"/>
            <a:ext cx="256015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ADA3138-6CD2-0C1D-604D-95FE50D34E5A}"/>
              </a:ext>
            </a:extLst>
          </p:cNvPr>
          <p:cNvCxnSpPr>
            <a:stCxn id="15" idx="3"/>
            <a:endCxn id="27" idx="1"/>
          </p:cNvCxnSpPr>
          <p:nvPr/>
        </p:nvCxnSpPr>
        <p:spPr>
          <a:xfrm>
            <a:off x="1882637" y="5440680"/>
            <a:ext cx="256032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40257B2-8CE6-6923-8E3C-5471A3DC78D9}"/>
              </a:ext>
            </a:extLst>
          </p:cNvPr>
          <p:cNvSpPr/>
          <p:nvPr/>
        </p:nvSpPr>
        <p:spPr>
          <a:xfrm>
            <a:off x="4442957" y="196596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ECCDC4-DBEE-348A-8118-72631AAE5143}"/>
              </a:ext>
            </a:extLst>
          </p:cNvPr>
          <p:cNvSpPr/>
          <p:nvPr/>
        </p:nvSpPr>
        <p:spPr>
          <a:xfrm>
            <a:off x="4442957" y="2327255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9C1CE1-61C9-8449-AC4E-165D215FDF9A}"/>
              </a:ext>
            </a:extLst>
          </p:cNvPr>
          <p:cNvSpPr/>
          <p:nvPr/>
        </p:nvSpPr>
        <p:spPr>
          <a:xfrm>
            <a:off x="4442957" y="525780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D6ECB6-0948-A305-543E-EA61534F1EA8}"/>
              </a:ext>
            </a:extLst>
          </p:cNvPr>
          <p:cNvSpPr/>
          <p:nvPr/>
        </p:nvSpPr>
        <p:spPr>
          <a:xfrm>
            <a:off x="4442957" y="489204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A54624-8147-3FB8-AA0C-B85A97D23BE0}"/>
              </a:ext>
            </a:extLst>
          </p:cNvPr>
          <p:cNvSpPr/>
          <p:nvPr/>
        </p:nvSpPr>
        <p:spPr>
          <a:xfrm>
            <a:off x="4442957" y="452628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FD7CB8-F8EB-4EDE-84E1-FA4728DF2B12}"/>
              </a:ext>
            </a:extLst>
          </p:cNvPr>
          <p:cNvSpPr/>
          <p:nvPr/>
        </p:nvSpPr>
        <p:spPr>
          <a:xfrm>
            <a:off x="4442957" y="379476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C814C0-C135-536A-AE4A-CDF1B3C883E6}"/>
              </a:ext>
            </a:extLst>
          </p:cNvPr>
          <p:cNvSpPr/>
          <p:nvPr/>
        </p:nvSpPr>
        <p:spPr>
          <a:xfrm>
            <a:off x="4442957" y="342900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B0A51A-89D0-5106-9BEF-E9E3191EF0E2}"/>
              </a:ext>
            </a:extLst>
          </p:cNvPr>
          <p:cNvSpPr/>
          <p:nvPr/>
        </p:nvSpPr>
        <p:spPr>
          <a:xfrm>
            <a:off x="4442957" y="306324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611196-6E88-B400-ED6A-343D7A39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Regression/Classification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B99A4-4831-1586-83B5-11E5330A7E90}"/>
              </a:ext>
            </a:extLst>
          </p:cNvPr>
          <p:cNvSpPr/>
          <p:nvPr/>
        </p:nvSpPr>
        <p:spPr>
          <a:xfrm>
            <a:off x="1516877" y="196596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E2B7C2-7923-5970-E628-10D7C57ABE2F}"/>
              </a:ext>
            </a:extLst>
          </p:cNvPr>
          <p:cNvSpPr/>
          <p:nvPr/>
        </p:nvSpPr>
        <p:spPr>
          <a:xfrm>
            <a:off x="1516877" y="233172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D578D8-BC97-5314-25FF-4125CF9835D3}"/>
              </a:ext>
            </a:extLst>
          </p:cNvPr>
          <p:cNvSpPr/>
          <p:nvPr/>
        </p:nvSpPr>
        <p:spPr>
          <a:xfrm>
            <a:off x="1516877" y="269748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BC0733-76C7-4FDC-ACDA-12A98DD8DC0F}"/>
              </a:ext>
            </a:extLst>
          </p:cNvPr>
          <p:cNvSpPr/>
          <p:nvPr/>
        </p:nvSpPr>
        <p:spPr>
          <a:xfrm>
            <a:off x="1516877" y="525780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409B6C-C1E9-66D5-F10F-C002C745B21F}"/>
              </a:ext>
            </a:extLst>
          </p:cNvPr>
          <p:cNvSpPr/>
          <p:nvPr/>
        </p:nvSpPr>
        <p:spPr>
          <a:xfrm>
            <a:off x="1517043" y="489204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CC3103-BE31-DA64-0A90-435F4713A07F}"/>
              </a:ext>
            </a:extLst>
          </p:cNvPr>
          <p:cNvSpPr/>
          <p:nvPr/>
        </p:nvSpPr>
        <p:spPr>
          <a:xfrm>
            <a:off x="1516877" y="452628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29ADE2-BCFD-FFBD-E201-CE64352B4D1A}"/>
              </a:ext>
            </a:extLst>
          </p:cNvPr>
          <p:cNvSpPr/>
          <p:nvPr/>
        </p:nvSpPr>
        <p:spPr>
          <a:xfrm>
            <a:off x="1516877" y="416052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B4040A-8FAD-884B-8E9C-7FB0C66E5443}"/>
              </a:ext>
            </a:extLst>
          </p:cNvPr>
          <p:cNvSpPr/>
          <p:nvPr/>
        </p:nvSpPr>
        <p:spPr>
          <a:xfrm>
            <a:off x="1516877" y="379476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1E2334-D96F-3AA9-BE42-1AA3D2C2CC29}"/>
              </a:ext>
            </a:extLst>
          </p:cNvPr>
          <p:cNvSpPr/>
          <p:nvPr/>
        </p:nvSpPr>
        <p:spPr>
          <a:xfrm>
            <a:off x="1516877" y="342900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DBD184-ED97-2789-B545-5F0EE7FD72D1}"/>
              </a:ext>
            </a:extLst>
          </p:cNvPr>
          <p:cNvSpPr/>
          <p:nvPr/>
        </p:nvSpPr>
        <p:spPr>
          <a:xfrm>
            <a:off x="1516877" y="306324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AFA19E5-005B-EB43-C04C-78000A83A120}"/>
              </a:ext>
            </a:extLst>
          </p:cNvPr>
          <p:cNvSpPr/>
          <p:nvPr/>
        </p:nvSpPr>
        <p:spPr>
          <a:xfrm>
            <a:off x="6778314" y="196596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69EEBBC-66DE-4064-FEA0-3D5C6DEE9975}"/>
              </a:ext>
            </a:extLst>
          </p:cNvPr>
          <p:cNvSpPr/>
          <p:nvPr/>
        </p:nvSpPr>
        <p:spPr>
          <a:xfrm>
            <a:off x="6778314" y="233172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72E91DC-3EA1-D782-47D4-94D9000CDC6D}"/>
              </a:ext>
            </a:extLst>
          </p:cNvPr>
          <p:cNvSpPr/>
          <p:nvPr/>
        </p:nvSpPr>
        <p:spPr>
          <a:xfrm>
            <a:off x="6778314" y="269748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7216B73-8E88-55AC-323E-2C3C4FB182BE}"/>
              </a:ext>
            </a:extLst>
          </p:cNvPr>
          <p:cNvSpPr/>
          <p:nvPr/>
        </p:nvSpPr>
        <p:spPr>
          <a:xfrm>
            <a:off x="6778314" y="525780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3E09D9F-9C79-BE91-2A8E-6EDD18D0ABEC}"/>
              </a:ext>
            </a:extLst>
          </p:cNvPr>
          <p:cNvSpPr/>
          <p:nvPr/>
        </p:nvSpPr>
        <p:spPr>
          <a:xfrm>
            <a:off x="6778480" y="489204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F3049EF-501C-86FB-6CB0-8A27E2DF352C}"/>
              </a:ext>
            </a:extLst>
          </p:cNvPr>
          <p:cNvSpPr/>
          <p:nvPr/>
        </p:nvSpPr>
        <p:spPr>
          <a:xfrm>
            <a:off x="6778314" y="452628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BD60853-B849-B104-2586-60AF15ABDAC7}"/>
              </a:ext>
            </a:extLst>
          </p:cNvPr>
          <p:cNvSpPr/>
          <p:nvPr/>
        </p:nvSpPr>
        <p:spPr>
          <a:xfrm>
            <a:off x="6778314" y="416052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F324E2B-B941-4709-12BA-FF25A4BA3B60}"/>
              </a:ext>
            </a:extLst>
          </p:cNvPr>
          <p:cNvSpPr/>
          <p:nvPr/>
        </p:nvSpPr>
        <p:spPr>
          <a:xfrm>
            <a:off x="6778314" y="379476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ACA3F8F-9C8A-37A0-9BAF-E19FA9FBCE8B}"/>
              </a:ext>
            </a:extLst>
          </p:cNvPr>
          <p:cNvSpPr/>
          <p:nvPr/>
        </p:nvSpPr>
        <p:spPr>
          <a:xfrm>
            <a:off x="6778314" y="342900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2292A9E-B0EE-21F3-3015-BE8FE510B6A8}"/>
              </a:ext>
            </a:extLst>
          </p:cNvPr>
          <p:cNvSpPr/>
          <p:nvPr/>
        </p:nvSpPr>
        <p:spPr>
          <a:xfrm>
            <a:off x="6778314" y="306324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E7C31A8-C4AF-16C6-A87C-08856D5B1D10}"/>
              </a:ext>
            </a:extLst>
          </p:cNvPr>
          <p:cNvSpPr/>
          <p:nvPr/>
        </p:nvSpPr>
        <p:spPr>
          <a:xfrm>
            <a:off x="9704394" y="196596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D6929E7-3254-D155-F332-3940106C4137}"/>
              </a:ext>
            </a:extLst>
          </p:cNvPr>
          <p:cNvSpPr/>
          <p:nvPr/>
        </p:nvSpPr>
        <p:spPr>
          <a:xfrm>
            <a:off x="9704394" y="233172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3DCB43-134D-2806-F48D-CD2110036F6E}"/>
              </a:ext>
            </a:extLst>
          </p:cNvPr>
          <p:cNvSpPr/>
          <p:nvPr/>
        </p:nvSpPr>
        <p:spPr>
          <a:xfrm>
            <a:off x="9704394" y="2697480"/>
            <a:ext cx="36576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FB9671C-4B42-238C-D602-9746DEFCBF99}"/>
              </a:ext>
            </a:extLst>
          </p:cNvPr>
          <p:cNvSpPr/>
          <p:nvPr/>
        </p:nvSpPr>
        <p:spPr>
          <a:xfrm>
            <a:off x="9704394" y="525780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5E48993-7FA0-88B1-BDE7-AD2CA62D87E6}"/>
              </a:ext>
            </a:extLst>
          </p:cNvPr>
          <p:cNvSpPr/>
          <p:nvPr/>
        </p:nvSpPr>
        <p:spPr>
          <a:xfrm>
            <a:off x="9704394" y="489204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B1BFC81-E340-000D-DE0D-DE95C0FBBF3A}"/>
              </a:ext>
            </a:extLst>
          </p:cNvPr>
          <p:cNvSpPr/>
          <p:nvPr/>
        </p:nvSpPr>
        <p:spPr>
          <a:xfrm>
            <a:off x="9704394" y="452628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4983C61-6896-A03F-D805-A53300D8ED74}"/>
              </a:ext>
            </a:extLst>
          </p:cNvPr>
          <p:cNvSpPr/>
          <p:nvPr/>
        </p:nvSpPr>
        <p:spPr>
          <a:xfrm>
            <a:off x="9704394" y="4160520"/>
            <a:ext cx="36576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6CCF0DF-3503-D38A-048D-BA443D1A0201}"/>
              </a:ext>
            </a:extLst>
          </p:cNvPr>
          <p:cNvSpPr/>
          <p:nvPr/>
        </p:nvSpPr>
        <p:spPr>
          <a:xfrm>
            <a:off x="9704394" y="379476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CC42428-5113-7307-184F-D04BBB34D050}"/>
              </a:ext>
            </a:extLst>
          </p:cNvPr>
          <p:cNvSpPr/>
          <p:nvPr/>
        </p:nvSpPr>
        <p:spPr>
          <a:xfrm>
            <a:off x="9704394" y="342900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FB161DF-D7BA-3462-980A-1B72051B8B55}"/>
              </a:ext>
            </a:extLst>
          </p:cNvPr>
          <p:cNvSpPr/>
          <p:nvPr/>
        </p:nvSpPr>
        <p:spPr>
          <a:xfrm>
            <a:off x="9704394" y="306324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3934C56-E849-9D9A-6A57-086E0505E7C1}"/>
              </a:ext>
            </a:extLst>
          </p:cNvPr>
          <p:cNvCxnSpPr>
            <a:stCxn id="62" idx="3"/>
            <a:endCxn id="81" idx="1"/>
          </p:cNvCxnSpPr>
          <p:nvPr/>
        </p:nvCxnSpPr>
        <p:spPr>
          <a:xfrm>
            <a:off x="7144074" y="2880360"/>
            <a:ext cx="2560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C6937DD-4688-EB46-9111-A53AFAE5367D}"/>
              </a:ext>
            </a:extLst>
          </p:cNvPr>
          <p:cNvCxnSpPr>
            <a:stCxn id="66" idx="3"/>
            <a:endCxn id="85" idx="1"/>
          </p:cNvCxnSpPr>
          <p:nvPr/>
        </p:nvCxnSpPr>
        <p:spPr>
          <a:xfrm>
            <a:off x="7144074" y="4343400"/>
            <a:ext cx="2560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F7F39EA-9609-9656-2AB4-F64F90F221D4}"/>
              </a:ext>
            </a:extLst>
          </p:cNvPr>
          <p:cNvSpPr txBox="1"/>
          <p:nvPr/>
        </p:nvSpPr>
        <p:spPr>
          <a:xfrm>
            <a:off x="8096653" y="2327255"/>
            <a:ext cx="65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</a:t>
            </a:r>
            <a:r>
              <a:rPr lang="el-GR" sz="2400" dirty="0"/>
              <a:t>σ</a:t>
            </a:r>
            <a:r>
              <a:rPr lang="en-US" sz="2400" dirty="0"/>
              <a:t>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43C5892-0F5A-C50F-776B-DBA57790AEE5}"/>
              </a:ext>
            </a:extLst>
          </p:cNvPr>
          <p:cNvSpPr txBox="1"/>
          <p:nvPr/>
        </p:nvSpPr>
        <p:spPr>
          <a:xfrm>
            <a:off x="8096653" y="3790295"/>
            <a:ext cx="65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</a:t>
            </a:r>
            <a:r>
              <a:rPr lang="el-GR" sz="2400" dirty="0"/>
              <a:t>σ</a:t>
            </a:r>
            <a:r>
              <a:rPr lang="en-US" sz="2400" dirty="0"/>
              <a:t>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5926D4A-148A-E8F9-3D90-814F3B387658}"/>
              </a:ext>
            </a:extLst>
          </p:cNvPr>
          <p:cNvSpPr txBox="1"/>
          <p:nvPr/>
        </p:nvSpPr>
        <p:spPr>
          <a:xfrm>
            <a:off x="2819897" y="1227989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6A9B13E-9220-7932-15CC-1A475CC8C5D7}"/>
              </a:ext>
            </a:extLst>
          </p:cNvPr>
          <p:cNvSpPr txBox="1"/>
          <p:nvPr/>
        </p:nvSpPr>
        <p:spPr>
          <a:xfrm>
            <a:off x="7738435" y="1242742"/>
            <a:ext cx="1371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Predict</a:t>
            </a:r>
          </a:p>
        </p:txBody>
      </p:sp>
    </p:spTree>
    <p:extLst>
      <p:ext uri="{BB962C8B-B14F-4D97-AF65-F5344CB8AC3E}">
        <p14:creationId xmlns:p14="http://schemas.microsoft.com/office/powerpoint/2010/main" val="2469462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5315-CA7D-45AB-3C66-F73D0571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Regression, Machine Learning, Artificial Neural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01E7E-FAEE-AFF0-16C3-C6024CE320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Stochastic linear regression is typical</a:t>
            </a:r>
          </a:p>
          <a:p>
            <a:r>
              <a:rPr lang="en-US" sz="3200" dirty="0"/>
              <a:t>Any machine learning regression could be used.</a:t>
            </a:r>
          </a:p>
          <a:p>
            <a:r>
              <a:rPr lang="en-US" sz="3200" dirty="0"/>
              <a:t>What could be used:</a:t>
            </a:r>
          </a:p>
          <a:p>
            <a:pPr lvl="1"/>
            <a:r>
              <a:rPr lang="en-US" sz="2800" dirty="0"/>
              <a:t>Linear regression, especially stochastic LR</a:t>
            </a:r>
          </a:p>
          <a:p>
            <a:pPr lvl="1"/>
            <a:r>
              <a:rPr lang="en-US" sz="2800" dirty="0"/>
              <a:t>Random forest regression, but not much found in literature</a:t>
            </a:r>
          </a:p>
          <a:p>
            <a:pPr lvl="1"/>
            <a:r>
              <a:rPr lang="en-US" sz="2800" dirty="0"/>
              <a:t> Artificial neural networks, possibly not in use due to the computational complexity</a:t>
            </a:r>
          </a:p>
          <a:p>
            <a:r>
              <a:rPr lang="en-US" sz="3200" dirty="0"/>
              <a:t>Let’s try it.</a:t>
            </a:r>
          </a:p>
        </p:txBody>
      </p:sp>
    </p:spTree>
    <p:extLst>
      <p:ext uri="{BB962C8B-B14F-4D97-AF65-F5344CB8AC3E}">
        <p14:creationId xmlns:p14="http://schemas.microsoft.com/office/powerpoint/2010/main" val="868123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E77A-7983-D148-9140-E5660C276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Imputation Techniques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CEB4F-E05A-22BF-76D5-0E81A189A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172606"/>
            <a:ext cx="10972800" cy="1953557"/>
          </a:xfrm>
        </p:spPr>
        <p:txBody>
          <a:bodyPr/>
          <a:lstStyle/>
          <a:p>
            <a:r>
              <a:rPr lang="en-US" dirty="0"/>
              <a:t>No magic answer for comparing, lots of metrics</a:t>
            </a:r>
          </a:p>
          <a:p>
            <a:pPr lvl="1"/>
            <a:r>
              <a:rPr lang="en-US" dirty="0"/>
              <a:t>Mean Square Error</a:t>
            </a:r>
          </a:p>
          <a:p>
            <a:pPr lvl="1"/>
            <a:r>
              <a:rPr lang="en-US" dirty="0"/>
              <a:t>Compare Covariances</a:t>
            </a:r>
          </a:p>
          <a:p>
            <a:pPr lvl="1"/>
            <a:r>
              <a:rPr lang="en-US" dirty="0"/>
              <a:t>ML Performance Comparisons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6E4F47-FE0A-073A-24FC-F19C3226A271}"/>
              </a:ext>
            </a:extLst>
          </p:cNvPr>
          <p:cNvSpPr/>
          <p:nvPr/>
        </p:nvSpPr>
        <p:spPr>
          <a:xfrm>
            <a:off x="2459420" y="219121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24502E-82EC-B2FC-CE5D-47F8EDD2B0DA}"/>
              </a:ext>
            </a:extLst>
          </p:cNvPr>
          <p:cNvSpPr/>
          <p:nvPr/>
        </p:nvSpPr>
        <p:spPr>
          <a:xfrm>
            <a:off x="4845272" y="219121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Set</a:t>
            </a:r>
          </a:p>
          <a:p>
            <a:pPr algn="ctr"/>
            <a:r>
              <a:rPr lang="en-US" dirty="0"/>
              <a:t>w/ missing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1911AC-14A5-5266-D643-73E463072D02}"/>
              </a:ext>
            </a:extLst>
          </p:cNvPr>
          <p:cNvSpPr/>
          <p:nvPr/>
        </p:nvSpPr>
        <p:spPr>
          <a:xfrm>
            <a:off x="7231124" y="219910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Set</a:t>
            </a:r>
          </a:p>
          <a:p>
            <a:pPr algn="ctr"/>
            <a:r>
              <a:rPr lang="en-US" dirty="0"/>
              <a:t>w/</a:t>
            </a:r>
          </a:p>
          <a:p>
            <a:pPr algn="ctr"/>
            <a:r>
              <a:rPr lang="en-US" dirty="0"/>
              <a:t>imputed</a:t>
            </a:r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89B26EC3-11B6-10EE-9EDB-41472038463E}"/>
              </a:ext>
            </a:extLst>
          </p:cNvPr>
          <p:cNvSpPr/>
          <p:nvPr/>
        </p:nvSpPr>
        <p:spPr>
          <a:xfrm flipV="1">
            <a:off x="2916620" y="1370919"/>
            <a:ext cx="2317532" cy="562334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Arrow: Curved Up 9">
            <a:extLst>
              <a:ext uri="{FF2B5EF4-FFF2-40B4-BE49-F238E27FC236}">
                <a16:creationId xmlns:a16="http://schemas.microsoft.com/office/drawing/2014/main" id="{8861E721-5333-BF01-A6E6-ABC2BE53FB49}"/>
              </a:ext>
            </a:extLst>
          </p:cNvPr>
          <p:cNvSpPr/>
          <p:nvPr/>
        </p:nvSpPr>
        <p:spPr>
          <a:xfrm flipV="1">
            <a:off x="5486397" y="1370919"/>
            <a:ext cx="2317532" cy="562334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A192BE-BF52-EBD3-5FC4-86400F8A1156}"/>
              </a:ext>
            </a:extLst>
          </p:cNvPr>
          <p:cNvSpPr txBox="1"/>
          <p:nvPr/>
        </p:nvSpPr>
        <p:spPr>
          <a:xfrm>
            <a:off x="3618186" y="1625476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clobber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C43A29-7DC0-A43B-7F65-65387E342ECB}"/>
              </a:ext>
            </a:extLst>
          </p:cNvPr>
          <p:cNvSpPr txBox="1"/>
          <p:nvPr/>
        </p:nvSpPr>
        <p:spPr>
          <a:xfrm>
            <a:off x="6187963" y="1652086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impute</a:t>
            </a:r>
          </a:p>
        </p:txBody>
      </p:sp>
      <p:sp>
        <p:nvSpPr>
          <p:cNvPr id="13" name="Arrow: Curved Up 12">
            <a:extLst>
              <a:ext uri="{FF2B5EF4-FFF2-40B4-BE49-F238E27FC236}">
                <a16:creationId xmlns:a16="http://schemas.microsoft.com/office/drawing/2014/main" id="{4BF5544B-99DC-B8DD-1F52-376EC612969B}"/>
              </a:ext>
            </a:extLst>
          </p:cNvPr>
          <p:cNvSpPr/>
          <p:nvPr/>
        </p:nvSpPr>
        <p:spPr>
          <a:xfrm>
            <a:off x="2916619" y="3190050"/>
            <a:ext cx="4887309" cy="562334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18E71F-1D61-D7BC-767F-7E7A6764F59E}"/>
              </a:ext>
            </a:extLst>
          </p:cNvPr>
          <p:cNvSpPr txBox="1"/>
          <p:nvPr/>
        </p:nvSpPr>
        <p:spPr>
          <a:xfrm>
            <a:off x="4845272" y="337195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compare</a:t>
            </a:r>
          </a:p>
        </p:txBody>
      </p:sp>
    </p:spTree>
    <p:extLst>
      <p:ext uri="{BB962C8B-B14F-4D97-AF65-F5344CB8AC3E}">
        <p14:creationId xmlns:p14="http://schemas.microsoft.com/office/powerpoint/2010/main" val="829986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72544" y="1990515"/>
            <a:ext cx="11095171" cy="2889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/>
              <a:t>Exercise</a:t>
            </a:r>
            <a:endParaRPr sz="2200" dirty="0"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10668864" y="6582020"/>
            <a:ext cx="1523136" cy="27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5478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>
            <a:extLst>
              <a:ext uri="{FF2B5EF4-FFF2-40B4-BE49-F238E27FC236}">
                <a16:creationId xmlns:a16="http://schemas.microsoft.com/office/drawing/2014/main" id="{9688960F-0E86-2FF1-6BD1-127C4304D073}"/>
              </a:ext>
            </a:extLst>
          </p:cNvPr>
          <p:cNvSpPr/>
          <p:nvPr/>
        </p:nvSpPr>
        <p:spPr>
          <a:xfrm>
            <a:off x="4747545" y="2896263"/>
            <a:ext cx="2286000" cy="1798981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23229D9-E78A-1DC2-1B71-5254E23A0AB9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4077197" y="2148840"/>
            <a:ext cx="1177353" cy="138105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F2C893-E397-CD2B-9D0E-5635EA16F615}"/>
              </a:ext>
            </a:extLst>
          </p:cNvPr>
          <p:cNvCxnSpPr>
            <a:cxnSpLocks/>
            <a:stCxn id="33" idx="3"/>
            <a:endCxn id="9" idx="1"/>
          </p:cNvCxnSpPr>
          <p:nvPr/>
        </p:nvCxnSpPr>
        <p:spPr>
          <a:xfrm>
            <a:off x="4077197" y="3246120"/>
            <a:ext cx="1287882" cy="95788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AB783D-6B82-C5CA-1766-E39D6D6BB2E4}"/>
              </a:ext>
            </a:extLst>
          </p:cNvPr>
          <p:cNvCxnSpPr>
            <a:cxnSpLocks/>
            <a:stCxn id="31" idx="3"/>
            <a:endCxn id="10" idx="1"/>
          </p:cNvCxnSpPr>
          <p:nvPr/>
        </p:nvCxnSpPr>
        <p:spPr>
          <a:xfrm flipV="1">
            <a:off x="4077197" y="3429000"/>
            <a:ext cx="1836522" cy="54864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5719294-3019-C991-89E2-A200A8BB364A}"/>
              </a:ext>
            </a:extLst>
          </p:cNvPr>
          <p:cNvCxnSpPr>
            <a:cxnSpLocks/>
            <a:stCxn id="28" idx="3"/>
            <a:endCxn id="8" idx="1"/>
          </p:cNvCxnSpPr>
          <p:nvPr/>
        </p:nvCxnSpPr>
        <p:spPr>
          <a:xfrm flipV="1">
            <a:off x="4077197" y="4069080"/>
            <a:ext cx="1836522" cy="100584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18965C-6098-72A9-D330-FB3AAF1D8CDE}"/>
              </a:ext>
            </a:extLst>
          </p:cNvPr>
          <p:cNvCxnSpPr>
            <a:stCxn id="13" idx="3"/>
            <a:endCxn id="25" idx="1"/>
          </p:cNvCxnSpPr>
          <p:nvPr/>
        </p:nvCxnSpPr>
        <p:spPr>
          <a:xfrm>
            <a:off x="1882637" y="2514600"/>
            <a:ext cx="18288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F26D2EE-2D80-757A-13E7-3325333D4E44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1882637" y="2148840"/>
            <a:ext cx="18288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0343149-2C92-2BC6-13CC-248DBBB90BCB}"/>
              </a:ext>
            </a:extLst>
          </p:cNvPr>
          <p:cNvCxnSpPr>
            <a:cxnSpLocks/>
            <a:stCxn id="21" idx="3"/>
            <a:endCxn id="33" idx="1"/>
          </p:cNvCxnSpPr>
          <p:nvPr/>
        </p:nvCxnSpPr>
        <p:spPr>
          <a:xfrm>
            <a:off x="1882637" y="3246120"/>
            <a:ext cx="18288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3486726-6D5B-9659-8813-6CE362213AAF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1882637" y="3611880"/>
            <a:ext cx="18288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EB3964D-6801-75D7-549B-4F6137D8BA38}"/>
              </a:ext>
            </a:extLst>
          </p:cNvPr>
          <p:cNvCxnSpPr>
            <a:stCxn id="19" idx="3"/>
            <a:endCxn id="31" idx="1"/>
          </p:cNvCxnSpPr>
          <p:nvPr/>
        </p:nvCxnSpPr>
        <p:spPr>
          <a:xfrm>
            <a:off x="1882637" y="3977640"/>
            <a:ext cx="18288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7D411FD-EA79-A832-08F2-0E0692B3B46B}"/>
              </a:ext>
            </a:extLst>
          </p:cNvPr>
          <p:cNvCxnSpPr>
            <a:stCxn id="17" idx="3"/>
            <a:endCxn id="29" idx="1"/>
          </p:cNvCxnSpPr>
          <p:nvPr/>
        </p:nvCxnSpPr>
        <p:spPr>
          <a:xfrm>
            <a:off x="1882637" y="4709160"/>
            <a:ext cx="18288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E7C7C5-7DF0-BD3E-7C84-19239BBDB585}"/>
              </a:ext>
            </a:extLst>
          </p:cNvPr>
          <p:cNvCxnSpPr>
            <a:stCxn id="16" idx="3"/>
            <a:endCxn id="28" idx="1"/>
          </p:cNvCxnSpPr>
          <p:nvPr/>
        </p:nvCxnSpPr>
        <p:spPr>
          <a:xfrm>
            <a:off x="1882803" y="5074920"/>
            <a:ext cx="182863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ADA3138-6CD2-0C1D-604D-95FE50D34E5A}"/>
              </a:ext>
            </a:extLst>
          </p:cNvPr>
          <p:cNvCxnSpPr>
            <a:stCxn id="15" idx="3"/>
            <a:endCxn id="27" idx="1"/>
          </p:cNvCxnSpPr>
          <p:nvPr/>
        </p:nvCxnSpPr>
        <p:spPr>
          <a:xfrm>
            <a:off x="1882637" y="5440680"/>
            <a:ext cx="18288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40257B2-8CE6-6923-8E3C-5471A3DC78D9}"/>
              </a:ext>
            </a:extLst>
          </p:cNvPr>
          <p:cNvSpPr/>
          <p:nvPr/>
        </p:nvSpPr>
        <p:spPr>
          <a:xfrm>
            <a:off x="3711437" y="196596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ECCDC4-DBEE-348A-8118-72631AAE5143}"/>
              </a:ext>
            </a:extLst>
          </p:cNvPr>
          <p:cNvSpPr/>
          <p:nvPr/>
        </p:nvSpPr>
        <p:spPr>
          <a:xfrm>
            <a:off x="3711437" y="233172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9C1CE1-61C9-8449-AC4E-165D215FDF9A}"/>
              </a:ext>
            </a:extLst>
          </p:cNvPr>
          <p:cNvSpPr/>
          <p:nvPr/>
        </p:nvSpPr>
        <p:spPr>
          <a:xfrm>
            <a:off x="3711437" y="525780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D6ECB6-0948-A305-543E-EA61534F1EA8}"/>
              </a:ext>
            </a:extLst>
          </p:cNvPr>
          <p:cNvSpPr/>
          <p:nvPr/>
        </p:nvSpPr>
        <p:spPr>
          <a:xfrm>
            <a:off x="3711437" y="489204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A54624-8147-3FB8-AA0C-B85A97D23BE0}"/>
              </a:ext>
            </a:extLst>
          </p:cNvPr>
          <p:cNvSpPr/>
          <p:nvPr/>
        </p:nvSpPr>
        <p:spPr>
          <a:xfrm>
            <a:off x="3711437" y="452628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FD7CB8-F8EB-4EDE-84E1-FA4728DF2B12}"/>
              </a:ext>
            </a:extLst>
          </p:cNvPr>
          <p:cNvSpPr/>
          <p:nvPr/>
        </p:nvSpPr>
        <p:spPr>
          <a:xfrm>
            <a:off x="3711437" y="379476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C814C0-C135-536A-AE4A-CDF1B3C883E6}"/>
              </a:ext>
            </a:extLst>
          </p:cNvPr>
          <p:cNvSpPr/>
          <p:nvPr/>
        </p:nvSpPr>
        <p:spPr>
          <a:xfrm>
            <a:off x="3711437" y="342900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B0A51A-89D0-5106-9BEF-E9E3191EF0E2}"/>
              </a:ext>
            </a:extLst>
          </p:cNvPr>
          <p:cNvSpPr/>
          <p:nvPr/>
        </p:nvSpPr>
        <p:spPr>
          <a:xfrm>
            <a:off x="3711437" y="306324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611196-6E88-B400-ED6A-343D7A39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Deck Imputation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B99A4-4831-1586-83B5-11E5330A7E90}"/>
              </a:ext>
            </a:extLst>
          </p:cNvPr>
          <p:cNvSpPr/>
          <p:nvPr/>
        </p:nvSpPr>
        <p:spPr>
          <a:xfrm>
            <a:off x="1516877" y="196596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E2B7C2-7923-5970-E628-10D7C57ABE2F}"/>
              </a:ext>
            </a:extLst>
          </p:cNvPr>
          <p:cNvSpPr/>
          <p:nvPr/>
        </p:nvSpPr>
        <p:spPr>
          <a:xfrm>
            <a:off x="1516877" y="233172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D578D8-BC97-5314-25FF-4125CF9835D3}"/>
              </a:ext>
            </a:extLst>
          </p:cNvPr>
          <p:cNvSpPr/>
          <p:nvPr/>
        </p:nvSpPr>
        <p:spPr>
          <a:xfrm>
            <a:off x="1516877" y="269748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BC0733-76C7-4FDC-ACDA-12A98DD8DC0F}"/>
              </a:ext>
            </a:extLst>
          </p:cNvPr>
          <p:cNvSpPr/>
          <p:nvPr/>
        </p:nvSpPr>
        <p:spPr>
          <a:xfrm>
            <a:off x="1516877" y="525780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409B6C-C1E9-66D5-F10F-C002C745B21F}"/>
              </a:ext>
            </a:extLst>
          </p:cNvPr>
          <p:cNvSpPr/>
          <p:nvPr/>
        </p:nvSpPr>
        <p:spPr>
          <a:xfrm>
            <a:off x="1517043" y="489204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CC3103-BE31-DA64-0A90-435F4713A07F}"/>
              </a:ext>
            </a:extLst>
          </p:cNvPr>
          <p:cNvSpPr/>
          <p:nvPr/>
        </p:nvSpPr>
        <p:spPr>
          <a:xfrm>
            <a:off x="1516877" y="452628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29ADE2-BCFD-FFBD-E201-CE64352B4D1A}"/>
              </a:ext>
            </a:extLst>
          </p:cNvPr>
          <p:cNvSpPr/>
          <p:nvPr/>
        </p:nvSpPr>
        <p:spPr>
          <a:xfrm>
            <a:off x="1516877" y="416052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B4040A-8FAD-884B-8E9C-7FB0C66E5443}"/>
              </a:ext>
            </a:extLst>
          </p:cNvPr>
          <p:cNvSpPr/>
          <p:nvPr/>
        </p:nvSpPr>
        <p:spPr>
          <a:xfrm>
            <a:off x="1516877" y="379476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1E2334-D96F-3AA9-BE42-1AA3D2C2CC29}"/>
              </a:ext>
            </a:extLst>
          </p:cNvPr>
          <p:cNvSpPr/>
          <p:nvPr/>
        </p:nvSpPr>
        <p:spPr>
          <a:xfrm>
            <a:off x="1516877" y="342900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DBD184-ED97-2789-B545-5F0EE7FD72D1}"/>
              </a:ext>
            </a:extLst>
          </p:cNvPr>
          <p:cNvSpPr/>
          <p:nvPr/>
        </p:nvSpPr>
        <p:spPr>
          <a:xfrm>
            <a:off x="1516877" y="306324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AFA19E5-005B-EB43-C04C-78000A83A120}"/>
              </a:ext>
            </a:extLst>
          </p:cNvPr>
          <p:cNvSpPr/>
          <p:nvPr/>
        </p:nvSpPr>
        <p:spPr>
          <a:xfrm>
            <a:off x="7509834" y="196596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69EEBBC-66DE-4064-FEA0-3D5C6DEE9975}"/>
              </a:ext>
            </a:extLst>
          </p:cNvPr>
          <p:cNvSpPr/>
          <p:nvPr/>
        </p:nvSpPr>
        <p:spPr>
          <a:xfrm>
            <a:off x="7509834" y="233172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72E91DC-3EA1-D782-47D4-94D9000CDC6D}"/>
              </a:ext>
            </a:extLst>
          </p:cNvPr>
          <p:cNvSpPr/>
          <p:nvPr/>
        </p:nvSpPr>
        <p:spPr>
          <a:xfrm>
            <a:off x="7509834" y="269748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7216B73-8E88-55AC-323E-2C3C4FB182BE}"/>
              </a:ext>
            </a:extLst>
          </p:cNvPr>
          <p:cNvSpPr/>
          <p:nvPr/>
        </p:nvSpPr>
        <p:spPr>
          <a:xfrm>
            <a:off x="7509834" y="525780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3E09D9F-9C79-BE91-2A8E-6EDD18D0ABEC}"/>
              </a:ext>
            </a:extLst>
          </p:cNvPr>
          <p:cNvSpPr/>
          <p:nvPr/>
        </p:nvSpPr>
        <p:spPr>
          <a:xfrm>
            <a:off x="7509834" y="489204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F3049EF-501C-86FB-6CB0-8A27E2DF352C}"/>
              </a:ext>
            </a:extLst>
          </p:cNvPr>
          <p:cNvSpPr/>
          <p:nvPr/>
        </p:nvSpPr>
        <p:spPr>
          <a:xfrm>
            <a:off x="7509834" y="452628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BD60853-B849-B104-2586-60AF15ABDAC7}"/>
              </a:ext>
            </a:extLst>
          </p:cNvPr>
          <p:cNvSpPr/>
          <p:nvPr/>
        </p:nvSpPr>
        <p:spPr>
          <a:xfrm>
            <a:off x="7509834" y="416052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F324E2B-B941-4709-12BA-FF25A4BA3B60}"/>
              </a:ext>
            </a:extLst>
          </p:cNvPr>
          <p:cNvSpPr/>
          <p:nvPr/>
        </p:nvSpPr>
        <p:spPr>
          <a:xfrm>
            <a:off x="7509834" y="379476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ACA3F8F-9C8A-37A0-9BAF-E19FA9FBCE8B}"/>
              </a:ext>
            </a:extLst>
          </p:cNvPr>
          <p:cNvSpPr/>
          <p:nvPr/>
        </p:nvSpPr>
        <p:spPr>
          <a:xfrm>
            <a:off x="7509834" y="342900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2292A9E-B0EE-21F3-3015-BE8FE510B6A8}"/>
              </a:ext>
            </a:extLst>
          </p:cNvPr>
          <p:cNvSpPr/>
          <p:nvPr/>
        </p:nvSpPr>
        <p:spPr>
          <a:xfrm>
            <a:off x="7509834" y="306324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E7C31A8-C4AF-16C6-A87C-08856D5B1D10}"/>
              </a:ext>
            </a:extLst>
          </p:cNvPr>
          <p:cNvSpPr/>
          <p:nvPr/>
        </p:nvSpPr>
        <p:spPr>
          <a:xfrm>
            <a:off x="9704394" y="196596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D6929E7-3254-D155-F332-3940106C4137}"/>
              </a:ext>
            </a:extLst>
          </p:cNvPr>
          <p:cNvSpPr/>
          <p:nvPr/>
        </p:nvSpPr>
        <p:spPr>
          <a:xfrm>
            <a:off x="9704394" y="233172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3DCB43-134D-2806-F48D-CD2110036F6E}"/>
              </a:ext>
            </a:extLst>
          </p:cNvPr>
          <p:cNvSpPr/>
          <p:nvPr/>
        </p:nvSpPr>
        <p:spPr>
          <a:xfrm>
            <a:off x="9704394" y="2697480"/>
            <a:ext cx="36576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FB9671C-4B42-238C-D602-9746DEFCBF99}"/>
              </a:ext>
            </a:extLst>
          </p:cNvPr>
          <p:cNvSpPr/>
          <p:nvPr/>
        </p:nvSpPr>
        <p:spPr>
          <a:xfrm>
            <a:off x="9704394" y="525780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5E48993-7FA0-88B1-BDE7-AD2CA62D87E6}"/>
              </a:ext>
            </a:extLst>
          </p:cNvPr>
          <p:cNvSpPr/>
          <p:nvPr/>
        </p:nvSpPr>
        <p:spPr>
          <a:xfrm>
            <a:off x="9704394" y="489204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B1BFC81-E340-000D-DE0D-DE95C0FBBF3A}"/>
              </a:ext>
            </a:extLst>
          </p:cNvPr>
          <p:cNvSpPr/>
          <p:nvPr/>
        </p:nvSpPr>
        <p:spPr>
          <a:xfrm>
            <a:off x="9704394" y="452628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4983C61-6896-A03F-D805-A53300D8ED74}"/>
              </a:ext>
            </a:extLst>
          </p:cNvPr>
          <p:cNvSpPr/>
          <p:nvPr/>
        </p:nvSpPr>
        <p:spPr>
          <a:xfrm>
            <a:off x="9704394" y="4160520"/>
            <a:ext cx="36576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6CCF0DF-3503-D38A-048D-BA443D1A0201}"/>
              </a:ext>
            </a:extLst>
          </p:cNvPr>
          <p:cNvSpPr/>
          <p:nvPr/>
        </p:nvSpPr>
        <p:spPr>
          <a:xfrm>
            <a:off x="9704394" y="379476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CC42428-5113-7307-184F-D04BBB34D050}"/>
              </a:ext>
            </a:extLst>
          </p:cNvPr>
          <p:cNvSpPr/>
          <p:nvPr/>
        </p:nvSpPr>
        <p:spPr>
          <a:xfrm>
            <a:off x="9704394" y="342900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FB161DF-D7BA-3462-980A-1B72051B8B55}"/>
              </a:ext>
            </a:extLst>
          </p:cNvPr>
          <p:cNvSpPr/>
          <p:nvPr/>
        </p:nvSpPr>
        <p:spPr>
          <a:xfrm>
            <a:off x="9704394" y="306324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3934C56-E849-9D9A-6A57-086E0505E7C1}"/>
              </a:ext>
            </a:extLst>
          </p:cNvPr>
          <p:cNvCxnSpPr>
            <a:cxnSpLocks/>
            <a:stCxn id="8" idx="3"/>
            <a:endCxn id="81" idx="1"/>
          </p:cNvCxnSpPr>
          <p:nvPr/>
        </p:nvCxnSpPr>
        <p:spPr>
          <a:xfrm flipV="1">
            <a:off x="6279479" y="2880360"/>
            <a:ext cx="3424915" cy="1188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5926D4A-148A-E8F9-3D90-814F3B387658}"/>
              </a:ext>
            </a:extLst>
          </p:cNvPr>
          <p:cNvSpPr txBox="1"/>
          <p:nvPr/>
        </p:nvSpPr>
        <p:spPr>
          <a:xfrm>
            <a:off x="1256794" y="1273463"/>
            <a:ext cx="308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Donor Pool Creation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6A9B13E-9220-7932-15CC-1A475CC8C5D7}"/>
              </a:ext>
            </a:extLst>
          </p:cNvPr>
          <p:cNvSpPr txBox="1"/>
          <p:nvPr/>
        </p:nvSpPr>
        <p:spPr>
          <a:xfrm>
            <a:off x="7222908" y="1289036"/>
            <a:ext cx="317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Donor Selection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28F779-EB25-62E6-E18C-A2E66592E925}"/>
              </a:ext>
            </a:extLst>
          </p:cNvPr>
          <p:cNvSpPr/>
          <p:nvPr/>
        </p:nvSpPr>
        <p:spPr>
          <a:xfrm>
            <a:off x="5254550" y="334701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C7AD1D-E86B-EB44-11FF-3950EC92E608}"/>
              </a:ext>
            </a:extLst>
          </p:cNvPr>
          <p:cNvSpPr/>
          <p:nvPr/>
        </p:nvSpPr>
        <p:spPr>
          <a:xfrm>
            <a:off x="5913719" y="388620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5558D0-3772-E0DA-F94F-A58F90AE3B9B}"/>
              </a:ext>
            </a:extLst>
          </p:cNvPr>
          <p:cNvSpPr/>
          <p:nvPr/>
        </p:nvSpPr>
        <p:spPr>
          <a:xfrm>
            <a:off x="5365079" y="4021127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05318C-6D4D-4B52-CED8-569F81153EF5}"/>
              </a:ext>
            </a:extLst>
          </p:cNvPr>
          <p:cNvSpPr/>
          <p:nvPr/>
        </p:nvSpPr>
        <p:spPr>
          <a:xfrm>
            <a:off x="5913719" y="324612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691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5315-CA7D-45AB-3C66-F73D0571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Deck Imputation, ML, ANN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01E7E-FAEE-AFF0-16C3-C6024CE320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Gold Standard HDI is call predictive mean matching</a:t>
            </a:r>
          </a:p>
          <a:p>
            <a:r>
              <a:rPr lang="en-US" sz="3200" dirty="0"/>
              <a:t>PMM uses linear regression as part of its donor pool creation.</a:t>
            </a:r>
          </a:p>
          <a:p>
            <a:r>
              <a:rPr lang="en-US" sz="3200" dirty="0"/>
              <a:t>Once again other regression techniques could be used.</a:t>
            </a:r>
          </a:p>
          <a:p>
            <a:pPr lvl="1"/>
            <a:r>
              <a:rPr lang="en-US" sz="2700" dirty="0"/>
              <a:t>Random Forest Regression</a:t>
            </a:r>
          </a:p>
          <a:p>
            <a:pPr lvl="1"/>
            <a:r>
              <a:rPr lang="en-US" sz="2700" dirty="0"/>
              <a:t>Artificial Neural Network</a:t>
            </a:r>
            <a:endParaRPr lang="en-US" sz="3200" dirty="0"/>
          </a:p>
          <a:p>
            <a:pPr lvl="1"/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05289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72544" y="1990515"/>
            <a:ext cx="11095171" cy="2889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dirty="0"/>
              <a:t>Missing Data in the Age of Machine Learning</a:t>
            </a:r>
            <a:br>
              <a:rPr lang="en-US" sz="3100" dirty="0"/>
            </a:br>
            <a:br>
              <a:rPr lang="en-US" sz="3100" dirty="0"/>
            </a:br>
            <a:r>
              <a:rPr lang="en-US" sz="3100" dirty="0"/>
              <a:t> </a:t>
            </a:r>
            <a:br>
              <a:rPr lang="en-US" sz="4000" dirty="0"/>
            </a:br>
            <a:r>
              <a:rPr lang="en-US" sz="2200" dirty="0"/>
              <a:t>Winnie Xu</a:t>
            </a:r>
            <a:br>
              <a:rPr lang="en-US" sz="2200" dirty="0"/>
            </a:br>
            <a:r>
              <a:rPr lang="en-US" sz="2200" dirty="0"/>
              <a:t>Haw-minn Lu, PhD</a:t>
            </a:r>
            <a:endParaRPr sz="2200" dirty="0"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10668864" y="6582020"/>
            <a:ext cx="1523136" cy="27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38" name="Google Shape;38;p5"/>
          <p:cNvSpPr txBox="1"/>
          <p:nvPr/>
        </p:nvSpPr>
        <p:spPr>
          <a:xfrm>
            <a:off x="5803429" y="5104692"/>
            <a:ext cx="6113536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PyData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Global 2022</a:t>
            </a:r>
            <a:endParaRPr sz="1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</a:rPr>
              <a:t>December 1-3</a:t>
            </a: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2022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Anywhere on Earth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11196-6E88-B400-ED6A-343D7A39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5926D4A-148A-E8F9-3D90-814F3B387658}"/>
              </a:ext>
            </a:extLst>
          </p:cNvPr>
          <p:cNvSpPr txBox="1"/>
          <p:nvPr/>
        </p:nvSpPr>
        <p:spPr>
          <a:xfrm>
            <a:off x="1506661" y="1227989"/>
            <a:ext cx="1592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Univariate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B99A4-4831-1586-83B5-11E5330A7E90}"/>
              </a:ext>
            </a:extLst>
          </p:cNvPr>
          <p:cNvSpPr/>
          <p:nvPr/>
        </p:nvSpPr>
        <p:spPr>
          <a:xfrm>
            <a:off x="721746" y="197241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D578D8-BC97-5314-25FF-4125CF9835D3}"/>
              </a:ext>
            </a:extLst>
          </p:cNvPr>
          <p:cNvSpPr/>
          <p:nvPr/>
        </p:nvSpPr>
        <p:spPr>
          <a:xfrm>
            <a:off x="721746" y="270393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BC0733-76C7-4FDC-ACDA-12A98DD8DC0F}"/>
              </a:ext>
            </a:extLst>
          </p:cNvPr>
          <p:cNvSpPr/>
          <p:nvPr/>
        </p:nvSpPr>
        <p:spPr>
          <a:xfrm>
            <a:off x="721746" y="526425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409B6C-C1E9-66D5-F10F-C002C745B21F}"/>
              </a:ext>
            </a:extLst>
          </p:cNvPr>
          <p:cNvSpPr/>
          <p:nvPr/>
        </p:nvSpPr>
        <p:spPr>
          <a:xfrm>
            <a:off x="721912" y="489849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CC3103-BE31-DA64-0A90-435F4713A07F}"/>
              </a:ext>
            </a:extLst>
          </p:cNvPr>
          <p:cNvSpPr/>
          <p:nvPr/>
        </p:nvSpPr>
        <p:spPr>
          <a:xfrm>
            <a:off x="721746" y="453273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B4040A-8FAD-884B-8E9C-7FB0C66E5443}"/>
              </a:ext>
            </a:extLst>
          </p:cNvPr>
          <p:cNvSpPr/>
          <p:nvPr/>
        </p:nvSpPr>
        <p:spPr>
          <a:xfrm>
            <a:off x="721746" y="380121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1E2334-D96F-3AA9-BE42-1AA3D2C2CC29}"/>
              </a:ext>
            </a:extLst>
          </p:cNvPr>
          <p:cNvSpPr/>
          <p:nvPr/>
        </p:nvSpPr>
        <p:spPr>
          <a:xfrm>
            <a:off x="721746" y="343545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DBD184-ED97-2789-B545-5F0EE7FD72D1}"/>
              </a:ext>
            </a:extLst>
          </p:cNvPr>
          <p:cNvSpPr/>
          <p:nvPr/>
        </p:nvSpPr>
        <p:spPr>
          <a:xfrm>
            <a:off x="721746" y="306969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4D5167-5C77-7296-305C-BE61FBAA64B5}"/>
              </a:ext>
            </a:extLst>
          </p:cNvPr>
          <p:cNvSpPr/>
          <p:nvPr/>
        </p:nvSpPr>
        <p:spPr>
          <a:xfrm>
            <a:off x="1087451" y="197241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D9BCDB-D288-9FAD-8AEB-1AA14D12360E}"/>
              </a:ext>
            </a:extLst>
          </p:cNvPr>
          <p:cNvSpPr/>
          <p:nvPr/>
        </p:nvSpPr>
        <p:spPr>
          <a:xfrm>
            <a:off x="1087451" y="233817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CE608F-E011-11C5-B36A-0E3B37FBBD67}"/>
              </a:ext>
            </a:extLst>
          </p:cNvPr>
          <p:cNvSpPr/>
          <p:nvPr/>
        </p:nvSpPr>
        <p:spPr>
          <a:xfrm>
            <a:off x="1087451" y="270393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64DB70-11E4-E25D-57F3-D0DCF0826C54}"/>
              </a:ext>
            </a:extLst>
          </p:cNvPr>
          <p:cNvSpPr/>
          <p:nvPr/>
        </p:nvSpPr>
        <p:spPr>
          <a:xfrm>
            <a:off x="1087451" y="526425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520AB-3109-FDA6-CEA4-9B69884A2172}"/>
              </a:ext>
            </a:extLst>
          </p:cNvPr>
          <p:cNvSpPr/>
          <p:nvPr/>
        </p:nvSpPr>
        <p:spPr>
          <a:xfrm>
            <a:off x="1087451" y="453273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76FAB7-97DA-3A08-1B79-9C1A7DD02798}"/>
              </a:ext>
            </a:extLst>
          </p:cNvPr>
          <p:cNvSpPr/>
          <p:nvPr/>
        </p:nvSpPr>
        <p:spPr>
          <a:xfrm>
            <a:off x="1087451" y="416697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543DCC-90F8-E2AC-73BD-A90006615DD4}"/>
              </a:ext>
            </a:extLst>
          </p:cNvPr>
          <p:cNvSpPr/>
          <p:nvPr/>
        </p:nvSpPr>
        <p:spPr>
          <a:xfrm>
            <a:off x="1087451" y="380121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5E4D65-C559-CAAA-410F-BB19F56B6C4F}"/>
              </a:ext>
            </a:extLst>
          </p:cNvPr>
          <p:cNvSpPr/>
          <p:nvPr/>
        </p:nvSpPr>
        <p:spPr>
          <a:xfrm>
            <a:off x="1087451" y="343545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2CC48D-30B0-08CC-F2C7-632C3CFA386E}"/>
              </a:ext>
            </a:extLst>
          </p:cNvPr>
          <p:cNvSpPr/>
          <p:nvPr/>
        </p:nvSpPr>
        <p:spPr>
          <a:xfrm>
            <a:off x="1453156" y="197241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B0A723-F300-9B83-7056-B19BEA090273}"/>
              </a:ext>
            </a:extLst>
          </p:cNvPr>
          <p:cNvSpPr/>
          <p:nvPr/>
        </p:nvSpPr>
        <p:spPr>
          <a:xfrm>
            <a:off x="1453156" y="270393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D6B4D9-D488-8119-6AF5-DDC36BA37020}"/>
              </a:ext>
            </a:extLst>
          </p:cNvPr>
          <p:cNvSpPr/>
          <p:nvPr/>
        </p:nvSpPr>
        <p:spPr>
          <a:xfrm>
            <a:off x="1453156" y="526425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8A3FCF-E128-94C2-0C2F-04CBE9B6A89C}"/>
              </a:ext>
            </a:extLst>
          </p:cNvPr>
          <p:cNvSpPr/>
          <p:nvPr/>
        </p:nvSpPr>
        <p:spPr>
          <a:xfrm>
            <a:off x="1453322" y="489849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473B263-F4D5-1C77-9D9E-9E1D56DCC82F}"/>
              </a:ext>
            </a:extLst>
          </p:cNvPr>
          <p:cNvSpPr/>
          <p:nvPr/>
        </p:nvSpPr>
        <p:spPr>
          <a:xfrm>
            <a:off x="1453156" y="453273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E37C6D0-E41A-CDA5-69FD-BD082D95BA23}"/>
              </a:ext>
            </a:extLst>
          </p:cNvPr>
          <p:cNvSpPr/>
          <p:nvPr/>
        </p:nvSpPr>
        <p:spPr>
          <a:xfrm>
            <a:off x="1453156" y="416697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A38B30E-74D8-FD4A-1917-8F54BB87A47B}"/>
              </a:ext>
            </a:extLst>
          </p:cNvPr>
          <p:cNvSpPr/>
          <p:nvPr/>
        </p:nvSpPr>
        <p:spPr>
          <a:xfrm>
            <a:off x="1453156" y="343545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B010EF-8483-A95C-81CD-29CB6EB6A959}"/>
              </a:ext>
            </a:extLst>
          </p:cNvPr>
          <p:cNvSpPr/>
          <p:nvPr/>
        </p:nvSpPr>
        <p:spPr>
          <a:xfrm>
            <a:off x="1453156" y="306969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60D1766-872D-84C8-9E19-539B482AACD9}"/>
              </a:ext>
            </a:extLst>
          </p:cNvPr>
          <p:cNvSpPr/>
          <p:nvPr/>
        </p:nvSpPr>
        <p:spPr>
          <a:xfrm>
            <a:off x="1818860" y="197241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05625C3-FB7A-5618-49E1-61553AFBC258}"/>
              </a:ext>
            </a:extLst>
          </p:cNvPr>
          <p:cNvSpPr/>
          <p:nvPr/>
        </p:nvSpPr>
        <p:spPr>
          <a:xfrm>
            <a:off x="1818860" y="233817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AB1C0C8-2543-DBB9-74B5-812B9D1D2D45}"/>
              </a:ext>
            </a:extLst>
          </p:cNvPr>
          <p:cNvSpPr/>
          <p:nvPr/>
        </p:nvSpPr>
        <p:spPr>
          <a:xfrm>
            <a:off x="1818860" y="270393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88FC791-105B-FE9E-9B09-C4F3A216C76D}"/>
              </a:ext>
            </a:extLst>
          </p:cNvPr>
          <p:cNvSpPr/>
          <p:nvPr/>
        </p:nvSpPr>
        <p:spPr>
          <a:xfrm>
            <a:off x="1818860" y="526425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31FFD8C-914A-D342-52E2-07D1DE0C6422}"/>
              </a:ext>
            </a:extLst>
          </p:cNvPr>
          <p:cNvSpPr/>
          <p:nvPr/>
        </p:nvSpPr>
        <p:spPr>
          <a:xfrm>
            <a:off x="1819026" y="489849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E40B5F1-673F-12A5-F61C-CFA5009B1982}"/>
              </a:ext>
            </a:extLst>
          </p:cNvPr>
          <p:cNvSpPr/>
          <p:nvPr/>
        </p:nvSpPr>
        <p:spPr>
          <a:xfrm>
            <a:off x="1818860" y="416697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99BB190-E911-DDB6-9E10-17F0E76E3440}"/>
              </a:ext>
            </a:extLst>
          </p:cNvPr>
          <p:cNvSpPr/>
          <p:nvPr/>
        </p:nvSpPr>
        <p:spPr>
          <a:xfrm>
            <a:off x="1818860" y="380121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D48BBD5-66BB-1C13-3C17-BF1608A96586}"/>
              </a:ext>
            </a:extLst>
          </p:cNvPr>
          <p:cNvSpPr/>
          <p:nvPr/>
        </p:nvSpPr>
        <p:spPr>
          <a:xfrm>
            <a:off x="1818860" y="343545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31C5217-52EB-4A6A-54A4-23B54DB53453}"/>
              </a:ext>
            </a:extLst>
          </p:cNvPr>
          <p:cNvSpPr/>
          <p:nvPr/>
        </p:nvSpPr>
        <p:spPr>
          <a:xfrm>
            <a:off x="1818860" y="306969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9FC84FB-49C4-374B-7933-041FCF9D5874}"/>
              </a:ext>
            </a:extLst>
          </p:cNvPr>
          <p:cNvSpPr/>
          <p:nvPr/>
        </p:nvSpPr>
        <p:spPr>
          <a:xfrm>
            <a:off x="2550546" y="197241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EDE5535-4887-EF6B-2CF2-0B47B755D5B1}"/>
              </a:ext>
            </a:extLst>
          </p:cNvPr>
          <p:cNvSpPr/>
          <p:nvPr/>
        </p:nvSpPr>
        <p:spPr>
          <a:xfrm>
            <a:off x="2550546" y="2338171"/>
            <a:ext cx="365760" cy="3657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5ACC62D-3624-60F1-A439-4EDDF48F35CA}"/>
              </a:ext>
            </a:extLst>
          </p:cNvPr>
          <p:cNvSpPr/>
          <p:nvPr/>
        </p:nvSpPr>
        <p:spPr>
          <a:xfrm>
            <a:off x="2550546" y="270393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C46A412-9690-0B6C-0EEB-0761AA4994CA}"/>
              </a:ext>
            </a:extLst>
          </p:cNvPr>
          <p:cNvSpPr/>
          <p:nvPr/>
        </p:nvSpPr>
        <p:spPr>
          <a:xfrm>
            <a:off x="2550546" y="526425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AE7CDA8-44BC-B950-621D-6F102913D414}"/>
              </a:ext>
            </a:extLst>
          </p:cNvPr>
          <p:cNvSpPr/>
          <p:nvPr/>
        </p:nvSpPr>
        <p:spPr>
          <a:xfrm>
            <a:off x="2550712" y="489849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176099C-45FB-94C5-8451-FD1F37811141}"/>
              </a:ext>
            </a:extLst>
          </p:cNvPr>
          <p:cNvSpPr/>
          <p:nvPr/>
        </p:nvSpPr>
        <p:spPr>
          <a:xfrm>
            <a:off x="2550546" y="453273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7E3C3F5-56BD-BEC7-70AB-F23925B3041D}"/>
              </a:ext>
            </a:extLst>
          </p:cNvPr>
          <p:cNvSpPr/>
          <p:nvPr/>
        </p:nvSpPr>
        <p:spPr>
          <a:xfrm>
            <a:off x="2550546" y="4166971"/>
            <a:ext cx="365760" cy="3657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72B2263-24CF-2FE3-99BB-7A8CF407FAE0}"/>
              </a:ext>
            </a:extLst>
          </p:cNvPr>
          <p:cNvSpPr/>
          <p:nvPr/>
        </p:nvSpPr>
        <p:spPr>
          <a:xfrm>
            <a:off x="2550546" y="380121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503A975-A906-912D-2A8A-B3711C9B4069}"/>
              </a:ext>
            </a:extLst>
          </p:cNvPr>
          <p:cNvSpPr/>
          <p:nvPr/>
        </p:nvSpPr>
        <p:spPr>
          <a:xfrm>
            <a:off x="2550546" y="343545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AB198F4-2006-F214-6B25-B728D4BA7D9D}"/>
              </a:ext>
            </a:extLst>
          </p:cNvPr>
          <p:cNvSpPr/>
          <p:nvPr/>
        </p:nvSpPr>
        <p:spPr>
          <a:xfrm>
            <a:off x="2550546" y="306969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390C1AC-9CB3-3435-AAC3-DB93B7A48F7F}"/>
              </a:ext>
            </a:extLst>
          </p:cNvPr>
          <p:cNvSpPr/>
          <p:nvPr/>
        </p:nvSpPr>
        <p:spPr>
          <a:xfrm>
            <a:off x="2916251" y="197241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C892349-0E95-73DF-663A-8DE361E9D30A}"/>
              </a:ext>
            </a:extLst>
          </p:cNvPr>
          <p:cNvSpPr/>
          <p:nvPr/>
        </p:nvSpPr>
        <p:spPr>
          <a:xfrm>
            <a:off x="2916251" y="233817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C2594F5-6226-3F63-D25B-C1E6337329DC}"/>
              </a:ext>
            </a:extLst>
          </p:cNvPr>
          <p:cNvSpPr/>
          <p:nvPr/>
        </p:nvSpPr>
        <p:spPr>
          <a:xfrm>
            <a:off x="2916251" y="270393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CE012CB-F70E-B428-F0F3-D0EFB702B0C8}"/>
              </a:ext>
            </a:extLst>
          </p:cNvPr>
          <p:cNvSpPr/>
          <p:nvPr/>
        </p:nvSpPr>
        <p:spPr>
          <a:xfrm>
            <a:off x="2916251" y="526425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F0D49C6-A666-627F-94EA-B3F123C03558}"/>
              </a:ext>
            </a:extLst>
          </p:cNvPr>
          <p:cNvSpPr/>
          <p:nvPr/>
        </p:nvSpPr>
        <p:spPr>
          <a:xfrm>
            <a:off x="2916417" y="4898491"/>
            <a:ext cx="365760" cy="3657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B100E99-934B-1434-0CA4-7CF2190942A6}"/>
              </a:ext>
            </a:extLst>
          </p:cNvPr>
          <p:cNvSpPr/>
          <p:nvPr/>
        </p:nvSpPr>
        <p:spPr>
          <a:xfrm>
            <a:off x="2916251" y="453273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93A25D4-977C-751E-2DBA-877AB0CC9DE3}"/>
              </a:ext>
            </a:extLst>
          </p:cNvPr>
          <p:cNvSpPr/>
          <p:nvPr/>
        </p:nvSpPr>
        <p:spPr>
          <a:xfrm>
            <a:off x="2916251" y="416697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A6471CC-0563-DA0D-E11C-1D7A016AB959}"/>
              </a:ext>
            </a:extLst>
          </p:cNvPr>
          <p:cNvSpPr/>
          <p:nvPr/>
        </p:nvSpPr>
        <p:spPr>
          <a:xfrm>
            <a:off x="2916251" y="380121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CE348EC-A8F8-A236-54FD-D68054F6142C}"/>
              </a:ext>
            </a:extLst>
          </p:cNvPr>
          <p:cNvSpPr/>
          <p:nvPr/>
        </p:nvSpPr>
        <p:spPr>
          <a:xfrm>
            <a:off x="2916251" y="343545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15677CF-2E9A-22E7-C3B4-3E03F70925E0}"/>
              </a:ext>
            </a:extLst>
          </p:cNvPr>
          <p:cNvSpPr/>
          <p:nvPr/>
        </p:nvSpPr>
        <p:spPr>
          <a:xfrm>
            <a:off x="2916251" y="3069691"/>
            <a:ext cx="365760" cy="3657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7E882D4-A1D3-7588-30F0-4FF451263A2F}"/>
              </a:ext>
            </a:extLst>
          </p:cNvPr>
          <p:cNvSpPr/>
          <p:nvPr/>
        </p:nvSpPr>
        <p:spPr>
          <a:xfrm>
            <a:off x="3281956" y="197241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78C0231-F720-0B22-514C-B11F9BA3271B}"/>
              </a:ext>
            </a:extLst>
          </p:cNvPr>
          <p:cNvSpPr/>
          <p:nvPr/>
        </p:nvSpPr>
        <p:spPr>
          <a:xfrm>
            <a:off x="3281956" y="2338171"/>
            <a:ext cx="365760" cy="3657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1493985-D55E-B385-6BE9-599C5AD24B4C}"/>
              </a:ext>
            </a:extLst>
          </p:cNvPr>
          <p:cNvSpPr/>
          <p:nvPr/>
        </p:nvSpPr>
        <p:spPr>
          <a:xfrm>
            <a:off x="3281956" y="270393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F277725-D752-C226-0924-39D6B077A63F}"/>
              </a:ext>
            </a:extLst>
          </p:cNvPr>
          <p:cNvSpPr/>
          <p:nvPr/>
        </p:nvSpPr>
        <p:spPr>
          <a:xfrm>
            <a:off x="3281956" y="526425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A50CCC0-4D52-6777-44C7-2B4D374FBE3B}"/>
              </a:ext>
            </a:extLst>
          </p:cNvPr>
          <p:cNvSpPr/>
          <p:nvPr/>
        </p:nvSpPr>
        <p:spPr>
          <a:xfrm>
            <a:off x="3282122" y="489849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A91C6C4-9F31-CA9E-94FB-593887F664E0}"/>
              </a:ext>
            </a:extLst>
          </p:cNvPr>
          <p:cNvSpPr/>
          <p:nvPr/>
        </p:nvSpPr>
        <p:spPr>
          <a:xfrm>
            <a:off x="3281956" y="453273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BF406D0-37DF-B643-A755-1594FE3B44BB}"/>
              </a:ext>
            </a:extLst>
          </p:cNvPr>
          <p:cNvSpPr/>
          <p:nvPr/>
        </p:nvSpPr>
        <p:spPr>
          <a:xfrm>
            <a:off x="3281956" y="416697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7617E05-AC49-1915-C719-07B41CC5D0F2}"/>
              </a:ext>
            </a:extLst>
          </p:cNvPr>
          <p:cNvSpPr/>
          <p:nvPr/>
        </p:nvSpPr>
        <p:spPr>
          <a:xfrm>
            <a:off x="3281956" y="3801211"/>
            <a:ext cx="365760" cy="3657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A94C654-39CD-81AB-0BEC-B300DB037BA5}"/>
              </a:ext>
            </a:extLst>
          </p:cNvPr>
          <p:cNvSpPr/>
          <p:nvPr/>
        </p:nvSpPr>
        <p:spPr>
          <a:xfrm>
            <a:off x="3281956" y="343545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9103953-6A03-7481-9658-862655B747C9}"/>
              </a:ext>
            </a:extLst>
          </p:cNvPr>
          <p:cNvSpPr/>
          <p:nvPr/>
        </p:nvSpPr>
        <p:spPr>
          <a:xfrm>
            <a:off x="3281956" y="306969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B766D56-00A1-2DE9-E419-13F3867743AC}"/>
              </a:ext>
            </a:extLst>
          </p:cNvPr>
          <p:cNvSpPr/>
          <p:nvPr/>
        </p:nvSpPr>
        <p:spPr>
          <a:xfrm>
            <a:off x="3647660" y="197241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03E69FB-F8D9-C43F-5EBC-723E531A4B79}"/>
              </a:ext>
            </a:extLst>
          </p:cNvPr>
          <p:cNvSpPr/>
          <p:nvPr/>
        </p:nvSpPr>
        <p:spPr>
          <a:xfrm>
            <a:off x="3647660" y="233817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B3161E0-BE94-40EA-19AA-B8123B99AD40}"/>
              </a:ext>
            </a:extLst>
          </p:cNvPr>
          <p:cNvSpPr/>
          <p:nvPr/>
        </p:nvSpPr>
        <p:spPr>
          <a:xfrm>
            <a:off x="3647660" y="270393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A73D59F-1196-E8E2-00F4-53361CB130F2}"/>
              </a:ext>
            </a:extLst>
          </p:cNvPr>
          <p:cNvSpPr/>
          <p:nvPr/>
        </p:nvSpPr>
        <p:spPr>
          <a:xfrm>
            <a:off x="3647660" y="526425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A5F3F7B-8853-155B-8CCB-5DDE37FF8B4E}"/>
              </a:ext>
            </a:extLst>
          </p:cNvPr>
          <p:cNvSpPr/>
          <p:nvPr/>
        </p:nvSpPr>
        <p:spPr>
          <a:xfrm>
            <a:off x="3647826" y="489849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8BDAE41-68CF-23F3-F613-7A35B3E29650}"/>
              </a:ext>
            </a:extLst>
          </p:cNvPr>
          <p:cNvSpPr/>
          <p:nvPr/>
        </p:nvSpPr>
        <p:spPr>
          <a:xfrm>
            <a:off x="3647660" y="4532731"/>
            <a:ext cx="365760" cy="3657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F40D802-F4CE-D25C-C80F-AF685DD7AF33}"/>
              </a:ext>
            </a:extLst>
          </p:cNvPr>
          <p:cNvSpPr/>
          <p:nvPr/>
        </p:nvSpPr>
        <p:spPr>
          <a:xfrm>
            <a:off x="3647660" y="416697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24A1530-CDAF-5FD5-BCE2-AE73EA9E5034}"/>
              </a:ext>
            </a:extLst>
          </p:cNvPr>
          <p:cNvSpPr/>
          <p:nvPr/>
        </p:nvSpPr>
        <p:spPr>
          <a:xfrm>
            <a:off x="3647660" y="380121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B6BA264-EE69-D479-A217-79404C3DCCEF}"/>
              </a:ext>
            </a:extLst>
          </p:cNvPr>
          <p:cNvSpPr/>
          <p:nvPr/>
        </p:nvSpPr>
        <p:spPr>
          <a:xfrm>
            <a:off x="3647660" y="343545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CC34DBC-862A-7D32-0180-91080C4AA3C1}"/>
              </a:ext>
            </a:extLst>
          </p:cNvPr>
          <p:cNvSpPr/>
          <p:nvPr/>
        </p:nvSpPr>
        <p:spPr>
          <a:xfrm>
            <a:off x="3647660" y="306969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58EFA87-7B0C-3F80-D64B-3AF6AF41321F}"/>
              </a:ext>
            </a:extLst>
          </p:cNvPr>
          <p:cNvSpPr/>
          <p:nvPr/>
        </p:nvSpPr>
        <p:spPr>
          <a:xfrm>
            <a:off x="4379346" y="197241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CACE0F7-455C-F7CB-E9C2-4D449F641A69}"/>
              </a:ext>
            </a:extLst>
          </p:cNvPr>
          <p:cNvSpPr/>
          <p:nvPr/>
        </p:nvSpPr>
        <p:spPr>
          <a:xfrm>
            <a:off x="4379346" y="2338171"/>
            <a:ext cx="365760" cy="3657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C905E39-6048-9F71-3D02-D51FC9C02843}"/>
              </a:ext>
            </a:extLst>
          </p:cNvPr>
          <p:cNvSpPr/>
          <p:nvPr/>
        </p:nvSpPr>
        <p:spPr>
          <a:xfrm>
            <a:off x="4379346" y="270393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9BBFFC9-7F27-CBB1-0E5B-0D5E25FA9AA1}"/>
              </a:ext>
            </a:extLst>
          </p:cNvPr>
          <p:cNvSpPr/>
          <p:nvPr/>
        </p:nvSpPr>
        <p:spPr>
          <a:xfrm>
            <a:off x="4379346" y="526425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DA94314-8F67-3BB0-1562-7637D94840AC}"/>
              </a:ext>
            </a:extLst>
          </p:cNvPr>
          <p:cNvSpPr/>
          <p:nvPr/>
        </p:nvSpPr>
        <p:spPr>
          <a:xfrm>
            <a:off x="4379512" y="489849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E1CB454-134C-7F41-53BA-3D628950BD30}"/>
              </a:ext>
            </a:extLst>
          </p:cNvPr>
          <p:cNvSpPr/>
          <p:nvPr/>
        </p:nvSpPr>
        <p:spPr>
          <a:xfrm>
            <a:off x="4379346" y="453273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3BCC1F9-4DE1-624F-202C-08145DF1D45C}"/>
              </a:ext>
            </a:extLst>
          </p:cNvPr>
          <p:cNvSpPr/>
          <p:nvPr/>
        </p:nvSpPr>
        <p:spPr>
          <a:xfrm>
            <a:off x="4379346" y="4166971"/>
            <a:ext cx="365760" cy="3657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CDE77B0-25DC-58FA-6744-B209AE745349}"/>
              </a:ext>
            </a:extLst>
          </p:cNvPr>
          <p:cNvSpPr/>
          <p:nvPr/>
        </p:nvSpPr>
        <p:spPr>
          <a:xfrm>
            <a:off x="4379346" y="380121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DDF7230-8625-CA59-69EC-D06B32DAF6AB}"/>
              </a:ext>
            </a:extLst>
          </p:cNvPr>
          <p:cNvSpPr/>
          <p:nvPr/>
        </p:nvSpPr>
        <p:spPr>
          <a:xfrm>
            <a:off x="4379346" y="343545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201D192-A3CF-FEED-18FF-A87C71FAD209}"/>
              </a:ext>
            </a:extLst>
          </p:cNvPr>
          <p:cNvSpPr/>
          <p:nvPr/>
        </p:nvSpPr>
        <p:spPr>
          <a:xfrm>
            <a:off x="4379346" y="306969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B4A8961-AB9A-3C87-2DDB-BD92F0EA5D39}"/>
              </a:ext>
            </a:extLst>
          </p:cNvPr>
          <p:cNvSpPr/>
          <p:nvPr/>
        </p:nvSpPr>
        <p:spPr>
          <a:xfrm>
            <a:off x="4745051" y="197241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E9EF51A-2DCD-6AC6-A25F-FDE01D6DE79A}"/>
              </a:ext>
            </a:extLst>
          </p:cNvPr>
          <p:cNvSpPr/>
          <p:nvPr/>
        </p:nvSpPr>
        <p:spPr>
          <a:xfrm>
            <a:off x="4745051" y="233817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9F58157-BC3C-59EB-9B4D-023A9CA7C923}"/>
              </a:ext>
            </a:extLst>
          </p:cNvPr>
          <p:cNvSpPr/>
          <p:nvPr/>
        </p:nvSpPr>
        <p:spPr>
          <a:xfrm>
            <a:off x="4745051" y="270393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DE9F4BA-E9F9-F5E8-9CCE-ED472C69CD59}"/>
              </a:ext>
            </a:extLst>
          </p:cNvPr>
          <p:cNvSpPr/>
          <p:nvPr/>
        </p:nvSpPr>
        <p:spPr>
          <a:xfrm>
            <a:off x="4745051" y="526425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C528F7F-BC50-3048-94FA-9851B17D019A}"/>
              </a:ext>
            </a:extLst>
          </p:cNvPr>
          <p:cNvSpPr/>
          <p:nvPr/>
        </p:nvSpPr>
        <p:spPr>
          <a:xfrm>
            <a:off x="4745217" y="4898491"/>
            <a:ext cx="365760" cy="3657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BD43190-AFB1-D024-03D9-3BF278DFAB8B}"/>
              </a:ext>
            </a:extLst>
          </p:cNvPr>
          <p:cNvSpPr/>
          <p:nvPr/>
        </p:nvSpPr>
        <p:spPr>
          <a:xfrm>
            <a:off x="4745051" y="453273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3ECF547-649F-05CB-5835-4B4B61584E3A}"/>
              </a:ext>
            </a:extLst>
          </p:cNvPr>
          <p:cNvSpPr/>
          <p:nvPr/>
        </p:nvSpPr>
        <p:spPr>
          <a:xfrm>
            <a:off x="4745051" y="416697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CC039F8-5AF5-77EB-4383-23228D8B367B}"/>
              </a:ext>
            </a:extLst>
          </p:cNvPr>
          <p:cNvSpPr/>
          <p:nvPr/>
        </p:nvSpPr>
        <p:spPr>
          <a:xfrm>
            <a:off x="4745051" y="380121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C2B028A-0B08-0DCC-63C1-46199F93E50E}"/>
              </a:ext>
            </a:extLst>
          </p:cNvPr>
          <p:cNvSpPr/>
          <p:nvPr/>
        </p:nvSpPr>
        <p:spPr>
          <a:xfrm>
            <a:off x="4745051" y="343545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E173D40-A251-BE87-0519-A70A7398E350}"/>
              </a:ext>
            </a:extLst>
          </p:cNvPr>
          <p:cNvSpPr/>
          <p:nvPr/>
        </p:nvSpPr>
        <p:spPr>
          <a:xfrm>
            <a:off x="4745051" y="3069691"/>
            <a:ext cx="365760" cy="3657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04E5B63-D6ED-D863-E4C2-56D6DBDC5454}"/>
              </a:ext>
            </a:extLst>
          </p:cNvPr>
          <p:cNvSpPr/>
          <p:nvPr/>
        </p:nvSpPr>
        <p:spPr>
          <a:xfrm>
            <a:off x="5110756" y="197241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292AEC9-92F1-49C4-E9A9-39A6A02D4266}"/>
              </a:ext>
            </a:extLst>
          </p:cNvPr>
          <p:cNvSpPr/>
          <p:nvPr/>
        </p:nvSpPr>
        <p:spPr>
          <a:xfrm>
            <a:off x="5110756" y="2338171"/>
            <a:ext cx="365760" cy="3657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D982589-0FAC-30BE-A9C0-3E943953A577}"/>
              </a:ext>
            </a:extLst>
          </p:cNvPr>
          <p:cNvSpPr/>
          <p:nvPr/>
        </p:nvSpPr>
        <p:spPr>
          <a:xfrm>
            <a:off x="5110756" y="270393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177EC1D-7F74-0508-E688-AF98E9A79122}"/>
              </a:ext>
            </a:extLst>
          </p:cNvPr>
          <p:cNvSpPr/>
          <p:nvPr/>
        </p:nvSpPr>
        <p:spPr>
          <a:xfrm>
            <a:off x="5110756" y="526425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DDD26A7-8D61-4CE5-7E09-B79FE8F1B264}"/>
              </a:ext>
            </a:extLst>
          </p:cNvPr>
          <p:cNvSpPr/>
          <p:nvPr/>
        </p:nvSpPr>
        <p:spPr>
          <a:xfrm>
            <a:off x="5110922" y="489849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103B7E3-B84D-4F76-CF3B-3FEFA31147E4}"/>
              </a:ext>
            </a:extLst>
          </p:cNvPr>
          <p:cNvSpPr/>
          <p:nvPr/>
        </p:nvSpPr>
        <p:spPr>
          <a:xfrm>
            <a:off x="5110756" y="453273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2686BDE-F770-8D5F-C002-C044E4965A74}"/>
              </a:ext>
            </a:extLst>
          </p:cNvPr>
          <p:cNvSpPr/>
          <p:nvPr/>
        </p:nvSpPr>
        <p:spPr>
          <a:xfrm>
            <a:off x="5110756" y="416697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83A76D0-1F20-1E0D-7F23-6D7190A720A4}"/>
              </a:ext>
            </a:extLst>
          </p:cNvPr>
          <p:cNvSpPr/>
          <p:nvPr/>
        </p:nvSpPr>
        <p:spPr>
          <a:xfrm>
            <a:off x="5110756" y="3801211"/>
            <a:ext cx="365760" cy="3657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66F3F97-06AB-25C1-5D3A-8E26AB4FD987}"/>
              </a:ext>
            </a:extLst>
          </p:cNvPr>
          <p:cNvSpPr/>
          <p:nvPr/>
        </p:nvSpPr>
        <p:spPr>
          <a:xfrm>
            <a:off x="5110756" y="343545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E50E4E9-B5F7-2895-2D7F-6D5A9785C246}"/>
              </a:ext>
            </a:extLst>
          </p:cNvPr>
          <p:cNvSpPr/>
          <p:nvPr/>
        </p:nvSpPr>
        <p:spPr>
          <a:xfrm>
            <a:off x="5110756" y="306969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8DEF429-B10B-BC33-E5F5-EE879C2C2DA4}"/>
              </a:ext>
            </a:extLst>
          </p:cNvPr>
          <p:cNvSpPr/>
          <p:nvPr/>
        </p:nvSpPr>
        <p:spPr>
          <a:xfrm>
            <a:off x="5476460" y="197241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AC0A826-2A1C-0BAD-C1B8-B8A5D4F900C0}"/>
              </a:ext>
            </a:extLst>
          </p:cNvPr>
          <p:cNvSpPr/>
          <p:nvPr/>
        </p:nvSpPr>
        <p:spPr>
          <a:xfrm>
            <a:off x="5476460" y="233817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02A1283-0B3A-85F1-BCE6-FAEAD4032952}"/>
              </a:ext>
            </a:extLst>
          </p:cNvPr>
          <p:cNvSpPr/>
          <p:nvPr/>
        </p:nvSpPr>
        <p:spPr>
          <a:xfrm>
            <a:off x="5476460" y="270393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E5CD01E-3390-84C8-1E6E-D06EC8BCD103}"/>
              </a:ext>
            </a:extLst>
          </p:cNvPr>
          <p:cNvSpPr/>
          <p:nvPr/>
        </p:nvSpPr>
        <p:spPr>
          <a:xfrm>
            <a:off x="5476460" y="526425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549EDB4-3537-C432-C67D-EDEF12F2DE92}"/>
              </a:ext>
            </a:extLst>
          </p:cNvPr>
          <p:cNvSpPr/>
          <p:nvPr/>
        </p:nvSpPr>
        <p:spPr>
          <a:xfrm>
            <a:off x="5476626" y="489849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8E907B90-C284-6779-8114-9951F23FB5E7}"/>
              </a:ext>
            </a:extLst>
          </p:cNvPr>
          <p:cNvSpPr/>
          <p:nvPr/>
        </p:nvSpPr>
        <p:spPr>
          <a:xfrm>
            <a:off x="5476460" y="4532731"/>
            <a:ext cx="36576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6B3D61C-EA48-F064-8B76-F9FEC5AA2BA4}"/>
              </a:ext>
            </a:extLst>
          </p:cNvPr>
          <p:cNvSpPr/>
          <p:nvPr/>
        </p:nvSpPr>
        <p:spPr>
          <a:xfrm>
            <a:off x="5476460" y="416697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6DD417D2-A1F7-C0DF-1A39-3CC5A99BCEC1}"/>
              </a:ext>
            </a:extLst>
          </p:cNvPr>
          <p:cNvSpPr/>
          <p:nvPr/>
        </p:nvSpPr>
        <p:spPr>
          <a:xfrm>
            <a:off x="5476460" y="380121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5F3E2F8-94C4-1822-0B5A-B3745CBCDFBC}"/>
              </a:ext>
            </a:extLst>
          </p:cNvPr>
          <p:cNvSpPr/>
          <p:nvPr/>
        </p:nvSpPr>
        <p:spPr>
          <a:xfrm>
            <a:off x="5476460" y="343545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7C3AFC9-7410-84EA-9154-0804CF7B2173}"/>
              </a:ext>
            </a:extLst>
          </p:cNvPr>
          <p:cNvSpPr/>
          <p:nvPr/>
        </p:nvSpPr>
        <p:spPr>
          <a:xfrm>
            <a:off x="5476460" y="306969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53DD1A20-1014-5CC4-35F8-C0507AB6B8AF}"/>
              </a:ext>
            </a:extLst>
          </p:cNvPr>
          <p:cNvSpPr/>
          <p:nvPr/>
        </p:nvSpPr>
        <p:spPr>
          <a:xfrm>
            <a:off x="6208146" y="1958496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795F2925-7D95-28BE-1302-6D1BA853C77F}"/>
              </a:ext>
            </a:extLst>
          </p:cNvPr>
          <p:cNvSpPr/>
          <p:nvPr/>
        </p:nvSpPr>
        <p:spPr>
          <a:xfrm>
            <a:off x="6208146" y="2324256"/>
            <a:ext cx="365760" cy="3657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A4263A9-C309-8AFC-5D8D-22974222DB75}"/>
              </a:ext>
            </a:extLst>
          </p:cNvPr>
          <p:cNvSpPr/>
          <p:nvPr/>
        </p:nvSpPr>
        <p:spPr>
          <a:xfrm>
            <a:off x="6208146" y="2690016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13BE377C-22F0-4C79-F724-6ACC51DE0670}"/>
              </a:ext>
            </a:extLst>
          </p:cNvPr>
          <p:cNvSpPr/>
          <p:nvPr/>
        </p:nvSpPr>
        <p:spPr>
          <a:xfrm>
            <a:off x="6208146" y="5250336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BE119DA-8F0E-DEA4-2E64-D50DEBA53952}"/>
              </a:ext>
            </a:extLst>
          </p:cNvPr>
          <p:cNvSpPr/>
          <p:nvPr/>
        </p:nvSpPr>
        <p:spPr>
          <a:xfrm>
            <a:off x="6208312" y="4884576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284D65D-086E-EAD7-882A-60FB8CDC891A}"/>
              </a:ext>
            </a:extLst>
          </p:cNvPr>
          <p:cNvSpPr/>
          <p:nvPr/>
        </p:nvSpPr>
        <p:spPr>
          <a:xfrm>
            <a:off x="6208146" y="4518816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6E2D2A8F-876D-9EBE-EFE9-5D13DE9FCCD0}"/>
              </a:ext>
            </a:extLst>
          </p:cNvPr>
          <p:cNvSpPr/>
          <p:nvPr/>
        </p:nvSpPr>
        <p:spPr>
          <a:xfrm>
            <a:off x="6208146" y="4153056"/>
            <a:ext cx="365760" cy="3657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AE7F017-8792-F82E-67D4-03D83F2C8588}"/>
              </a:ext>
            </a:extLst>
          </p:cNvPr>
          <p:cNvSpPr/>
          <p:nvPr/>
        </p:nvSpPr>
        <p:spPr>
          <a:xfrm>
            <a:off x="6208146" y="3787296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75128C3-EFFE-8532-643C-93E6FC487E00}"/>
              </a:ext>
            </a:extLst>
          </p:cNvPr>
          <p:cNvSpPr/>
          <p:nvPr/>
        </p:nvSpPr>
        <p:spPr>
          <a:xfrm>
            <a:off x="6208146" y="3421536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80C9BD5D-1920-6D50-CCB6-E61F7D199E9E}"/>
              </a:ext>
            </a:extLst>
          </p:cNvPr>
          <p:cNvSpPr/>
          <p:nvPr/>
        </p:nvSpPr>
        <p:spPr>
          <a:xfrm>
            <a:off x="6208146" y="3055776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8CEAA1B-284D-E19F-F0EF-C2330AF5282A}"/>
              </a:ext>
            </a:extLst>
          </p:cNvPr>
          <p:cNvSpPr/>
          <p:nvPr/>
        </p:nvSpPr>
        <p:spPr>
          <a:xfrm>
            <a:off x="6573851" y="1958496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C86DA1A-2BAA-2F6C-D3D0-F77D1168C18F}"/>
              </a:ext>
            </a:extLst>
          </p:cNvPr>
          <p:cNvSpPr/>
          <p:nvPr/>
        </p:nvSpPr>
        <p:spPr>
          <a:xfrm>
            <a:off x="6573851" y="2324256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9B6EBB8C-7287-39D2-3EA3-6C29B1431E27}"/>
              </a:ext>
            </a:extLst>
          </p:cNvPr>
          <p:cNvSpPr/>
          <p:nvPr/>
        </p:nvSpPr>
        <p:spPr>
          <a:xfrm>
            <a:off x="6573851" y="2690016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EEC02802-DC58-CE62-C947-0A575A4799CD}"/>
              </a:ext>
            </a:extLst>
          </p:cNvPr>
          <p:cNvSpPr/>
          <p:nvPr/>
        </p:nvSpPr>
        <p:spPr>
          <a:xfrm>
            <a:off x="6573851" y="5250336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E0B037F-E952-2F55-3F0A-964002C57A04}"/>
              </a:ext>
            </a:extLst>
          </p:cNvPr>
          <p:cNvSpPr/>
          <p:nvPr/>
        </p:nvSpPr>
        <p:spPr>
          <a:xfrm>
            <a:off x="6574017" y="4884576"/>
            <a:ext cx="365760" cy="3657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A2F774FB-49E5-7C94-A770-17B62FA4B88D}"/>
              </a:ext>
            </a:extLst>
          </p:cNvPr>
          <p:cNvSpPr/>
          <p:nvPr/>
        </p:nvSpPr>
        <p:spPr>
          <a:xfrm>
            <a:off x="6573851" y="4518816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DBD04B50-A7B6-420B-9C60-2947606D4F9B}"/>
              </a:ext>
            </a:extLst>
          </p:cNvPr>
          <p:cNvSpPr/>
          <p:nvPr/>
        </p:nvSpPr>
        <p:spPr>
          <a:xfrm>
            <a:off x="6573851" y="4153056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21050BB-352C-2DC4-98AA-5E973E9DDA12}"/>
              </a:ext>
            </a:extLst>
          </p:cNvPr>
          <p:cNvSpPr/>
          <p:nvPr/>
        </p:nvSpPr>
        <p:spPr>
          <a:xfrm>
            <a:off x="6573851" y="3787296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83B5B48-E39B-7E19-6A5F-9191CA7BB294}"/>
              </a:ext>
            </a:extLst>
          </p:cNvPr>
          <p:cNvSpPr/>
          <p:nvPr/>
        </p:nvSpPr>
        <p:spPr>
          <a:xfrm>
            <a:off x="6573851" y="3421536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50845873-85A7-D912-D913-125EDA475146}"/>
              </a:ext>
            </a:extLst>
          </p:cNvPr>
          <p:cNvSpPr/>
          <p:nvPr/>
        </p:nvSpPr>
        <p:spPr>
          <a:xfrm>
            <a:off x="6573851" y="3055776"/>
            <a:ext cx="365760" cy="3657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C3E1CB3D-BDE2-D650-0419-6BBB4002F5DA}"/>
              </a:ext>
            </a:extLst>
          </p:cNvPr>
          <p:cNvSpPr/>
          <p:nvPr/>
        </p:nvSpPr>
        <p:spPr>
          <a:xfrm>
            <a:off x="6939556" y="1958496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A2C23EBA-1C18-EED1-24CD-5F7526612166}"/>
              </a:ext>
            </a:extLst>
          </p:cNvPr>
          <p:cNvSpPr/>
          <p:nvPr/>
        </p:nvSpPr>
        <p:spPr>
          <a:xfrm>
            <a:off x="6939556" y="2324256"/>
            <a:ext cx="36576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117A0D1-AC52-8B42-9B1D-04FD5888BE23}"/>
              </a:ext>
            </a:extLst>
          </p:cNvPr>
          <p:cNvSpPr/>
          <p:nvPr/>
        </p:nvSpPr>
        <p:spPr>
          <a:xfrm>
            <a:off x="6939556" y="2690016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9E767FD-676B-2867-E5F6-E02EB780C8A5}"/>
              </a:ext>
            </a:extLst>
          </p:cNvPr>
          <p:cNvSpPr/>
          <p:nvPr/>
        </p:nvSpPr>
        <p:spPr>
          <a:xfrm>
            <a:off x="6939556" y="5250336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71D880D4-ABB3-1EDA-0A16-514E222089FA}"/>
              </a:ext>
            </a:extLst>
          </p:cNvPr>
          <p:cNvSpPr/>
          <p:nvPr/>
        </p:nvSpPr>
        <p:spPr>
          <a:xfrm>
            <a:off x="6939722" y="4884576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2D13236C-0EF2-DEAC-A106-263654A95DBF}"/>
              </a:ext>
            </a:extLst>
          </p:cNvPr>
          <p:cNvSpPr/>
          <p:nvPr/>
        </p:nvSpPr>
        <p:spPr>
          <a:xfrm>
            <a:off x="6939556" y="4518816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BEF8C43-E830-DB4A-A333-A0246268A87E}"/>
              </a:ext>
            </a:extLst>
          </p:cNvPr>
          <p:cNvSpPr/>
          <p:nvPr/>
        </p:nvSpPr>
        <p:spPr>
          <a:xfrm>
            <a:off x="6939556" y="4153056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7573159C-8A9A-7DF1-2BD8-B9FEEC7D6000}"/>
              </a:ext>
            </a:extLst>
          </p:cNvPr>
          <p:cNvSpPr/>
          <p:nvPr/>
        </p:nvSpPr>
        <p:spPr>
          <a:xfrm>
            <a:off x="6939556" y="3787296"/>
            <a:ext cx="36576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32652360-ACCB-AE40-D0AF-FE95E75120CD}"/>
              </a:ext>
            </a:extLst>
          </p:cNvPr>
          <p:cNvSpPr/>
          <p:nvPr/>
        </p:nvSpPr>
        <p:spPr>
          <a:xfrm>
            <a:off x="6939556" y="3421536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CA95B77-7E1E-6E7D-B354-257C0FB6AEB6}"/>
              </a:ext>
            </a:extLst>
          </p:cNvPr>
          <p:cNvSpPr/>
          <p:nvPr/>
        </p:nvSpPr>
        <p:spPr>
          <a:xfrm>
            <a:off x="6939556" y="3055776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35CF184-4F99-5C58-7E1B-6154AADE68BA}"/>
              </a:ext>
            </a:extLst>
          </p:cNvPr>
          <p:cNvSpPr/>
          <p:nvPr/>
        </p:nvSpPr>
        <p:spPr>
          <a:xfrm>
            <a:off x="7305260" y="1958496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A04AB991-6C1E-9742-D240-BA54BCFE7AB4}"/>
              </a:ext>
            </a:extLst>
          </p:cNvPr>
          <p:cNvSpPr/>
          <p:nvPr/>
        </p:nvSpPr>
        <p:spPr>
          <a:xfrm>
            <a:off x="7305260" y="2324256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E0E1315-C7F6-A49F-C9F2-FFCF732A8194}"/>
              </a:ext>
            </a:extLst>
          </p:cNvPr>
          <p:cNvSpPr/>
          <p:nvPr/>
        </p:nvSpPr>
        <p:spPr>
          <a:xfrm>
            <a:off x="7305260" y="2690016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1AFB7E1-BD2B-59FB-4FEF-9D281286D9AE}"/>
              </a:ext>
            </a:extLst>
          </p:cNvPr>
          <p:cNvSpPr/>
          <p:nvPr/>
        </p:nvSpPr>
        <p:spPr>
          <a:xfrm>
            <a:off x="7305260" y="5250336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F214760-4B2F-A2F8-0BAE-DC22FF2101C6}"/>
              </a:ext>
            </a:extLst>
          </p:cNvPr>
          <p:cNvSpPr/>
          <p:nvPr/>
        </p:nvSpPr>
        <p:spPr>
          <a:xfrm>
            <a:off x="7305426" y="4884576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7647BF59-F42D-5767-8003-99DCFB844A0B}"/>
              </a:ext>
            </a:extLst>
          </p:cNvPr>
          <p:cNvSpPr/>
          <p:nvPr/>
        </p:nvSpPr>
        <p:spPr>
          <a:xfrm>
            <a:off x="7305260" y="4518816"/>
            <a:ext cx="36576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C1997885-6785-1714-EC0A-136821CDBE78}"/>
              </a:ext>
            </a:extLst>
          </p:cNvPr>
          <p:cNvSpPr/>
          <p:nvPr/>
        </p:nvSpPr>
        <p:spPr>
          <a:xfrm>
            <a:off x="7305260" y="4153056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79E19C0-EA59-940D-8E9A-B466513E49BC}"/>
              </a:ext>
            </a:extLst>
          </p:cNvPr>
          <p:cNvSpPr/>
          <p:nvPr/>
        </p:nvSpPr>
        <p:spPr>
          <a:xfrm>
            <a:off x="7305260" y="3787296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E1473019-A3D5-E90B-ED00-D14D20EA99B8}"/>
              </a:ext>
            </a:extLst>
          </p:cNvPr>
          <p:cNvSpPr/>
          <p:nvPr/>
        </p:nvSpPr>
        <p:spPr>
          <a:xfrm>
            <a:off x="7305260" y="3421536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AD83D165-2855-6969-012B-F612FF004F31}"/>
              </a:ext>
            </a:extLst>
          </p:cNvPr>
          <p:cNvSpPr/>
          <p:nvPr/>
        </p:nvSpPr>
        <p:spPr>
          <a:xfrm>
            <a:off x="7305260" y="3055776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5DAD7F86-02BD-7AD2-CE90-692204628C23}"/>
              </a:ext>
            </a:extLst>
          </p:cNvPr>
          <p:cNvSpPr/>
          <p:nvPr/>
        </p:nvSpPr>
        <p:spPr>
          <a:xfrm>
            <a:off x="8037001" y="197241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84ED278B-57E0-BB47-7942-6B28DD041C16}"/>
              </a:ext>
            </a:extLst>
          </p:cNvPr>
          <p:cNvSpPr/>
          <p:nvPr/>
        </p:nvSpPr>
        <p:spPr>
          <a:xfrm>
            <a:off x="8037001" y="2338171"/>
            <a:ext cx="365760" cy="3657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D1FC870D-657D-5953-9F9B-847E634B32ED}"/>
              </a:ext>
            </a:extLst>
          </p:cNvPr>
          <p:cNvSpPr/>
          <p:nvPr/>
        </p:nvSpPr>
        <p:spPr>
          <a:xfrm>
            <a:off x="8037001" y="270393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D0BC84A9-5E4A-6768-36D4-477879E6EDEC}"/>
              </a:ext>
            </a:extLst>
          </p:cNvPr>
          <p:cNvSpPr/>
          <p:nvPr/>
        </p:nvSpPr>
        <p:spPr>
          <a:xfrm>
            <a:off x="8037001" y="526425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E0E0C072-0016-EF01-051A-696C982A8FF7}"/>
              </a:ext>
            </a:extLst>
          </p:cNvPr>
          <p:cNvSpPr/>
          <p:nvPr/>
        </p:nvSpPr>
        <p:spPr>
          <a:xfrm>
            <a:off x="8037167" y="489849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5F617E61-8431-801B-851B-4D02F7DF8351}"/>
              </a:ext>
            </a:extLst>
          </p:cNvPr>
          <p:cNvSpPr/>
          <p:nvPr/>
        </p:nvSpPr>
        <p:spPr>
          <a:xfrm>
            <a:off x="8037001" y="453273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64A8F8D7-6A2B-5B1F-0766-EE9955236D24}"/>
              </a:ext>
            </a:extLst>
          </p:cNvPr>
          <p:cNvSpPr/>
          <p:nvPr/>
        </p:nvSpPr>
        <p:spPr>
          <a:xfrm>
            <a:off x="8037001" y="4166971"/>
            <a:ext cx="365760" cy="3657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C0671DE2-39A0-3D97-710E-4695EE9CED12}"/>
              </a:ext>
            </a:extLst>
          </p:cNvPr>
          <p:cNvSpPr/>
          <p:nvPr/>
        </p:nvSpPr>
        <p:spPr>
          <a:xfrm>
            <a:off x="8037001" y="380121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BC79CC63-D08D-5CD8-7C5A-77AEDEFE40D5}"/>
              </a:ext>
            </a:extLst>
          </p:cNvPr>
          <p:cNvSpPr/>
          <p:nvPr/>
        </p:nvSpPr>
        <p:spPr>
          <a:xfrm>
            <a:off x="8037001" y="343545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F9888F7-C1EE-F3A5-8168-D0E29874B044}"/>
              </a:ext>
            </a:extLst>
          </p:cNvPr>
          <p:cNvSpPr/>
          <p:nvPr/>
        </p:nvSpPr>
        <p:spPr>
          <a:xfrm>
            <a:off x="8037001" y="306969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7E3FBBC5-56B7-AC6F-3E6D-B44EC440BBF6}"/>
              </a:ext>
            </a:extLst>
          </p:cNvPr>
          <p:cNvSpPr/>
          <p:nvPr/>
        </p:nvSpPr>
        <p:spPr>
          <a:xfrm>
            <a:off x="8402706" y="197241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17E0E9D2-2EF5-0F72-A18D-9A066D36B163}"/>
              </a:ext>
            </a:extLst>
          </p:cNvPr>
          <p:cNvSpPr/>
          <p:nvPr/>
        </p:nvSpPr>
        <p:spPr>
          <a:xfrm>
            <a:off x="8402706" y="233817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59D9A235-7F51-079B-61F7-4F7F47A882E4}"/>
              </a:ext>
            </a:extLst>
          </p:cNvPr>
          <p:cNvSpPr/>
          <p:nvPr/>
        </p:nvSpPr>
        <p:spPr>
          <a:xfrm>
            <a:off x="8402706" y="270393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D3D89583-6F25-15F6-BEB8-C7A4769F748C}"/>
              </a:ext>
            </a:extLst>
          </p:cNvPr>
          <p:cNvSpPr/>
          <p:nvPr/>
        </p:nvSpPr>
        <p:spPr>
          <a:xfrm>
            <a:off x="8402706" y="526425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7C2D4737-AA49-F1F1-4B11-A0038D254972}"/>
              </a:ext>
            </a:extLst>
          </p:cNvPr>
          <p:cNvSpPr/>
          <p:nvPr/>
        </p:nvSpPr>
        <p:spPr>
          <a:xfrm>
            <a:off x="8402872" y="4898491"/>
            <a:ext cx="36576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57A87F74-CEE1-CF7B-0F4D-FB713089913C}"/>
              </a:ext>
            </a:extLst>
          </p:cNvPr>
          <p:cNvSpPr/>
          <p:nvPr/>
        </p:nvSpPr>
        <p:spPr>
          <a:xfrm>
            <a:off x="8402706" y="453273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98251B55-5874-D350-C692-84653E2222EE}"/>
              </a:ext>
            </a:extLst>
          </p:cNvPr>
          <p:cNvSpPr/>
          <p:nvPr/>
        </p:nvSpPr>
        <p:spPr>
          <a:xfrm>
            <a:off x="8402706" y="416697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591EF7C8-7736-37EC-4050-2585B2BE95C8}"/>
              </a:ext>
            </a:extLst>
          </p:cNvPr>
          <p:cNvSpPr/>
          <p:nvPr/>
        </p:nvSpPr>
        <p:spPr>
          <a:xfrm>
            <a:off x="8402706" y="380121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E0431D95-1C62-61DE-FCFE-A723FC933C2F}"/>
              </a:ext>
            </a:extLst>
          </p:cNvPr>
          <p:cNvSpPr/>
          <p:nvPr/>
        </p:nvSpPr>
        <p:spPr>
          <a:xfrm>
            <a:off x="8402706" y="343545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DBE5812-C7AB-3590-B76B-C71A6E531C56}"/>
              </a:ext>
            </a:extLst>
          </p:cNvPr>
          <p:cNvSpPr/>
          <p:nvPr/>
        </p:nvSpPr>
        <p:spPr>
          <a:xfrm>
            <a:off x="8402706" y="3069691"/>
            <a:ext cx="36576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525D667D-09F5-5077-ACE1-D29CFD49DB2D}"/>
              </a:ext>
            </a:extLst>
          </p:cNvPr>
          <p:cNvSpPr/>
          <p:nvPr/>
        </p:nvSpPr>
        <p:spPr>
          <a:xfrm>
            <a:off x="8768411" y="197241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8B1B9B5-BAB3-70E5-ACB7-09B213DAC02A}"/>
              </a:ext>
            </a:extLst>
          </p:cNvPr>
          <p:cNvSpPr/>
          <p:nvPr/>
        </p:nvSpPr>
        <p:spPr>
          <a:xfrm>
            <a:off x="8768411" y="2338171"/>
            <a:ext cx="36576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96910EBE-E4DF-F67A-22FB-0C4CD169EC0C}"/>
              </a:ext>
            </a:extLst>
          </p:cNvPr>
          <p:cNvSpPr/>
          <p:nvPr/>
        </p:nvSpPr>
        <p:spPr>
          <a:xfrm>
            <a:off x="8768411" y="270393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69A5A41A-409D-8F83-891C-017B55F1EA67}"/>
              </a:ext>
            </a:extLst>
          </p:cNvPr>
          <p:cNvSpPr/>
          <p:nvPr/>
        </p:nvSpPr>
        <p:spPr>
          <a:xfrm>
            <a:off x="8768411" y="526425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8192ED70-73AC-7238-E174-45A70B7F4F5E}"/>
              </a:ext>
            </a:extLst>
          </p:cNvPr>
          <p:cNvSpPr/>
          <p:nvPr/>
        </p:nvSpPr>
        <p:spPr>
          <a:xfrm>
            <a:off x="8768577" y="489849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D6DF1DCF-0671-228F-CEE5-F7306619C35B}"/>
              </a:ext>
            </a:extLst>
          </p:cNvPr>
          <p:cNvSpPr/>
          <p:nvPr/>
        </p:nvSpPr>
        <p:spPr>
          <a:xfrm>
            <a:off x="8768411" y="453273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933929C5-435A-A114-3F0A-FCD6B6C95A89}"/>
              </a:ext>
            </a:extLst>
          </p:cNvPr>
          <p:cNvSpPr/>
          <p:nvPr/>
        </p:nvSpPr>
        <p:spPr>
          <a:xfrm>
            <a:off x="8768411" y="416697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612A064F-A162-422A-5B01-8108715431BF}"/>
              </a:ext>
            </a:extLst>
          </p:cNvPr>
          <p:cNvSpPr/>
          <p:nvPr/>
        </p:nvSpPr>
        <p:spPr>
          <a:xfrm>
            <a:off x="8768411" y="3801211"/>
            <a:ext cx="36576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BBD8B534-3E3F-CE90-FEA8-004DA2225480}"/>
              </a:ext>
            </a:extLst>
          </p:cNvPr>
          <p:cNvSpPr/>
          <p:nvPr/>
        </p:nvSpPr>
        <p:spPr>
          <a:xfrm>
            <a:off x="8768411" y="343545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3C2C85A8-87AA-7993-83A8-7907AE531436}"/>
              </a:ext>
            </a:extLst>
          </p:cNvPr>
          <p:cNvSpPr/>
          <p:nvPr/>
        </p:nvSpPr>
        <p:spPr>
          <a:xfrm>
            <a:off x="8768411" y="306969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281229C4-01F5-5CA6-81B6-241210B9C15F}"/>
              </a:ext>
            </a:extLst>
          </p:cNvPr>
          <p:cNvSpPr/>
          <p:nvPr/>
        </p:nvSpPr>
        <p:spPr>
          <a:xfrm>
            <a:off x="9134115" y="197241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2D0CAF26-2709-DA82-6205-8034913F9329}"/>
              </a:ext>
            </a:extLst>
          </p:cNvPr>
          <p:cNvSpPr/>
          <p:nvPr/>
        </p:nvSpPr>
        <p:spPr>
          <a:xfrm>
            <a:off x="9134115" y="233817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A2857C02-A95B-D1A4-DC03-D4CB1BE286F6}"/>
              </a:ext>
            </a:extLst>
          </p:cNvPr>
          <p:cNvSpPr/>
          <p:nvPr/>
        </p:nvSpPr>
        <p:spPr>
          <a:xfrm>
            <a:off x="9134115" y="270393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10BDDD4F-AE8F-31B3-34CA-C0061850E989}"/>
              </a:ext>
            </a:extLst>
          </p:cNvPr>
          <p:cNvSpPr/>
          <p:nvPr/>
        </p:nvSpPr>
        <p:spPr>
          <a:xfrm>
            <a:off x="9134115" y="526425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6EAA5219-BF1F-8D6A-BB1F-9FB918DD73D2}"/>
              </a:ext>
            </a:extLst>
          </p:cNvPr>
          <p:cNvSpPr/>
          <p:nvPr/>
        </p:nvSpPr>
        <p:spPr>
          <a:xfrm>
            <a:off x="9134281" y="489849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A03A542D-6DDD-F0FD-35DD-93C7861EF334}"/>
              </a:ext>
            </a:extLst>
          </p:cNvPr>
          <p:cNvSpPr/>
          <p:nvPr/>
        </p:nvSpPr>
        <p:spPr>
          <a:xfrm>
            <a:off x="9134115" y="4532731"/>
            <a:ext cx="36576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7C05099A-4728-8E30-0C92-9697D7A7ABC4}"/>
              </a:ext>
            </a:extLst>
          </p:cNvPr>
          <p:cNvSpPr/>
          <p:nvPr/>
        </p:nvSpPr>
        <p:spPr>
          <a:xfrm>
            <a:off x="9134115" y="416697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5360C8A0-C123-15D4-388F-023E80EC9732}"/>
              </a:ext>
            </a:extLst>
          </p:cNvPr>
          <p:cNvSpPr/>
          <p:nvPr/>
        </p:nvSpPr>
        <p:spPr>
          <a:xfrm>
            <a:off x="9134115" y="380121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5136E16D-D636-5064-052D-67A9217D6E3E}"/>
              </a:ext>
            </a:extLst>
          </p:cNvPr>
          <p:cNvSpPr/>
          <p:nvPr/>
        </p:nvSpPr>
        <p:spPr>
          <a:xfrm>
            <a:off x="9134115" y="343545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154D8D0D-477D-7698-1008-F78C6D29124C}"/>
              </a:ext>
            </a:extLst>
          </p:cNvPr>
          <p:cNvSpPr/>
          <p:nvPr/>
        </p:nvSpPr>
        <p:spPr>
          <a:xfrm>
            <a:off x="9134115" y="306969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32A1694F-7FB1-6C94-5F1A-AEA4727FC176}"/>
              </a:ext>
            </a:extLst>
          </p:cNvPr>
          <p:cNvSpPr/>
          <p:nvPr/>
        </p:nvSpPr>
        <p:spPr>
          <a:xfrm>
            <a:off x="9865801" y="197241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085F6EEB-446C-195F-CE85-471A3C1B6BEC}"/>
              </a:ext>
            </a:extLst>
          </p:cNvPr>
          <p:cNvSpPr/>
          <p:nvPr/>
        </p:nvSpPr>
        <p:spPr>
          <a:xfrm>
            <a:off x="9865801" y="2338171"/>
            <a:ext cx="36576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C0557C1C-1515-5111-0CCF-4F371742F4D6}"/>
              </a:ext>
            </a:extLst>
          </p:cNvPr>
          <p:cNvSpPr/>
          <p:nvPr/>
        </p:nvSpPr>
        <p:spPr>
          <a:xfrm>
            <a:off x="9865801" y="270393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47E31340-CC3A-E8AA-1BB5-80202F744B01}"/>
              </a:ext>
            </a:extLst>
          </p:cNvPr>
          <p:cNvSpPr/>
          <p:nvPr/>
        </p:nvSpPr>
        <p:spPr>
          <a:xfrm>
            <a:off x="9865801" y="526425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1E9F5935-7A6E-2240-AAB2-2AB3C5A13C1E}"/>
              </a:ext>
            </a:extLst>
          </p:cNvPr>
          <p:cNvSpPr/>
          <p:nvPr/>
        </p:nvSpPr>
        <p:spPr>
          <a:xfrm>
            <a:off x="9865967" y="489849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C5B2C6E6-B010-5D6F-1A26-367C63F5E29A}"/>
              </a:ext>
            </a:extLst>
          </p:cNvPr>
          <p:cNvSpPr/>
          <p:nvPr/>
        </p:nvSpPr>
        <p:spPr>
          <a:xfrm>
            <a:off x="9865801" y="453273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36F2E048-688F-E89E-C004-0841BCC82AEB}"/>
              </a:ext>
            </a:extLst>
          </p:cNvPr>
          <p:cNvSpPr/>
          <p:nvPr/>
        </p:nvSpPr>
        <p:spPr>
          <a:xfrm>
            <a:off x="9865801" y="4166971"/>
            <a:ext cx="36576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F3DD50AA-BC98-71BA-8EEA-D0CA53CD696B}"/>
              </a:ext>
            </a:extLst>
          </p:cNvPr>
          <p:cNvSpPr/>
          <p:nvPr/>
        </p:nvSpPr>
        <p:spPr>
          <a:xfrm>
            <a:off x="9865801" y="380121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B1FF9371-29D2-6739-C774-EBAFDB44CFDF}"/>
              </a:ext>
            </a:extLst>
          </p:cNvPr>
          <p:cNvSpPr/>
          <p:nvPr/>
        </p:nvSpPr>
        <p:spPr>
          <a:xfrm>
            <a:off x="9865801" y="343545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4255B6CD-FF27-CD42-260F-C60A67A2CC74}"/>
              </a:ext>
            </a:extLst>
          </p:cNvPr>
          <p:cNvSpPr/>
          <p:nvPr/>
        </p:nvSpPr>
        <p:spPr>
          <a:xfrm>
            <a:off x="9865801" y="306969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3AE49999-0A85-0A28-93EC-C04A787DB046}"/>
              </a:ext>
            </a:extLst>
          </p:cNvPr>
          <p:cNvSpPr/>
          <p:nvPr/>
        </p:nvSpPr>
        <p:spPr>
          <a:xfrm>
            <a:off x="10231506" y="197241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EC1C5A2A-AD04-4500-0950-EFF0560CF2C0}"/>
              </a:ext>
            </a:extLst>
          </p:cNvPr>
          <p:cNvSpPr/>
          <p:nvPr/>
        </p:nvSpPr>
        <p:spPr>
          <a:xfrm>
            <a:off x="10231506" y="233817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04E1FA66-5331-A37E-B8ED-F926A595EED9}"/>
              </a:ext>
            </a:extLst>
          </p:cNvPr>
          <p:cNvSpPr/>
          <p:nvPr/>
        </p:nvSpPr>
        <p:spPr>
          <a:xfrm>
            <a:off x="10231506" y="270393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45AF83A5-34F0-E2BB-6713-49B91178C1DA}"/>
              </a:ext>
            </a:extLst>
          </p:cNvPr>
          <p:cNvSpPr/>
          <p:nvPr/>
        </p:nvSpPr>
        <p:spPr>
          <a:xfrm>
            <a:off x="10231506" y="526425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AD950E51-11ED-A4DB-D12C-77D09BC718A1}"/>
              </a:ext>
            </a:extLst>
          </p:cNvPr>
          <p:cNvSpPr/>
          <p:nvPr/>
        </p:nvSpPr>
        <p:spPr>
          <a:xfrm>
            <a:off x="10231672" y="4898491"/>
            <a:ext cx="36576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FD2C41F7-50C0-2522-81CF-7EE3BD7C5820}"/>
              </a:ext>
            </a:extLst>
          </p:cNvPr>
          <p:cNvSpPr/>
          <p:nvPr/>
        </p:nvSpPr>
        <p:spPr>
          <a:xfrm>
            <a:off x="10231506" y="453273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E1A869DF-2900-082C-A33E-86AC25A15B8C}"/>
              </a:ext>
            </a:extLst>
          </p:cNvPr>
          <p:cNvSpPr/>
          <p:nvPr/>
        </p:nvSpPr>
        <p:spPr>
          <a:xfrm>
            <a:off x="10231506" y="416697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E97C72F3-E435-2C72-A0EE-B21B3B03DC60}"/>
              </a:ext>
            </a:extLst>
          </p:cNvPr>
          <p:cNvSpPr/>
          <p:nvPr/>
        </p:nvSpPr>
        <p:spPr>
          <a:xfrm>
            <a:off x="10231506" y="380121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A6B1CAF7-37DF-F9CC-2709-55421F3DBF3E}"/>
              </a:ext>
            </a:extLst>
          </p:cNvPr>
          <p:cNvSpPr/>
          <p:nvPr/>
        </p:nvSpPr>
        <p:spPr>
          <a:xfrm>
            <a:off x="10231506" y="343545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8EDFC952-47E9-D5CA-EAFF-3CD56A778A02}"/>
              </a:ext>
            </a:extLst>
          </p:cNvPr>
          <p:cNvSpPr/>
          <p:nvPr/>
        </p:nvSpPr>
        <p:spPr>
          <a:xfrm>
            <a:off x="10231506" y="3069691"/>
            <a:ext cx="36576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516A02D7-298E-A878-E344-37020BC019A8}"/>
              </a:ext>
            </a:extLst>
          </p:cNvPr>
          <p:cNvSpPr/>
          <p:nvPr/>
        </p:nvSpPr>
        <p:spPr>
          <a:xfrm>
            <a:off x="10597211" y="197241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2D732C18-B609-9E12-5457-D61C524546E5}"/>
              </a:ext>
            </a:extLst>
          </p:cNvPr>
          <p:cNvSpPr/>
          <p:nvPr/>
        </p:nvSpPr>
        <p:spPr>
          <a:xfrm>
            <a:off x="10597211" y="2338171"/>
            <a:ext cx="36576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3BAC88BC-ACBB-72A8-9888-3BB514BC8968}"/>
              </a:ext>
            </a:extLst>
          </p:cNvPr>
          <p:cNvSpPr/>
          <p:nvPr/>
        </p:nvSpPr>
        <p:spPr>
          <a:xfrm>
            <a:off x="10597211" y="270393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2892893C-3049-95CE-0880-BB429CBCA833}"/>
              </a:ext>
            </a:extLst>
          </p:cNvPr>
          <p:cNvSpPr/>
          <p:nvPr/>
        </p:nvSpPr>
        <p:spPr>
          <a:xfrm>
            <a:off x="10597211" y="526425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84E3D272-F32B-17FC-FE75-DBB11ABDCF42}"/>
              </a:ext>
            </a:extLst>
          </p:cNvPr>
          <p:cNvSpPr/>
          <p:nvPr/>
        </p:nvSpPr>
        <p:spPr>
          <a:xfrm>
            <a:off x="10597377" y="489849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1F6D484A-69E9-C9F2-A623-E2A352759F54}"/>
              </a:ext>
            </a:extLst>
          </p:cNvPr>
          <p:cNvSpPr/>
          <p:nvPr/>
        </p:nvSpPr>
        <p:spPr>
          <a:xfrm>
            <a:off x="10597211" y="453273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D4978838-91BE-1B03-EF08-F133402A8EA9}"/>
              </a:ext>
            </a:extLst>
          </p:cNvPr>
          <p:cNvSpPr/>
          <p:nvPr/>
        </p:nvSpPr>
        <p:spPr>
          <a:xfrm>
            <a:off x="10597211" y="416697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DB0A00E0-0FE0-492C-077A-6C927C918229}"/>
              </a:ext>
            </a:extLst>
          </p:cNvPr>
          <p:cNvSpPr/>
          <p:nvPr/>
        </p:nvSpPr>
        <p:spPr>
          <a:xfrm>
            <a:off x="10597211" y="3801211"/>
            <a:ext cx="36576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B05A4E6A-DC60-1A11-CF06-318BC746361E}"/>
              </a:ext>
            </a:extLst>
          </p:cNvPr>
          <p:cNvSpPr/>
          <p:nvPr/>
        </p:nvSpPr>
        <p:spPr>
          <a:xfrm>
            <a:off x="10597211" y="343545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DBE7ACA5-3383-9086-40C6-D7A4BDCC9793}"/>
              </a:ext>
            </a:extLst>
          </p:cNvPr>
          <p:cNvSpPr/>
          <p:nvPr/>
        </p:nvSpPr>
        <p:spPr>
          <a:xfrm>
            <a:off x="10597211" y="306969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550FA5EF-FC7C-4B7A-F476-4B56829B15CB}"/>
              </a:ext>
            </a:extLst>
          </p:cNvPr>
          <p:cNvSpPr/>
          <p:nvPr/>
        </p:nvSpPr>
        <p:spPr>
          <a:xfrm>
            <a:off x="10962915" y="197241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2F532952-3AE4-7035-2DC2-C717C362B495}"/>
              </a:ext>
            </a:extLst>
          </p:cNvPr>
          <p:cNvSpPr/>
          <p:nvPr/>
        </p:nvSpPr>
        <p:spPr>
          <a:xfrm>
            <a:off x="10962915" y="233817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1BBEBC1-784A-A811-6159-39CD1C496FBE}"/>
              </a:ext>
            </a:extLst>
          </p:cNvPr>
          <p:cNvSpPr/>
          <p:nvPr/>
        </p:nvSpPr>
        <p:spPr>
          <a:xfrm>
            <a:off x="10962915" y="270393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8242F3BE-4CB0-21B4-06B1-18FD3DDA0785}"/>
              </a:ext>
            </a:extLst>
          </p:cNvPr>
          <p:cNvSpPr/>
          <p:nvPr/>
        </p:nvSpPr>
        <p:spPr>
          <a:xfrm>
            <a:off x="10962915" y="526425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DD12890D-260F-3732-ABB6-AB5603FD2ABC}"/>
              </a:ext>
            </a:extLst>
          </p:cNvPr>
          <p:cNvSpPr/>
          <p:nvPr/>
        </p:nvSpPr>
        <p:spPr>
          <a:xfrm>
            <a:off x="10963081" y="489849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B0A9F5CF-C89A-29DF-DDBF-801341BB249F}"/>
              </a:ext>
            </a:extLst>
          </p:cNvPr>
          <p:cNvSpPr/>
          <p:nvPr/>
        </p:nvSpPr>
        <p:spPr>
          <a:xfrm>
            <a:off x="10962915" y="4532731"/>
            <a:ext cx="36576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FBD318FB-FC83-9261-5582-73BDB0F9A781}"/>
              </a:ext>
            </a:extLst>
          </p:cNvPr>
          <p:cNvSpPr/>
          <p:nvPr/>
        </p:nvSpPr>
        <p:spPr>
          <a:xfrm>
            <a:off x="10962915" y="416697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79D3A1AE-627F-48DD-F0F9-6EA5688CDF47}"/>
              </a:ext>
            </a:extLst>
          </p:cNvPr>
          <p:cNvSpPr/>
          <p:nvPr/>
        </p:nvSpPr>
        <p:spPr>
          <a:xfrm>
            <a:off x="10962915" y="380121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87A4954E-97C1-606E-58E4-232D68F98173}"/>
              </a:ext>
            </a:extLst>
          </p:cNvPr>
          <p:cNvSpPr/>
          <p:nvPr/>
        </p:nvSpPr>
        <p:spPr>
          <a:xfrm>
            <a:off x="10962915" y="343545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F37CF7E0-1417-FF72-7D67-29CE8CC92B93}"/>
              </a:ext>
            </a:extLst>
          </p:cNvPr>
          <p:cNvSpPr/>
          <p:nvPr/>
        </p:nvSpPr>
        <p:spPr>
          <a:xfrm>
            <a:off x="10962915" y="3069691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Arrow: Right 306">
            <a:extLst>
              <a:ext uri="{FF2B5EF4-FFF2-40B4-BE49-F238E27FC236}">
                <a16:creationId xmlns:a16="http://schemas.microsoft.com/office/drawing/2014/main" id="{C0F8673B-67A4-07BB-B828-5CC7F247CA66}"/>
              </a:ext>
            </a:extLst>
          </p:cNvPr>
          <p:cNvSpPr/>
          <p:nvPr/>
        </p:nvSpPr>
        <p:spPr>
          <a:xfrm>
            <a:off x="1754201" y="1666711"/>
            <a:ext cx="1097391" cy="18288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F210F47-1F68-753A-E741-3EDDEDEAABC6}"/>
              </a:ext>
            </a:extLst>
          </p:cNvPr>
          <p:cNvSpPr txBox="1"/>
          <p:nvPr/>
        </p:nvSpPr>
        <p:spPr>
          <a:xfrm>
            <a:off x="6962829" y="1227989"/>
            <a:ext cx="178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Multivariate</a:t>
            </a:r>
          </a:p>
        </p:txBody>
      </p:sp>
      <p:sp>
        <p:nvSpPr>
          <p:cNvPr id="309" name="Arrow: Right 308">
            <a:extLst>
              <a:ext uri="{FF2B5EF4-FFF2-40B4-BE49-F238E27FC236}">
                <a16:creationId xmlns:a16="http://schemas.microsoft.com/office/drawing/2014/main" id="{246F81CB-902A-7A0A-1C3F-B28DD480A048}"/>
              </a:ext>
            </a:extLst>
          </p:cNvPr>
          <p:cNvSpPr/>
          <p:nvPr/>
        </p:nvSpPr>
        <p:spPr>
          <a:xfrm>
            <a:off x="5567928" y="1598944"/>
            <a:ext cx="4572000" cy="1828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Arrow: Curved Up 309">
            <a:extLst>
              <a:ext uri="{FF2B5EF4-FFF2-40B4-BE49-F238E27FC236}">
                <a16:creationId xmlns:a16="http://schemas.microsoft.com/office/drawing/2014/main" id="{B0377965-F79A-C7E1-35FF-B34BF461F470}"/>
              </a:ext>
            </a:extLst>
          </p:cNvPr>
          <p:cNvSpPr/>
          <p:nvPr/>
        </p:nvSpPr>
        <p:spPr>
          <a:xfrm flipH="1">
            <a:off x="5110728" y="5912038"/>
            <a:ext cx="5486400" cy="640080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101F26A5-FD5C-29DA-131D-29F42D1503C7}"/>
              </a:ext>
            </a:extLst>
          </p:cNvPr>
          <p:cNvSpPr txBox="1"/>
          <p:nvPr/>
        </p:nvSpPr>
        <p:spPr>
          <a:xfrm>
            <a:off x="7473055" y="6085313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2553338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11196-6E88-B400-ED6A-343D7A39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Imputation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AFA19E5-005B-EB43-C04C-78000A83A120}"/>
              </a:ext>
            </a:extLst>
          </p:cNvPr>
          <p:cNvSpPr/>
          <p:nvPr/>
        </p:nvSpPr>
        <p:spPr>
          <a:xfrm>
            <a:off x="6778314" y="196596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69EEBBC-66DE-4064-FEA0-3D5C6DEE9975}"/>
              </a:ext>
            </a:extLst>
          </p:cNvPr>
          <p:cNvSpPr/>
          <p:nvPr/>
        </p:nvSpPr>
        <p:spPr>
          <a:xfrm>
            <a:off x="6778314" y="233172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72E91DC-3EA1-D782-47D4-94D9000CDC6D}"/>
              </a:ext>
            </a:extLst>
          </p:cNvPr>
          <p:cNvSpPr/>
          <p:nvPr/>
        </p:nvSpPr>
        <p:spPr>
          <a:xfrm>
            <a:off x="6778314" y="269748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7216B73-8E88-55AC-323E-2C3C4FB182BE}"/>
              </a:ext>
            </a:extLst>
          </p:cNvPr>
          <p:cNvSpPr/>
          <p:nvPr/>
        </p:nvSpPr>
        <p:spPr>
          <a:xfrm>
            <a:off x="6778314" y="525780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3E09D9F-9C79-BE91-2A8E-6EDD18D0ABEC}"/>
              </a:ext>
            </a:extLst>
          </p:cNvPr>
          <p:cNvSpPr/>
          <p:nvPr/>
        </p:nvSpPr>
        <p:spPr>
          <a:xfrm>
            <a:off x="6778480" y="489204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F3049EF-501C-86FB-6CB0-8A27E2DF352C}"/>
              </a:ext>
            </a:extLst>
          </p:cNvPr>
          <p:cNvSpPr/>
          <p:nvPr/>
        </p:nvSpPr>
        <p:spPr>
          <a:xfrm>
            <a:off x="6778314" y="452628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BD60853-B849-B104-2586-60AF15ABDAC7}"/>
              </a:ext>
            </a:extLst>
          </p:cNvPr>
          <p:cNvSpPr/>
          <p:nvPr/>
        </p:nvSpPr>
        <p:spPr>
          <a:xfrm>
            <a:off x="6778314" y="416052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F324E2B-B941-4709-12BA-FF25A4BA3B60}"/>
              </a:ext>
            </a:extLst>
          </p:cNvPr>
          <p:cNvSpPr/>
          <p:nvPr/>
        </p:nvSpPr>
        <p:spPr>
          <a:xfrm>
            <a:off x="6778314" y="379476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ACA3F8F-9C8A-37A0-9BAF-E19FA9FBCE8B}"/>
              </a:ext>
            </a:extLst>
          </p:cNvPr>
          <p:cNvSpPr/>
          <p:nvPr/>
        </p:nvSpPr>
        <p:spPr>
          <a:xfrm>
            <a:off x="6778314" y="342900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2292A9E-B0EE-21F3-3015-BE8FE510B6A8}"/>
              </a:ext>
            </a:extLst>
          </p:cNvPr>
          <p:cNvSpPr/>
          <p:nvPr/>
        </p:nvSpPr>
        <p:spPr>
          <a:xfrm>
            <a:off x="6778314" y="306324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E7C31A8-C4AF-16C6-A87C-08856D5B1D10}"/>
              </a:ext>
            </a:extLst>
          </p:cNvPr>
          <p:cNvSpPr/>
          <p:nvPr/>
        </p:nvSpPr>
        <p:spPr>
          <a:xfrm>
            <a:off x="9704394" y="196596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D6929E7-3254-D155-F332-3940106C4137}"/>
              </a:ext>
            </a:extLst>
          </p:cNvPr>
          <p:cNvSpPr/>
          <p:nvPr/>
        </p:nvSpPr>
        <p:spPr>
          <a:xfrm>
            <a:off x="9704394" y="233172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3DCB43-134D-2806-F48D-CD2110036F6E}"/>
              </a:ext>
            </a:extLst>
          </p:cNvPr>
          <p:cNvSpPr/>
          <p:nvPr/>
        </p:nvSpPr>
        <p:spPr>
          <a:xfrm>
            <a:off x="9704394" y="2697480"/>
            <a:ext cx="36576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FB9671C-4B42-238C-D602-9746DEFCBF99}"/>
              </a:ext>
            </a:extLst>
          </p:cNvPr>
          <p:cNvSpPr/>
          <p:nvPr/>
        </p:nvSpPr>
        <p:spPr>
          <a:xfrm>
            <a:off x="9704394" y="525780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5E48993-7FA0-88B1-BDE7-AD2CA62D87E6}"/>
              </a:ext>
            </a:extLst>
          </p:cNvPr>
          <p:cNvSpPr/>
          <p:nvPr/>
        </p:nvSpPr>
        <p:spPr>
          <a:xfrm>
            <a:off x="9704394" y="489204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B1BFC81-E340-000D-DE0D-DE95C0FBBF3A}"/>
              </a:ext>
            </a:extLst>
          </p:cNvPr>
          <p:cNvSpPr/>
          <p:nvPr/>
        </p:nvSpPr>
        <p:spPr>
          <a:xfrm>
            <a:off x="9704394" y="452628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4983C61-6896-A03F-D805-A53300D8ED74}"/>
              </a:ext>
            </a:extLst>
          </p:cNvPr>
          <p:cNvSpPr/>
          <p:nvPr/>
        </p:nvSpPr>
        <p:spPr>
          <a:xfrm>
            <a:off x="9704394" y="4160520"/>
            <a:ext cx="36576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6CCF0DF-3503-D38A-048D-BA443D1A0201}"/>
              </a:ext>
            </a:extLst>
          </p:cNvPr>
          <p:cNvSpPr/>
          <p:nvPr/>
        </p:nvSpPr>
        <p:spPr>
          <a:xfrm>
            <a:off x="9704394" y="379476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CC42428-5113-7307-184F-D04BBB34D050}"/>
              </a:ext>
            </a:extLst>
          </p:cNvPr>
          <p:cNvSpPr/>
          <p:nvPr/>
        </p:nvSpPr>
        <p:spPr>
          <a:xfrm>
            <a:off x="9704394" y="342900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FB161DF-D7BA-3462-980A-1B72051B8B55}"/>
              </a:ext>
            </a:extLst>
          </p:cNvPr>
          <p:cNvSpPr/>
          <p:nvPr/>
        </p:nvSpPr>
        <p:spPr>
          <a:xfrm>
            <a:off x="9704394" y="306324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3934C56-E849-9D9A-6A57-086E0505E7C1}"/>
              </a:ext>
            </a:extLst>
          </p:cNvPr>
          <p:cNvCxnSpPr>
            <a:stCxn id="62" idx="3"/>
            <a:endCxn id="81" idx="1"/>
          </p:cNvCxnSpPr>
          <p:nvPr/>
        </p:nvCxnSpPr>
        <p:spPr>
          <a:xfrm>
            <a:off x="7144074" y="2880360"/>
            <a:ext cx="2560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C6937DD-4688-EB46-9111-A53AFAE5367D}"/>
              </a:ext>
            </a:extLst>
          </p:cNvPr>
          <p:cNvCxnSpPr>
            <a:stCxn id="66" idx="3"/>
            <a:endCxn id="85" idx="1"/>
          </p:cNvCxnSpPr>
          <p:nvPr/>
        </p:nvCxnSpPr>
        <p:spPr>
          <a:xfrm>
            <a:off x="7144074" y="4343400"/>
            <a:ext cx="2560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5926D4A-148A-E8F9-3D90-814F3B387658}"/>
              </a:ext>
            </a:extLst>
          </p:cNvPr>
          <p:cNvSpPr txBox="1"/>
          <p:nvPr/>
        </p:nvSpPr>
        <p:spPr>
          <a:xfrm>
            <a:off x="1802727" y="1242741"/>
            <a:ext cx="2720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Single Imputation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6A9B13E-9220-7932-15CC-1A475CC8C5D7}"/>
              </a:ext>
            </a:extLst>
          </p:cNvPr>
          <p:cNvSpPr txBox="1"/>
          <p:nvPr/>
        </p:nvSpPr>
        <p:spPr>
          <a:xfrm>
            <a:off x="7738435" y="1242741"/>
            <a:ext cx="1371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Repeat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0D7727C-1A59-F608-71B4-474EBD0FFB6F}"/>
              </a:ext>
            </a:extLst>
          </p:cNvPr>
          <p:cNvGrpSpPr/>
          <p:nvPr/>
        </p:nvGrpSpPr>
        <p:grpSpPr>
          <a:xfrm>
            <a:off x="11059478" y="2671852"/>
            <a:ext cx="693927" cy="417016"/>
            <a:chOff x="5229224" y="3743504"/>
            <a:chExt cx="1854138" cy="1114246"/>
          </a:xfrm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3353473-9CB9-377D-C090-36CCC21B73CD}"/>
                </a:ext>
              </a:extLst>
            </p:cNvPr>
            <p:cNvSpPr/>
            <p:nvPr/>
          </p:nvSpPr>
          <p:spPr>
            <a:xfrm>
              <a:off x="5229224" y="3743504"/>
              <a:ext cx="927069" cy="1114246"/>
            </a:xfrm>
            <a:custGeom>
              <a:avLst/>
              <a:gdLst>
                <a:gd name="connsiteX0" fmla="*/ 0 w 1540565"/>
                <a:gd name="connsiteY0" fmla="*/ 1053548 h 1165005"/>
                <a:gd name="connsiteX1" fmla="*/ 765313 w 1540565"/>
                <a:gd name="connsiteY1" fmla="*/ 1083365 h 1165005"/>
                <a:gd name="connsiteX2" fmla="*/ 1073426 w 1540565"/>
                <a:gd name="connsiteY2" fmla="*/ 139148 h 1165005"/>
                <a:gd name="connsiteX3" fmla="*/ 1540565 w 1540565"/>
                <a:gd name="connsiteY3" fmla="*/ 0 h 1165005"/>
                <a:gd name="connsiteX0" fmla="*/ 0 w 1540565"/>
                <a:gd name="connsiteY0" fmla="*/ 1053548 h 1159958"/>
                <a:gd name="connsiteX1" fmla="*/ 765313 w 1540565"/>
                <a:gd name="connsiteY1" fmla="*/ 1083365 h 1159958"/>
                <a:gd name="connsiteX2" fmla="*/ 1113183 w 1540565"/>
                <a:gd name="connsiteY2" fmla="*/ 208722 h 1159958"/>
                <a:gd name="connsiteX3" fmla="*/ 1540565 w 1540565"/>
                <a:gd name="connsiteY3" fmla="*/ 0 h 1159958"/>
                <a:gd name="connsiteX0" fmla="*/ 0 w 1232452"/>
                <a:gd name="connsiteY0" fmla="*/ 1123122 h 1194687"/>
                <a:gd name="connsiteX1" fmla="*/ 457200 w 1232452"/>
                <a:gd name="connsiteY1" fmla="*/ 1083365 h 1194687"/>
                <a:gd name="connsiteX2" fmla="*/ 805070 w 1232452"/>
                <a:gd name="connsiteY2" fmla="*/ 208722 h 1194687"/>
                <a:gd name="connsiteX3" fmla="*/ 1232452 w 1232452"/>
                <a:gd name="connsiteY3" fmla="*/ 0 h 1194687"/>
                <a:gd name="connsiteX0" fmla="*/ 0 w 1232452"/>
                <a:gd name="connsiteY0" fmla="*/ 1123122 h 1148536"/>
                <a:gd name="connsiteX1" fmla="*/ 457200 w 1232452"/>
                <a:gd name="connsiteY1" fmla="*/ 1083365 h 1148536"/>
                <a:gd name="connsiteX2" fmla="*/ 805070 w 1232452"/>
                <a:gd name="connsiteY2" fmla="*/ 208722 h 1148536"/>
                <a:gd name="connsiteX3" fmla="*/ 1232452 w 1232452"/>
                <a:gd name="connsiteY3" fmla="*/ 0 h 1148536"/>
                <a:gd name="connsiteX0" fmla="*/ 0 w 1232452"/>
                <a:gd name="connsiteY0" fmla="*/ 1123122 h 1148536"/>
                <a:gd name="connsiteX1" fmla="*/ 457200 w 1232452"/>
                <a:gd name="connsiteY1" fmla="*/ 1083365 h 1148536"/>
                <a:gd name="connsiteX2" fmla="*/ 805070 w 1232452"/>
                <a:gd name="connsiteY2" fmla="*/ 208722 h 1148536"/>
                <a:gd name="connsiteX3" fmla="*/ 1232452 w 1232452"/>
                <a:gd name="connsiteY3" fmla="*/ 0 h 1148536"/>
                <a:gd name="connsiteX0" fmla="*/ 0 w 1232452"/>
                <a:gd name="connsiteY0" fmla="*/ 1123122 h 1123122"/>
                <a:gd name="connsiteX1" fmla="*/ 596900 w 1232452"/>
                <a:gd name="connsiteY1" fmla="*/ 864290 h 1123122"/>
                <a:gd name="connsiteX2" fmla="*/ 805070 w 1232452"/>
                <a:gd name="connsiteY2" fmla="*/ 208722 h 1123122"/>
                <a:gd name="connsiteX3" fmla="*/ 1232452 w 1232452"/>
                <a:gd name="connsiteY3" fmla="*/ 0 h 1123122"/>
                <a:gd name="connsiteX0" fmla="*/ 0 w 1232452"/>
                <a:gd name="connsiteY0" fmla="*/ 1123122 h 1123122"/>
                <a:gd name="connsiteX1" fmla="*/ 596900 w 1232452"/>
                <a:gd name="connsiteY1" fmla="*/ 864290 h 1123122"/>
                <a:gd name="connsiteX2" fmla="*/ 805070 w 1232452"/>
                <a:gd name="connsiteY2" fmla="*/ 208722 h 1123122"/>
                <a:gd name="connsiteX3" fmla="*/ 1232452 w 1232452"/>
                <a:gd name="connsiteY3" fmla="*/ 0 h 1123122"/>
                <a:gd name="connsiteX0" fmla="*/ 0 w 1232452"/>
                <a:gd name="connsiteY0" fmla="*/ 1123144 h 1123144"/>
                <a:gd name="connsiteX1" fmla="*/ 596900 w 1232452"/>
                <a:gd name="connsiteY1" fmla="*/ 864312 h 1123144"/>
                <a:gd name="connsiteX2" fmla="*/ 805070 w 1232452"/>
                <a:gd name="connsiteY2" fmla="*/ 208744 h 1123144"/>
                <a:gd name="connsiteX3" fmla="*/ 1232452 w 1232452"/>
                <a:gd name="connsiteY3" fmla="*/ 22 h 1123144"/>
                <a:gd name="connsiteX0" fmla="*/ 0 w 1232452"/>
                <a:gd name="connsiteY0" fmla="*/ 1123128 h 1123128"/>
                <a:gd name="connsiteX1" fmla="*/ 596900 w 1232452"/>
                <a:gd name="connsiteY1" fmla="*/ 864296 h 1123128"/>
                <a:gd name="connsiteX2" fmla="*/ 805070 w 1232452"/>
                <a:gd name="connsiteY2" fmla="*/ 310328 h 1123128"/>
                <a:gd name="connsiteX3" fmla="*/ 1232452 w 1232452"/>
                <a:gd name="connsiteY3" fmla="*/ 6 h 1123128"/>
                <a:gd name="connsiteX0" fmla="*/ 0 w 1232452"/>
                <a:gd name="connsiteY0" fmla="*/ 1123128 h 1123128"/>
                <a:gd name="connsiteX1" fmla="*/ 596900 w 1232452"/>
                <a:gd name="connsiteY1" fmla="*/ 864296 h 1123128"/>
                <a:gd name="connsiteX2" fmla="*/ 805070 w 1232452"/>
                <a:gd name="connsiteY2" fmla="*/ 310328 h 1123128"/>
                <a:gd name="connsiteX3" fmla="*/ 1232452 w 1232452"/>
                <a:gd name="connsiteY3" fmla="*/ 6 h 1123128"/>
                <a:gd name="connsiteX0" fmla="*/ 0 w 1232452"/>
                <a:gd name="connsiteY0" fmla="*/ 1123128 h 1123128"/>
                <a:gd name="connsiteX1" fmla="*/ 596900 w 1232452"/>
                <a:gd name="connsiteY1" fmla="*/ 864296 h 1123128"/>
                <a:gd name="connsiteX2" fmla="*/ 805070 w 1232452"/>
                <a:gd name="connsiteY2" fmla="*/ 310328 h 1123128"/>
                <a:gd name="connsiteX3" fmla="*/ 1232452 w 1232452"/>
                <a:gd name="connsiteY3" fmla="*/ 6 h 1123128"/>
                <a:gd name="connsiteX0" fmla="*/ 0 w 1232452"/>
                <a:gd name="connsiteY0" fmla="*/ 1123122 h 1123122"/>
                <a:gd name="connsiteX1" fmla="*/ 596900 w 1232452"/>
                <a:gd name="connsiteY1" fmla="*/ 864290 h 1123122"/>
                <a:gd name="connsiteX2" fmla="*/ 1232452 w 1232452"/>
                <a:gd name="connsiteY2" fmla="*/ 0 h 1123122"/>
                <a:gd name="connsiteX0" fmla="*/ 0 w 1232452"/>
                <a:gd name="connsiteY0" fmla="*/ 1123122 h 1123122"/>
                <a:gd name="connsiteX1" fmla="*/ 822325 w 1232452"/>
                <a:gd name="connsiteY1" fmla="*/ 572190 h 1123122"/>
                <a:gd name="connsiteX2" fmla="*/ 1232452 w 1232452"/>
                <a:gd name="connsiteY2" fmla="*/ 0 h 1123122"/>
                <a:gd name="connsiteX0" fmla="*/ 0 w 1232452"/>
                <a:gd name="connsiteY0" fmla="*/ 1123122 h 1123122"/>
                <a:gd name="connsiteX1" fmla="*/ 822325 w 1232452"/>
                <a:gd name="connsiteY1" fmla="*/ 572190 h 1123122"/>
                <a:gd name="connsiteX2" fmla="*/ 1232452 w 1232452"/>
                <a:gd name="connsiteY2" fmla="*/ 0 h 1123122"/>
                <a:gd name="connsiteX0" fmla="*/ 0 w 1232452"/>
                <a:gd name="connsiteY0" fmla="*/ 1123122 h 1123122"/>
                <a:gd name="connsiteX1" fmla="*/ 822325 w 1232452"/>
                <a:gd name="connsiteY1" fmla="*/ 657915 h 1123122"/>
                <a:gd name="connsiteX2" fmla="*/ 1232452 w 1232452"/>
                <a:gd name="connsiteY2" fmla="*/ 0 h 1123122"/>
                <a:gd name="connsiteX0" fmla="*/ 0 w 1232452"/>
                <a:gd name="connsiteY0" fmla="*/ 1123122 h 1123122"/>
                <a:gd name="connsiteX1" fmla="*/ 822325 w 1232452"/>
                <a:gd name="connsiteY1" fmla="*/ 657915 h 1123122"/>
                <a:gd name="connsiteX2" fmla="*/ 1232452 w 1232452"/>
                <a:gd name="connsiteY2" fmla="*/ 0 h 1123122"/>
                <a:gd name="connsiteX0" fmla="*/ 0 w 1232452"/>
                <a:gd name="connsiteY0" fmla="*/ 1123122 h 1123122"/>
                <a:gd name="connsiteX1" fmla="*/ 892175 w 1232452"/>
                <a:gd name="connsiteY1" fmla="*/ 857940 h 1123122"/>
                <a:gd name="connsiteX2" fmla="*/ 1232452 w 1232452"/>
                <a:gd name="connsiteY2" fmla="*/ 0 h 1123122"/>
                <a:gd name="connsiteX0" fmla="*/ 0 w 1232452"/>
                <a:gd name="connsiteY0" fmla="*/ 1123122 h 1123122"/>
                <a:gd name="connsiteX1" fmla="*/ 892175 w 1232452"/>
                <a:gd name="connsiteY1" fmla="*/ 857940 h 1123122"/>
                <a:gd name="connsiteX2" fmla="*/ 1232452 w 1232452"/>
                <a:gd name="connsiteY2" fmla="*/ 0 h 1123122"/>
                <a:gd name="connsiteX0" fmla="*/ 0 w 1232452"/>
                <a:gd name="connsiteY0" fmla="*/ 1123122 h 1123122"/>
                <a:gd name="connsiteX1" fmla="*/ 892175 w 1232452"/>
                <a:gd name="connsiteY1" fmla="*/ 857940 h 1123122"/>
                <a:gd name="connsiteX2" fmla="*/ 1232452 w 1232452"/>
                <a:gd name="connsiteY2" fmla="*/ 0 h 1123122"/>
                <a:gd name="connsiteX0" fmla="*/ 0 w 1232452"/>
                <a:gd name="connsiteY0" fmla="*/ 1123122 h 1123122"/>
                <a:gd name="connsiteX1" fmla="*/ 758825 w 1232452"/>
                <a:gd name="connsiteY1" fmla="*/ 915090 h 1123122"/>
                <a:gd name="connsiteX2" fmla="*/ 1232452 w 1232452"/>
                <a:gd name="connsiteY2" fmla="*/ 0 h 1123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2452" h="1123122">
                  <a:moveTo>
                    <a:pt x="0" y="1123122"/>
                  </a:moveTo>
                  <a:cubicBezTo>
                    <a:pt x="426002" y="1103243"/>
                    <a:pt x="550241" y="1146727"/>
                    <a:pt x="758825" y="915090"/>
                  </a:cubicBezTo>
                  <a:cubicBezTo>
                    <a:pt x="967409" y="683453"/>
                    <a:pt x="934945" y="24486"/>
                    <a:pt x="12324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6B73A2A2-65D4-CD84-F40F-D901D91C155E}"/>
                </a:ext>
              </a:extLst>
            </p:cNvPr>
            <p:cNvSpPr/>
            <p:nvPr/>
          </p:nvSpPr>
          <p:spPr>
            <a:xfrm flipH="1">
              <a:off x="6156293" y="3743504"/>
              <a:ext cx="927069" cy="1114246"/>
            </a:xfrm>
            <a:custGeom>
              <a:avLst/>
              <a:gdLst>
                <a:gd name="connsiteX0" fmla="*/ 0 w 1540565"/>
                <a:gd name="connsiteY0" fmla="*/ 1053548 h 1165005"/>
                <a:gd name="connsiteX1" fmla="*/ 765313 w 1540565"/>
                <a:gd name="connsiteY1" fmla="*/ 1083365 h 1165005"/>
                <a:gd name="connsiteX2" fmla="*/ 1073426 w 1540565"/>
                <a:gd name="connsiteY2" fmla="*/ 139148 h 1165005"/>
                <a:gd name="connsiteX3" fmla="*/ 1540565 w 1540565"/>
                <a:gd name="connsiteY3" fmla="*/ 0 h 1165005"/>
                <a:gd name="connsiteX0" fmla="*/ 0 w 1540565"/>
                <a:gd name="connsiteY0" fmla="*/ 1053548 h 1159958"/>
                <a:gd name="connsiteX1" fmla="*/ 765313 w 1540565"/>
                <a:gd name="connsiteY1" fmla="*/ 1083365 h 1159958"/>
                <a:gd name="connsiteX2" fmla="*/ 1113183 w 1540565"/>
                <a:gd name="connsiteY2" fmla="*/ 208722 h 1159958"/>
                <a:gd name="connsiteX3" fmla="*/ 1540565 w 1540565"/>
                <a:gd name="connsiteY3" fmla="*/ 0 h 1159958"/>
                <a:gd name="connsiteX0" fmla="*/ 0 w 1232452"/>
                <a:gd name="connsiteY0" fmla="*/ 1123122 h 1194687"/>
                <a:gd name="connsiteX1" fmla="*/ 457200 w 1232452"/>
                <a:gd name="connsiteY1" fmla="*/ 1083365 h 1194687"/>
                <a:gd name="connsiteX2" fmla="*/ 805070 w 1232452"/>
                <a:gd name="connsiteY2" fmla="*/ 208722 h 1194687"/>
                <a:gd name="connsiteX3" fmla="*/ 1232452 w 1232452"/>
                <a:gd name="connsiteY3" fmla="*/ 0 h 1194687"/>
                <a:gd name="connsiteX0" fmla="*/ 0 w 1232452"/>
                <a:gd name="connsiteY0" fmla="*/ 1123122 h 1148536"/>
                <a:gd name="connsiteX1" fmla="*/ 457200 w 1232452"/>
                <a:gd name="connsiteY1" fmla="*/ 1083365 h 1148536"/>
                <a:gd name="connsiteX2" fmla="*/ 805070 w 1232452"/>
                <a:gd name="connsiteY2" fmla="*/ 208722 h 1148536"/>
                <a:gd name="connsiteX3" fmla="*/ 1232452 w 1232452"/>
                <a:gd name="connsiteY3" fmla="*/ 0 h 1148536"/>
                <a:gd name="connsiteX0" fmla="*/ 0 w 1232452"/>
                <a:gd name="connsiteY0" fmla="*/ 1123122 h 1148536"/>
                <a:gd name="connsiteX1" fmla="*/ 457200 w 1232452"/>
                <a:gd name="connsiteY1" fmla="*/ 1083365 h 1148536"/>
                <a:gd name="connsiteX2" fmla="*/ 805070 w 1232452"/>
                <a:gd name="connsiteY2" fmla="*/ 208722 h 1148536"/>
                <a:gd name="connsiteX3" fmla="*/ 1232452 w 1232452"/>
                <a:gd name="connsiteY3" fmla="*/ 0 h 1148536"/>
                <a:gd name="connsiteX0" fmla="*/ 0 w 1232452"/>
                <a:gd name="connsiteY0" fmla="*/ 1123122 h 1123122"/>
                <a:gd name="connsiteX1" fmla="*/ 596900 w 1232452"/>
                <a:gd name="connsiteY1" fmla="*/ 864290 h 1123122"/>
                <a:gd name="connsiteX2" fmla="*/ 805070 w 1232452"/>
                <a:gd name="connsiteY2" fmla="*/ 208722 h 1123122"/>
                <a:gd name="connsiteX3" fmla="*/ 1232452 w 1232452"/>
                <a:gd name="connsiteY3" fmla="*/ 0 h 1123122"/>
                <a:gd name="connsiteX0" fmla="*/ 0 w 1232452"/>
                <a:gd name="connsiteY0" fmla="*/ 1123122 h 1123122"/>
                <a:gd name="connsiteX1" fmla="*/ 596900 w 1232452"/>
                <a:gd name="connsiteY1" fmla="*/ 864290 h 1123122"/>
                <a:gd name="connsiteX2" fmla="*/ 805070 w 1232452"/>
                <a:gd name="connsiteY2" fmla="*/ 208722 h 1123122"/>
                <a:gd name="connsiteX3" fmla="*/ 1232452 w 1232452"/>
                <a:gd name="connsiteY3" fmla="*/ 0 h 1123122"/>
                <a:gd name="connsiteX0" fmla="*/ 0 w 1232452"/>
                <a:gd name="connsiteY0" fmla="*/ 1123144 h 1123144"/>
                <a:gd name="connsiteX1" fmla="*/ 596900 w 1232452"/>
                <a:gd name="connsiteY1" fmla="*/ 864312 h 1123144"/>
                <a:gd name="connsiteX2" fmla="*/ 805070 w 1232452"/>
                <a:gd name="connsiteY2" fmla="*/ 208744 h 1123144"/>
                <a:gd name="connsiteX3" fmla="*/ 1232452 w 1232452"/>
                <a:gd name="connsiteY3" fmla="*/ 22 h 1123144"/>
                <a:gd name="connsiteX0" fmla="*/ 0 w 1232452"/>
                <a:gd name="connsiteY0" fmla="*/ 1123128 h 1123128"/>
                <a:gd name="connsiteX1" fmla="*/ 596900 w 1232452"/>
                <a:gd name="connsiteY1" fmla="*/ 864296 h 1123128"/>
                <a:gd name="connsiteX2" fmla="*/ 805070 w 1232452"/>
                <a:gd name="connsiteY2" fmla="*/ 310328 h 1123128"/>
                <a:gd name="connsiteX3" fmla="*/ 1232452 w 1232452"/>
                <a:gd name="connsiteY3" fmla="*/ 6 h 1123128"/>
                <a:gd name="connsiteX0" fmla="*/ 0 w 1232452"/>
                <a:gd name="connsiteY0" fmla="*/ 1123128 h 1123128"/>
                <a:gd name="connsiteX1" fmla="*/ 596900 w 1232452"/>
                <a:gd name="connsiteY1" fmla="*/ 864296 h 1123128"/>
                <a:gd name="connsiteX2" fmla="*/ 805070 w 1232452"/>
                <a:gd name="connsiteY2" fmla="*/ 310328 h 1123128"/>
                <a:gd name="connsiteX3" fmla="*/ 1232452 w 1232452"/>
                <a:gd name="connsiteY3" fmla="*/ 6 h 1123128"/>
                <a:gd name="connsiteX0" fmla="*/ 0 w 1232452"/>
                <a:gd name="connsiteY0" fmla="*/ 1123128 h 1123128"/>
                <a:gd name="connsiteX1" fmla="*/ 596900 w 1232452"/>
                <a:gd name="connsiteY1" fmla="*/ 864296 h 1123128"/>
                <a:gd name="connsiteX2" fmla="*/ 805070 w 1232452"/>
                <a:gd name="connsiteY2" fmla="*/ 310328 h 1123128"/>
                <a:gd name="connsiteX3" fmla="*/ 1232452 w 1232452"/>
                <a:gd name="connsiteY3" fmla="*/ 6 h 1123128"/>
                <a:gd name="connsiteX0" fmla="*/ 0 w 1232452"/>
                <a:gd name="connsiteY0" fmla="*/ 1123122 h 1123122"/>
                <a:gd name="connsiteX1" fmla="*/ 596900 w 1232452"/>
                <a:gd name="connsiteY1" fmla="*/ 864290 h 1123122"/>
                <a:gd name="connsiteX2" fmla="*/ 1232452 w 1232452"/>
                <a:gd name="connsiteY2" fmla="*/ 0 h 1123122"/>
                <a:gd name="connsiteX0" fmla="*/ 0 w 1232452"/>
                <a:gd name="connsiteY0" fmla="*/ 1123122 h 1123122"/>
                <a:gd name="connsiteX1" fmla="*/ 822325 w 1232452"/>
                <a:gd name="connsiteY1" fmla="*/ 572190 h 1123122"/>
                <a:gd name="connsiteX2" fmla="*/ 1232452 w 1232452"/>
                <a:gd name="connsiteY2" fmla="*/ 0 h 1123122"/>
                <a:gd name="connsiteX0" fmla="*/ 0 w 1232452"/>
                <a:gd name="connsiteY0" fmla="*/ 1123122 h 1123122"/>
                <a:gd name="connsiteX1" fmla="*/ 822325 w 1232452"/>
                <a:gd name="connsiteY1" fmla="*/ 572190 h 1123122"/>
                <a:gd name="connsiteX2" fmla="*/ 1232452 w 1232452"/>
                <a:gd name="connsiteY2" fmla="*/ 0 h 1123122"/>
                <a:gd name="connsiteX0" fmla="*/ 0 w 1232452"/>
                <a:gd name="connsiteY0" fmla="*/ 1123122 h 1123122"/>
                <a:gd name="connsiteX1" fmla="*/ 822325 w 1232452"/>
                <a:gd name="connsiteY1" fmla="*/ 657915 h 1123122"/>
                <a:gd name="connsiteX2" fmla="*/ 1232452 w 1232452"/>
                <a:gd name="connsiteY2" fmla="*/ 0 h 1123122"/>
                <a:gd name="connsiteX0" fmla="*/ 0 w 1232452"/>
                <a:gd name="connsiteY0" fmla="*/ 1123122 h 1123122"/>
                <a:gd name="connsiteX1" fmla="*/ 822325 w 1232452"/>
                <a:gd name="connsiteY1" fmla="*/ 657915 h 1123122"/>
                <a:gd name="connsiteX2" fmla="*/ 1232452 w 1232452"/>
                <a:gd name="connsiteY2" fmla="*/ 0 h 1123122"/>
                <a:gd name="connsiteX0" fmla="*/ 0 w 1232452"/>
                <a:gd name="connsiteY0" fmla="*/ 1123122 h 1123122"/>
                <a:gd name="connsiteX1" fmla="*/ 892175 w 1232452"/>
                <a:gd name="connsiteY1" fmla="*/ 857940 h 1123122"/>
                <a:gd name="connsiteX2" fmla="*/ 1232452 w 1232452"/>
                <a:gd name="connsiteY2" fmla="*/ 0 h 1123122"/>
                <a:gd name="connsiteX0" fmla="*/ 0 w 1232452"/>
                <a:gd name="connsiteY0" fmla="*/ 1123122 h 1123122"/>
                <a:gd name="connsiteX1" fmla="*/ 892175 w 1232452"/>
                <a:gd name="connsiteY1" fmla="*/ 857940 h 1123122"/>
                <a:gd name="connsiteX2" fmla="*/ 1232452 w 1232452"/>
                <a:gd name="connsiteY2" fmla="*/ 0 h 1123122"/>
                <a:gd name="connsiteX0" fmla="*/ 0 w 1232452"/>
                <a:gd name="connsiteY0" fmla="*/ 1123122 h 1123122"/>
                <a:gd name="connsiteX1" fmla="*/ 892175 w 1232452"/>
                <a:gd name="connsiteY1" fmla="*/ 857940 h 1123122"/>
                <a:gd name="connsiteX2" fmla="*/ 1232452 w 1232452"/>
                <a:gd name="connsiteY2" fmla="*/ 0 h 1123122"/>
                <a:gd name="connsiteX0" fmla="*/ 0 w 1232452"/>
                <a:gd name="connsiteY0" fmla="*/ 1123122 h 1123122"/>
                <a:gd name="connsiteX1" fmla="*/ 758825 w 1232452"/>
                <a:gd name="connsiteY1" fmla="*/ 915090 h 1123122"/>
                <a:gd name="connsiteX2" fmla="*/ 1232452 w 1232452"/>
                <a:gd name="connsiteY2" fmla="*/ 0 h 1123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2452" h="1123122">
                  <a:moveTo>
                    <a:pt x="0" y="1123122"/>
                  </a:moveTo>
                  <a:cubicBezTo>
                    <a:pt x="426002" y="1103243"/>
                    <a:pt x="550241" y="1146727"/>
                    <a:pt x="758825" y="915090"/>
                  </a:cubicBezTo>
                  <a:cubicBezTo>
                    <a:pt x="967409" y="683453"/>
                    <a:pt x="934945" y="24486"/>
                    <a:pt x="12324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DDE78F5-FB32-CAFE-23F6-C911EDC1378A}"/>
              </a:ext>
            </a:extLst>
          </p:cNvPr>
          <p:cNvGrpSpPr/>
          <p:nvPr/>
        </p:nvGrpSpPr>
        <p:grpSpPr>
          <a:xfrm>
            <a:off x="11059478" y="4134892"/>
            <a:ext cx="693927" cy="417016"/>
            <a:chOff x="5229224" y="3743504"/>
            <a:chExt cx="1854138" cy="1114246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2AA17A0-CC7B-2767-6868-5F4BB39DCB75}"/>
                </a:ext>
              </a:extLst>
            </p:cNvPr>
            <p:cNvSpPr/>
            <p:nvPr/>
          </p:nvSpPr>
          <p:spPr>
            <a:xfrm>
              <a:off x="5229224" y="3743504"/>
              <a:ext cx="927069" cy="1114246"/>
            </a:xfrm>
            <a:custGeom>
              <a:avLst/>
              <a:gdLst>
                <a:gd name="connsiteX0" fmla="*/ 0 w 1540565"/>
                <a:gd name="connsiteY0" fmla="*/ 1053548 h 1165005"/>
                <a:gd name="connsiteX1" fmla="*/ 765313 w 1540565"/>
                <a:gd name="connsiteY1" fmla="*/ 1083365 h 1165005"/>
                <a:gd name="connsiteX2" fmla="*/ 1073426 w 1540565"/>
                <a:gd name="connsiteY2" fmla="*/ 139148 h 1165005"/>
                <a:gd name="connsiteX3" fmla="*/ 1540565 w 1540565"/>
                <a:gd name="connsiteY3" fmla="*/ 0 h 1165005"/>
                <a:gd name="connsiteX0" fmla="*/ 0 w 1540565"/>
                <a:gd name="connsiteY0" fmla="*/ 1053548 h 1159958"/>
                <a:gd name="connsiteX1" fmla="*/ 765313 w 1540565"/>
                <a:gd name="connsiteY1" fmla="*/ 1083365 h 1159958"/>
                <a:gd name="connsiteX2" fmla="*/ 1113183 w 1540565"/>
                <a:gd name="connsiteY2" fmla="*/ 208722 h 1159958"/>
                <a:gd name="connsiteX3" fmla="*/ 1540565 w 1540565"/>
                <a:gd name="connsiteY3" fmla="*/ 0 h 1159958"/>
                <a:gd name="connsiteX0" fmla="*/ 0 w 1232452"/>
                <a:gd name="connsiteY0" fmla="*/ 1123122 h 1194687"/>
                <a:gd name="connsiteX1" fmla="*/ 457200 w 1232452"/>
                <a:gd name="connsiteY1" fmla="*/ 1083365 h 1194687"/>
                <a:gd name="connsiteX2" fmla="*/ 805070 w 1232452"/>
                <a:gd name="connsiteY2" fmla="*/ 208722 h 1194687"/>
                <a:gd name="connsiteX3" fmla="*/ 1232452 w 1232452"/>
                <a:gd name="connsiteY3" fmla="*/ 0 h 1194687"/>
                <a:gd name="connsiteX0" fmla="*/ 0 w 1232452"/>
                <a:gd name="connsiteY0" fmla="*/ 1123122 h 1148536"/>
                <a:gd name="connsiteX1" fmla="*/ 457200 w 1232452"/>
                <a:gd name="connsiteY1" fmla="*/ 1083365 h 1148536"/>
                <a:gd name="connsiteX2" fmla="*/ 805070 w 1232452"/>
                <a:gd name="connsiteY2" fmla="*/ 208722 h 1148536"/>
                <a:gd name="connsiteX3" fmla="*/ 1232452 w 1232452"/>
                <a:gd name="connsiteY3" fmla="*/ 0 h 1148536"/>
                <a:gd name="connsiteX0" fmla="*/ 0 w 1232452"/>
                <a:gd name="connsiteY0" fmla="*/ 1123122 h 1148536"/>
                <a:gd name="connsiteX1" fmla="*/ 457200 w 1232452"/>
                <a:gd name="connsiteY1" fmla="*/ 1083365 h 1148536"/>
                <a:gd name="connsiteX2" fmla="*/ 805070 w 1232452"/>
                <a:gd name="connsiteY2" fmla="*/ 208722 h 1148536"/>
                <a:gd name="connsiteX3" fmla="*/ 1232452 w 1232452"/>
                <a:gd name="connsiteY3" fmla="*/ 0 h 1148536"/>
                <a:gd name="connsiteX0" fmla="*/ 0 w 1232452"/>
                <a:gd name="connsiteY0" fmla="*/ 1123122 h 1123122"/>
                <a:gd name="connsiteX1" fmla="*/ 596900 w 1232452"/>
                <a:gd name="connsiteY1" fmla="*/ 864290 h 1123122"/>
                <a:gd name="connsiteX2" fmla="*/ 805070 w 1232452"/>
                <a:gd name="connsiteY2" fmla="*/ 208722 h 1123122"/>
                <a:gd name="connsiteX3" fmla="*/ 1232452 w 1232452"/>
                <a:gd name="connsiteY3" fmla="*/ 0 h 1123122"/>
                <a:gd name="connsiteX0" fmla="*/ 0 w 1232452"/>
                <a:gd name="connsiteY0" fmla="*/ 1123122 h 1123122"/>
                <a:gd name="connsiteX1" fmla="*/ 596900 w 1232452"/>
                <a:gd name="connsiteY1" fmla="*/ 864290 h 1123122"/>
                <a:gd name="connsiteX2" fmla="*/ 805070 w 1232452"/>
                <a:gd name="connsiteY2" fmla="*/ 208722 h 1123122"/>
                <a:gd name="connsiteX3" fmla="*/ 1232452 w 1232452"/>
                <a:gd name="connsiteY3" fmla="*/ 0 h 1123122"/>
                <a:gd name="connsiteX0" fmla="*/ 0 w 1232452"/>
                <a:gd name="connsiteY0" fmla="*/ 1123144 h 1123144"/>
                <a:gd name="connsiteX1" fmla="*/ 596900 w 1232452"/>
                <a:gd name="connsiteY1" fmla="*/ 864312 h 1123144"/>
                <a:gd name="connsiteX2" fmla="*/ 805070 w 1232452"/>
                <a:gd name="connsiteY2" fmla="*/ 208744 h 1123144"/>
                <a:gd name="connsiteX3" fmla="*/ 1232452 w 1232452"/>
                <a:gd name="connsiteY3" fmla="*/ 22 h 1123144"/>
                <a:gd name="connsiteX0" fmla="*/ 0 w 1232452"/>
                <a:gd name="connsiteY0" fmla="*/ 1123128 h 1123128"/>
                <a:gd name="connsiteX1" fmla="*/ 596900 w 1232452"/>
                <a:gd name="connsiteY1" fmla="*/ 864296 h 1123128"/>
                <a:gd name="connsiteX2" fmla="*/ 805070 w 1232452"/>
                <a:gd name="connsiteY2" fmla="*/ 310328 h 1123128"/>
                <a:gd name="connsiteX3" fmla="*/ 1232452 w 1232452"/>
                <a:gd name="connsiteY3" fmla="*/ 6 h 1123128"/>
                <a:gd name="connsiteX0" fmla="*/ 0 w 1232452"/>
                <a:gd name="connsiteY0" fmla="*/ 1123128 h 1123128"/>
                <a:gd name="connsiteX1" fmla="*/ 596900 w 1232452"/>
                <a:gd name="connsiteY1" fmla="*/ 864296 h 1123128"/>
                <a:gd name="connsiteX2" fmla="*/ 805070 w 1232452"/>
                <a:gd name="connsiteY2" fmla="*/ 310328 h 1123128"/>
                <a:gd name="connsiteX3" fmla="*/ 1232452 w 1232452"/>
                <a:gd name="connsiteY3" fmla="*/ 6 h 1123128"/>
                <a:gd name="connsiteX0" fmla="*/ 0 w 1232452"/>
                <a:gd name="connsiteY0" fmla="*/ 1123128 h 1123128"/>
                <a:gd name="connsiteX1" fmla="*/ 596900 w 1232452"/>
                <a:gd name="connsiteY1" fmla="*/ 864296 h 1123128"/>
                <a:gd name="connsiteX2" fmla="*/ 805070 w 1232452"/>
                <a:gd name="connsiteY2" fmla="*/ 310328 h 1123128"/>
                <a:gd name="connsiteX3" fmla="*/ 1232452 w 1232452"/>
                <a:gd name="connsiteY3" fmla="*/ 6 h 1123128"/>
                <a:gd name="connsiteX0" fmla="*/ 0 w 1232452"/>
                <a:gd name="connsiteY0" fmla="*/ 1123122 h 1123122"/>
                <a:gd name="connsiteX1" fmla="*/ 596900 w 1232452"/>
                <a:gd name="connsiteY1" fmla="*/ 864290 h 1123122"/>
                <a:gd name="connsiteX2" fmla="*/ 1232452 w 1232452"/>
                <a:gd name="connsiteY2" fmla="*/ 0 h 1123122"/>
                <a:gd name="connsiteX0" fmla="*/ 0 w 1232452"/>
                <a:gd name="connsiteY0" fmla="*/ 1123122 h 1123122"/>
                <a:gd name="connsiteX1" fmla="*/ 822325 w 1232452"/>
                <a:gd name="connsiteY1" fmla="*/ 572190 h 1123122"/>
                <a:gd name="connsiteX2" fmla="*/ 1232452 w 1232452"/>
                <a:gd name="connsiteY2" fmla="*/ 0 h 1123122"/>
                <a:gd name="connsiteX0" fmla="*/ 0 w 1232452"/>
                <a:gd name="connsiteY0" fmla="*/ 1123122 h 1123122"/>
                <a:gd name="connsiteX1" fmla="*/ 822325 w 1232452"/>
                <a:gd name="connsiteY1" fmla="*/ 572190 h 1123122"/>
                <a:gd name="connsiteX2" fmla="*/ 1232452 w 1232452"/>
                <a:gd name="connsiteY2" fmla="*/ 0 h 1123122"/>
                <a:gd name="connsiteX0" fmla="*/ 0 w 1232452"/>
                <a:gd name="connsiteY0" fmla="*/ 1123122 h 1123122"/>
                <a:gd name="connsiteX1" fmla="*/ 822325 w 1232452"/>
                <a:gd name="connsiteY1" fmla="*/ 657915 h 1123122"/>
                <a:gd name="connsiteX2" fmla="*/ 1232452 w 1232452"/>
                <a:gd name="connsiteY2" fmla="*/ 0 h 1123122"/>
                <a:gd name="connsiteX0" fmla="*/ 0 w 1232452"/>
                <a:gd name="connsiteY0" fmla="*/ 1123122 h 1123122"/>
                <a:gd name="connsiteX1" fmla="*/ 822325 w 1232452"/>
                <a:gd name="connsiteY1" fmla="*/ 657915 h 1123122"/>
                <a:gd name="connsiteX2" fmla="*/ 1232452 w 1232452"/>
                <a:gd name="connsiteY2" fmla="*/ 0 h 1123122"/>
                <a:gd name="connsiteX0" fmla="*/ 0 w 1232452"/>
                <a:gd name="connsiteY0" fmla="*/ 1123122 h 1123122"/>
                <a:gd name="connsiteX1" fmla="*/ 892175 w 1232452"/>
                <a:gd name="connsiteY1" fmla="*/ 857940 h 1123122"/>
                <a:gd name="connsiteX2" fmla="*/ 1232452 w 1232452"/>
                <a:gd name="connsiteY2" fmla="*/ 0 h 1123122"/>
                <a:gd name="connsiteX0" fmla="*/ 0 w 1232452"/>
                <a:gd name="connsiteY0" fmla="*/ 1123122 h 1123122"/>
                <a:gd name="connsiteX1" fmla="*/ 892175 w 1232452"/>
                <a:gd name="connsiteY1" fmla="*/ 857940 h 1123122"/>
                <a:gd name="connsiteX2" fmla="*/ 1232452 w 1232452"/>
                <a:gd name="connsiteY2" fmla="*/ 0 h 1123122"/>
                <a:gd name="connsiteX0" fmla="*/ 0 w 1232452"/>
                <a:gd name="connsiteY0" fmla="*/ 1123122 h 1123122"/>
                <a:gd name="connsiteX1" fmla="*/ 892175 w 1232452"/>
                <a:gd name="connsiteY1" fmla="*/ 857940 h 1123122"/>
                <a:gd name="connsiteX2" fmla="*/ 1232452 w 1232452"/>
                <a:gd name="connsiteY2" fmla="*/ 0 h 1123122"/>
                <a:gd name="connsiteX0" fmla="*/ 0 w 1232452"/>
                <a:gd name="connsiteY0" fmla="*/ 1123122 h 1123122"/>
                <a:gd name="connsiteX1" fmla="*/ 758825 w 1232452"/>
                <a:gd name="connsiteY1" fmla="*/ 915090 h 1123122"/>
                <a:gd name="connsiteX2" fmla="*/ 1232452 w 1232452"/>
                <a:gd name="connsiteY2" fmla="*/ 0 h 1123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2452" h="1123122">
                  <a:moveTo>
                    <a:pt x="0" y="1123122"/>
                  </a:moveTo>
                  <a:cubicBezTo>
                    <a:pt x="426002" y="1103243"/>
                    <a:pt x="550241" y="1146727"/>
                    <a:pt x="758825" y="915090"/>
                  </a:cubicBezTo>
                  <a:cubicBezTo>
                    <a:pt x="967409" y="683453"/>
                    <a:pt x="934945" y="24486"/>
                    <a:pt x="12324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E4FF07B-DA28-105B-52BE-5A2D2E279412}"/>
                </a:ext>
              </a:extLst>
            </p:cNvPr>
            <p:cNvSpPr/>
            <p:nvPr/>
          </p:nvSpPr>
          <p:spPr>
            <a:xfrm flipH="1">
              <a:off x="6156293" y="3743504"/>
              <a:ext cx="927069" cy="1114246"/>
            </a:xfrm>
            <a:custGeom>
              <a:avLst/>
              <a:gdLst>
                <a:gd name="connsiteX0" fmla="*/ 0 w 1540565"/>
                <a:gd name="connsiteY0" fmla="*/ 1053548 h 1165005"/>
                <a:gd name="connsiteX1" fmla="*/ 765313 w 1540565"/>
                <a:gd name="connsiteY1" fmla="*/ 1083365 h 1165005"/>
                <a:gd name="connsiteX2" fmla="*/ 1073426 w 1540565"/>
                <a:gd name="connsiteY2" fmla="*/ 139148 h 1165005"/>
                <a:gd name="connsiteX3" fmla="*/ 1540565 w 1540565"/>
                <a:gd name="connsiteY3" fmla="*/ 0 h 1165005"/>
                <a:gd name="connsiteX0" fmla="*/ 0 w 1540565"/>
                <a:gd name="connsiteY0" fmla="*/ 1053548 h 1159958"/>
                <a:gd name="connsiteX1" fmla="*/ 765313 w 1540565"/>
                <a:gd name="connsiteY1" fmla="*/ 1083365 h 1159958"/>
                <a:gd name="connsiteX2" fmla="*/ 1113183 w 1540565"/>
                <a:gd name="connsiteY2" fmla="*/ 208722 h 1159958"/>
                <a:gd name="connsiteX3" fmla="*/ 1540565 w 1540565"/>
                <a:gd name="connsiteY3" fmla="*/ 0 h 1159958"/>
                <a:gd name="connsiteX0" fmla="*/ 0 w 1232452"/>
                <a:gd name="connsiteY0" fmla="*/ 1123122 h 1194687"/>
                <a:gd name="connsiteX1" fmla="*/ 457200 w 1232452"/>
                <a:gd name="connsiteY1" fmla="*/ 1083365 h 1194687"/>
                <a:gd name="connsiteX2" fmla="*/ 805070 w 1232452"/>
                <a:gd name="connsiteY2" fmla="*/ 208722 h 1194687"/>
                <a:gd name="connsiteX3" fmla="*/ 1232452 w 1232452"/>
                <a:gd name="connsiteY3" fmla="*/ 0 h 1194687"/>
                <a:gd name="connsiteX0" fmla="*/ 0 w 1232452"/>
                <a:gd name="connsiteY0" fmla="*/ 1123122 h 1148536"/>
                <a:gd name="connsiteX1" fmla="*/ 457200 w 1232452"/>
                <a:gd name="connsiteY1" fmla="*/ 1083365 h 1148536"/>
                <a:gd name="connsiteX2" fmla="*/ 805070 w 1232452"/>
                <a:gd name="connsiteY2" fmla="*/ 208722 h 1148536"/>
                <a:gd name="connsiteX3" fmla="*/ 1232452 w 1232452"/>
                <a:gd name="connsiteY3" fmla="*/ 0 h 1148536"/>
                <a:gd name="connsiteX0" fmla="*/ 0 w 1232452"/>
                <a:gd name="connsiteY0" fmla="*/ 1123122 h 1148536"/>
                <a:gd name="connsiteX1" fmla="*/ 457200 w 1232452"/>
                <a:gd name="connsiteY1" fmla="*/ 1083365 h 1148536"/>
                <a:gd name="connsiteX2" fmla="*/ 805070 w 1232452"/>
                <a:gd name="connsiteY2" fmla="*/ 208722 h 1148536"/>
                <a:gd name="connsiteX3" fmla="*/ 1232452 w 1232452"/>
                <a:gd name="connsiteY3" fmla="*/ 0 h 1148536"/>
                <a:gd name="connsiteX0" fmla="*/ 0 w 1232452"/>
                <a:gd name="connsiteY0" fmla="*/ 1123122 h 1123122"/>
                <a:gd name="connsiteX1" fmla="*/ 596900 w 1232452"/>
                <a:gd name="connsiteY1" fmla="*/ 864290 h 1123122"/>
                <a:gd name="connsiteX2" fmla="*/ 805070 w 1232452"/>
                <a:gd name="connsiteY2" fmla="*/ 208722 h 1123122"/>
                <a:gd name="connsiteX3" fmla="*/ 1232452 w 1232452"/>
                <a:gd name="connsiteY3" fmla="*/ 0 h 1123122"/>
                <a:gd name="connsiteX0" fmla="*/ 0 w 1232452"/>
                <a:gd name="connsiteY0" fmla="*/ 1123122 h 1123122"/>
                <a:gd name="connsiteX1" fmla="*/ 596900 w 1232452"/>
                <a:gd name="connsiteY1" fmla="*/ 864290 h 1123122"/>
                <a:gd name="connsiteX2" fmla="*/ 805070 w 1232452"/>
                <a:gd name="connsiteY2" fmla="*/ 208722 h 1123122"/>
                <a:gd name="connsiteX3" fmla="*/ 1232452 w 1232452"/>
                <a:gd name="connsiteY3" fmla="*/ 0 h 1123122"/>
                <a:gd name="connsiteX0" fmla="*/ 0 w 1232452"/>
                <a:gd name="connsiteY0" fmla="*/ 1123144 h 1123144"/>
                <a:gd name="connsiteX1" fmla="*/ 596900 w 1232452"/>
                <a:gd name="connsiteY1" fmla="*/ 864312 h 1123144"/>
                <a:gd name="connsiteX2" fmla="*/ 805070 w 1232452"/>
                <a:gd name="connsiteY2" fmla="*/ 208744 h 1123144"/>
                <a:gd name="connsiteX3" fmla="*/ 1232452 w 1232452"/>
                <a:gd name="connsiteY3" fmla="*/ 22 h 1123144"/>
                <a:gd name="connsiteX0" fmla="*/ 0 w 1232452"/>
                <a:gd name="connsiteY0" fmla="*/ 1123128 h 1123128"/>
                <a:gd name="connsiteX1" fmla="*/ 596900 w 1232452"/>
                <a:gd name="connsiteY1" fmla="*/ 864296 h 1123128"/>
                <a:gd name="connsiteX2" fmla="*/ 805070 w 1232452"/>
                <a:gd name="connsiteY2" fmla="*/ 310328 h 1123128"/>
                <a:gd name="connsiteX3" fmla="*/ 1232452 w 1232452"/>
                <a:gd name="connsiteY3" fmla="*/ 6 h 1123128"/>
                <a:gd name="connsiteX0" fmla="*/ 0 w 1232452"/>
                <a:gd name="connsiteY0" fmla="*/ 1123128 h 1123128"/>
                <a:gd name="connsiteX1" fmla="*/ 596900 w 1232452"/>
                <a:gd name="connsiteY1" fmla="*/ 864296 h 1123128"/>
                <a:gd name="connsiteX2" fmla="*/ 805070 w 1232452"/>
                <a:gd name="connsiteY2" fmla="*/ 310328 h 1123128"/>
                <a:gd name="connsiteX3" fmla="*/ 1232452 w 1232452"/>
                <a:gd name="connsiteY3" fmla="*/ 6 h 1123128"/>
                <a:gd name="connsiteX0" fmla="*/ 0 w 1232452"/>
                <a:gd name="connsiteY0" fmla="*/ 1123128 h 1123128"/>
                <a:gd name="connsiteX1" fmla="*/ 596900 w 1232452"/>
                <a:gd name="connsiteY1" fmla="*/ 864296 h 1123128"/>
                <a:gd name="connsiteX2" fmla="*/ 805070 w 1232452"/>
                <a:gd name="connsiteY2" fmla="*/ 310328 h 1123128"/>
                <a:gd name="connsiteX3" fmla="*/ 1232452 w 1232452"/>
                <a:gd name="connsiteY3" fmla="*/ 6 h 1123128"/>
                <a:gd name="connsiteX0" fmla="*/ 0 w 1232452"/>
                <a:gd name="connsiteY0" fmla="*/ 1123122 h 1123122"/>
                <a:gd name="connsiteX1" fmla="*/ 596900 w 1232452"/>
                <a:gd name="connsiteY1" fmla="*/ 864290 h 1123122"/>
                <a:gd name="connsiteX2" fmla="*/ 1232452 w 1232452"/>
                <a:gd name="connsiteY2" fmla="*/ 0 h 1123122"/>
                <a:gd name="connsiteX0" fmla="*/ 0 w 1232452"/>
                <a:gd name="connsiteY0" fmla="*/ 1123122 h 1123122"/>
                <a:gd name="connsiteX1" fmla="*/ 822325 w 1232452"/>
                <a:gd name="connsiteY1" fmla="*/ 572190 h 1123122"/>
                <a:gd name="connsiteX2" fmla="*/ 1232452 w 1232452"/>
                <a:gd name="connsiteY2" fmla="*/ 0 h 1123122"/>
                <a:gd name="connsiteX0" fmla="*/ 0 w 1232452"/>
                <a:gd name="connsiteY0" fmla="*/ 1123122 h 1123122"/>
                <a:gd name="connsiteX1" fmla="*/ 822325 w 1232452"/>
                <a:gd name="connsiteY1" fmla="*/ 572190 h 1123122"/>
                <a:gd name="connsiteX2" fmla="*/ 1232452 w 1232452"/>
                <a:gd name="connsiteY2" fmla="*/ 0 h 1123122"/>
                <a:gd name="connsiteX0" fmla="*/ 0 w 1232452"/>
                <a:gd name="connsiteY0" fmla="*/ 1123122 h 1123122"/>
                <a:gd name="connsiteX1" fmla="*/ 822325 w 1232452"/>
                <a:gd name="connsiteY1" fmla="*/ 657915 h 1123122"/>
                <a:gd name="connsiteX2" fmla="*/ 1232452 w 1232452"/>
                <a:gd name="connsiteY2" fmla="*/ 0 h 1123122"/>
                <a:gd name="connsiteX0" fmla="*/ 0 w 1232452"/>
                <a:gd name="connsiteY0" fmla="*/ 1123122 h 1123122"/>
                <a:gd name="connsiteX1" fmla="*/ 822325 w 1232452"/>
                <a:gd name="connsiteY1" fmla="*/ 657915 h 1123122"/>
                <a:gd name="connsiteX2" fmla="*/ 1232452 w 1232452"/>
                <a:gd name="connsiteY2" fmla="*/ 0 h 1123122"/>
                <a:gd name="connsiteX0" fmla="*/ 0 w 1232452"/>
                <a:gd name="connsiteY0" fmla="*/ 1123122 h 1123122"/>
                <a:gd name="connsiteX1" fmla="*/ 892175 w 1232452"/>
                <a:gd name="connsiteY1" fmla="*/ 857940 h 1123122"/>
                <a:gd name="connsiteX2" fmla="*/ 1232452 w 1232452"/>
                <a:gd name="connsiteY2" fmla="*/ 0 h 1123122"/>
                <a:gd name="connsiteX0" fmla="*/ 0 w 1232452"/>
                <a:gd name="connsiteY0" fmla="*/ 1123122 h 1123122"/>
                <a:gd name="connsiteX1" fmla="*/ 892175 w 1232452"/>
                <a:gd name="connsiteY1" fmla="*/ 857940 h 1123122"/>
                <a:gd name="connsiteX2" fmla="*/ 1232452 w 1232452"/>
                <a:gd name="connsiteY2" fmla="*/ 0 h 1123122"/>
                <a:gd name="connsiteX0" fmla="*/ 0 w 1232452"/>
                <a:gd name="connsiteY0" fmla="*/ 1123122 h 1123122"/>
                <a:gd name="connsiteX1" fmla="*/ 892175 w 1232452"/>
                <a:gd name="connsiteY1" fmla="*/ 857940 h 1123122"/>
                <a:gd name="connsiteX2" fmla="*/ 1232452 w 1232452"/>
                <a:gd name="connsiteY2" fmla="*/ 0 h 1123122"/>
                <a:gd name="connsiteX0" fmla="*/ 0 w 1232452"/>
                <a:gd name="connsiteY0" fmla="*/ 1123122 h 1123122"/>
                <a:gd name="connsiteX1" fmla="*/ 758825 w 1232452"/>
                <a:gd name="connsiteY1" fmla="*/ 915090 h 1123122"/>
                <a:gd name="connsiteX2" fmla="*/ 1232452 w 1232452"/>
                <a:gd name="connsiteY2" fmla="*/ 0 h 1123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2452" h="1123122">
                  <a:moveTo>
                    <a:pt x="0" y="1123122"/>
                  </a:moveTo>
                  <a:cubicBezTo>
                    <a:pt x="426002" y="1103243"/>
                    <a:pt x="550241" y="1146727"/>
                    <a:pt x="758825" y="915090"/>
                  </a:cubicBezTo>
                  <a:cubicBezTo>
                    <a:pt x="967409" y="683453"/>
                    <a:pt x="934945" y="24486"/>
                    <a:pt x="12324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BD91C39-2B5E-586D-B93E-E908A58D9AB5}"/>
              </a:ext>
            </a:extLst>
          </p:cNvPr>
          <p:cNvSpPr/>
          <p:nvPr/>
        </p:nvSpPr>
        <p:spPr>
          <a:xfrm>
            <a:off x="10070154" y="2697480"/>
            <a:ext cx="36576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2081EC0-3656-B030-6A91-15CF705B2D22}"/>
              </a:ext>
            </a:extLst>
          </p:cNvPr>
          <p:cNvSpPr/>
          <p:nvPr/>
        </p:nvSpPr>
        <p:spPr>
          <a:xfrm>
            <a:off x="10070154" y="4160520"/>
            <a:ext cx="36576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11111A2-C72D-6376-6420-B98748E8B7DD}"/>
              </a:ext>
            </a:extLst>
          </p:cNvPr>
          <p:cNvSpPr/>
          <p:nvPr/>
        </p:nvSpPr>
        <p:spPr>
          <a:xfrm>
            <a:off x="10435914" y="2697480"/>
            <a:ext cx="36576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E94212A-F992-276F-FAA7-A5FB77B88CB9}"/>
              </a:ext>
            </a:extLst>
          </p:cNvPr>
          <p:cNvSpPr/>
          <p:nvPr/>
        </p:nvSpPr>
        <p:spPr>
          <a:xfrm>
            <a:off x="10435914" y="4160520"/>
            <a:ext cx="36576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CE9F50D-FFCA-BD56-3F4F-14A38E8E06E7}"/>
              </a:ext>
            </a:extLst>
          </p:cNvPr>
          <p:cNvGrpSpPr/>
          <p:nvPr/>
        </p:nvGrpSpPr>
        <p:grpSpPr>
          <a:xfrm>
            <a:off x="1516877" y="1965960"/>
            <a:ext cx="3291840" cy="3657600"/>
            <a:chOff x="6930714" y="2118360"/>
            <a:chExt cx="3291840" cy="36576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A987B66-891F-214A-1434-2E3EC57887A9}"/>
                </a:ext>
              </a:extLst>
            </p:cNvPr>
            <p:cNvSpPr/>
            <p:nvPr/>
          </p:nvSpPr>
          <p:spPr>
            <a:xfrm>
              <a:off x="6930714" y="2118360"/>
              <a:ext cx="365760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0AFCA71-DA12-A89C-26DD-96ED52319226}"/>
                </a:ext>
              </a:extLst>
            </p:cNvPr>
            <p:cNvSpPr/>
            <p:nvPr/>
          </p:nvSpPr>
          <p:spPr>
            <a:xfrm>
              <a:off x="6930714" y="2484120"/>
              <a:ext cx="365760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D3E619-E99B-4B14-9381-041BBE96DC0F}"/>
                </a:ext>
              </a:extLst>
            </p:cNvPr>
            <p:cNvSpPr/>
            <p:nvPr/>
          </p:nvSpPr>
          <p:spPr>
            <a:xfrm>
              <a:off x="6930714" y="2849880"/>
              <a:ext cx="365760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26820D-1A6C-AB61-C9EB-592469A94B4C}"/>
                </a:ext>
              </a:extLst>
            </p:cNvPr>
            <p:cNvSpPr/>
            <p:nvPr/>
          </p:nvSpPr>
          <p:spPr>
            <a:xfrm>
              <a:off x="6930714" y="5410200"/>
              <a:ext cx="365760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A9B478-D3F2-3EF3-4A05-602A07CB3516}"/>
                </a:ext>
              </a:extLst>
            </p:cNvPr>
            <p:cNvSpPr/>
            <p:nvPr/>
          </p:nvSpPr>
          <p:spPr>
            <a:xfrm>
              <a:off x="6930880" y="5044440"/>
              <a:ext cx="365760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F0C8A6C-9626-EC5E-55CF-5AFFA06FB6E3}"/>
                </a:ext>
              </a:extLst>
            </p:cNvPr>
            <p:cNvSpPr/>
            <p:nvPr/>
          </p:nvSpPr>
          <p:spPr>
            <a:xfrm>
              <a:off x="6930714" y="4678680"/>
              <a:ext cx="365760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5C32705-1B1F-8844-7A72-378043CE539F}"/>
                </a:ext>
              </a:extLst>
            </p:cNvPr>
            <p:cNvSpPr/>
            <p:nvPr/>
          </p:nvSpPr>
          <p:spPr>
            <a:xfrm>
              <a:off x="6930714" y="4312920"/>
              <a:ext cx="365760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532657-C944-90A9-CAF1-C291F7463DD1}"/>
                </a:ext>
              </a:extLst>
            </p:cNvPr>
            <p:cNvSpPr/>
            <p:nvPr/>
          </p:nvSpPr>
          <p:spPr>
            <a:xfrm>
              <a:off x="6930714" y="3947160"/>
              <a:ext cx="365760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1B9494-9CB8-2609-3BA6-9EC2E2639F7D}"/>
                </a:ext>
              </a:extLst>
            </p:cNvPr>
            <p:cNvSpPr/>
            <p:nvPr/>
          </p:nvSpPr>
          <p:spPr>
            <a:xfrm>
              <a:off x="6930714" y="3581400"/>
              <a:ext cx="365760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8B17917-1476-8112-EDC3-6B6DB29D22D9}"/>
                </a:ext>
              </a:extLst>
            </p:cNvPr>
            <p:cNvSpPr/>
            <p:nvPr/>
          </p:nvSpPr>
          <p:spPr>
            <a:xfrm>
              <a:off x="6930714" y="3215640"/>
              <a:ext cx="365760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0A3C84-14D9-B75B-2AE6-1414672DC30A}"/>
                </a:ext>
              </a:extLst>
            </p:cNvPr>
            <p:cNvSpPr/>
            <p:nvPr/>
          </p:nvSpPr>
          <p:spPr>
            <a:xfrm>
              <a:off x="9856794" y="2118360"/>
              <a:ext cx="365760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E1494C-C7CD-A841-250E-0EF3487ECC93}"/>
                </a:ext>
              </a:extLst>
            </p:cNvPr>
            <p:cNvSpPr/>
            <p:nvPr/>
          </p:nvSpPr>
          <p:spPr>
            <a:xfrm>
              <a:off x="9856794" y="2484120"/>
              <a:ext cx="365760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A378936-BF0E-ED6A-BE56-A441CDCE5430}"/>
                </a:ext>
              </a:extLst>
            </p:cNvPr>
            <p:cNvSpPr/>
            <p:nvPr/>
          </p:nvSpPr>
          <p:spPr>
            <a:xfrm>
              <a:off x="9856794" y="2849880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747130B-6EF3-8185-0722-A8980FB7200F}"/>
                </a:ext>
              </a:extLst>
            </p:cNvPr>
            <p:cNvSpPr/>
            <p:nvPr/>
          </p:nvSpPr>
          <p:spPr>
            <a:xfrm>
              <a:off x="9856794" y="5410200"/>
              <a:ext cx="365760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93781C0-8856-B83D-BD20-A72DBC00BFF7}"/>
                </a:ext>
              </a:extLst>
            </p:cNvPr>
            <p:cNvSpPr/>
            <p:nvPr/>
          </p:nvSpPr>
          <p:spPr>
            <a:xfrm>
              <a:off x="9856794" y="5044440"/>
              <a:ext cx="365760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715C1DB-2AC4-F1A1-A715-01FCA7095DA1}"/>
                </a:ext>
              </a:extLst>
            </p:cNvPr>
            <p:cNvSpPr/>
            <p:nvPr/>
          </p:nvSpPr>
          <p:spPr>
            <a:xfrm>
              <a:off x="9856794" y="4678680"/>
              <a:ext cx="365760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ECEA563-AB44-40E5-2656-4249ABDB943D}"/>
                </a:ext>
              </a:extLst>
            </p:cNvPr>
            <p:cNvSpPr/>
            <p:nvPr/>
          </p:nvSpPr>
          <p:spPr>
            <a:xfrm>
              <a:off x="9856794" y="4312920"/>
              <a:ext cx="365760" cy="3657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52D89F6-7122-CDE6-33D6-0A5CCD228AD8}"/>
                </a:ext>
              </a:extLst>
            </p:cNvPr>
            <p:cNvSpPr/>
            <p:nvPr/>
          </p:nvSpPr>
          <p:spPr>
            <a:xfrm>
              <a:off x="9856794" y="3947160"/>
              <a:ext cx="365760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08944E6-081C-0A7B-4AFB-F827E9E0579E}"/>
                </a:ext>
              </a:extLst>
            </p:cNvPr>
            <p:cNvSpPr/>
            <p:nvPr/>
          </p:nvSpPr>
          <p:spPr>
            <a:xfrm>
              <a:off x="9856794" y="3581400"/>
              <a:ext cx="365760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C34FA74-3D61-1188-4AC0-51D97AA7F3D1}"/>
                </a:ext>
              </a:extLst>
            </p:cNvPr>
            <p:cNvSpPr/>
            <p:nvPr/>
          </p:nvSpPr>
          <p:spPr>
            <a:xfrm>
              <a:off x="9856794" y="3215640"/>
              <a:ext cx="365760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7FB30CD-07F8-C0E4-64BB-3D0967FD04AF}"/>
                </a:ext>
              </a:extLst>
            </p:cNvPr>
            <p:cNvCxnSpPr>
              <a:cxnSpLocks/>
              <a:stCxn id="6" idx="3"/>
              <a:endCxn id="30" idx="1"/>
            </p:cNvCxnSpPr>
            <p:nvPr/>
          </p:nvCxnSpPr>
          <p:spPr>
            <a:xfrm>
              <a:off x="7296474" y="3032760"/>
              <a:ext cx="25603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A609A48-1A3D-3B3C-0C77-FA670398AEB5}"/>
                </a:ext>
              </a:extLst>
            </p:cNvPr>
            <p:cNvCxnSpPr>
              <a:cxnSpLocks/>
              <a:stCxn id="10" idx="3"/>
              <a:endCxn id="37" idx="1"/>
            </p:cNvCxnSpPr>
            <p:nvPr/>
          </p:nvCxnSpPr>
          <p:spPr>
            <a:xfrm>
              <a:off x="7296474" y="4495800"/>
              <a:ext cx="25603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9032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72544" y="1990515"/>
            <a:ext cx="11095171" cy="2889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4000" dirty="0"/>
              <a:t>Neural Networks Autoencoder Imputers</a:t>
            </a:r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10668864" y="6582020"/>
            <a:ext cx="1523136" cy="27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5879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4190-430C-5E37-3428-FC36C8DD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and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BE388-F492-48FA-A853-2A8FD01BB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From West Health: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sz="1600" dirty="0"/>
              <a:t>notebooks: </a:t>
            </a:r>
            <a:r>
              <a:rPr lang="en-US" sz="1600" dirty="0">
                <a:hlinkClick r:id="rId2"/>
              </a:rPr>
              <a:t>https://github.com/WestHealth/pydataglobal2022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	blog: </a:t>
            </a:r>
            <a:r>
              <a:rPr lang="en-US" sz="1600" dirty="0">
                <a:hlinkClick r:id="rId3"/>
              </a:rPr>
              <a:t>https://westhealth.github.io/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	missingness: </a:t>
            </a:r>
            <a:r>
              <a:rPr lang="en-US" sz="1600" dirty="0">
                <a:hlinkClick r:id="rId4"/>
              </a:rPr>
              <a:t>https://github.com/WestHealth/scipy2022</a:t>
            </a:r>
            <a:r>
              <a:rPr lang="en-US" sz="1600" dirty="0"/>
              <a:t> and </a:t>
            </a:r>
            <a:r>
              <a:rPr lang="en-US" sz="1600" dirty="0">
                <a:hlinkClick r:id="rId5"/>
              </a:rPr>
              <a:t>https://youtube.com/watch?v=xySfPLTgTEg</a:t>
            </a:r>
            <a:endParaRPr lang="en-US" sz="1600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References:</a:t>
            </a:r>
          </a:p>
          <a:p>
            <a:pPr marL="114300" indent="0">
              <a:buNone/>
            </a:pPr>
            <a:r>
              <a:rPr lang="en-US" dirty="0"/>
              <a:t>	Missingness: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Leyrat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, C., Williamson E.,: Missing data in propensity score analysis. 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Helvetica Neue"/>
              </a:rPr>
              <a:t>Perils and promises of propensity scores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, </a:t>
            </a:r>
            <a:r>
              <a:rPr lang="en-US" sz="1400" b="0" i="0" u="sng" dirty="0">
                <a:solidFill>
                  <a:srgbClr val="296EAA"/>
                </a:solidFill>
                <a:effectLst/>
                <a:latin typeface="Helvetica Neue"/>
                <a:hlinkClick r:id="rId6"/>
              </a:rPr>
              <a:t>https://www.ucl.ac.uk/population-health-sciences/sites/population_health_sciences/files/nash-missing_dataps_clemence_leyret.pdf</a:t>
            </a:r>
            <a:endParaRPr lang="en-US" sz="1400" b="0" i="0" u="sng" dirty="0">
              <a:solidFill>
                <a:srgbClr val="296EAA"/>
              </a:solidFill>
              <a:effectLst/>
              <a:latin typeface="Helvetica Neue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Little, R. J. A., A test of missing completely at random for multivariate data with missing values. 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Helvetica Neue"/>
              </a:rPr>
              <a:t>Journal of the American Statistical Association 83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 1988 pages 1198–1202. </a:t>
            </a:r>
            <a:r>
              <a:rPr lang="en-US" sz="1400" b="0" i="0" u="sng" dirty="0">
                <a:solidFill>
                  <a:srgbClr val="296EAA"/>
                </a:solidFill>
                <a:effectLst/>
                <a:latin typeface="Helvetica Neue"/>
                <a:hlinkClick r:id="rId7"/>
              </a:rPr>
              <a:t>https://doi.org/10.1080/01621459.1988.10478722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	Imputation:</a:t>
            </a:r>
          </a:p>
          <a:p>
            <a:pPr lvl="2"/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van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Buuren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, S.,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Groothuis-Oudshoorn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, K.: mice: Multivariate imputation by chained equations in r. 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Helvetica Neue"/>
              </a:rPr>
              <a:t>Journal of Statistical Software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, Articles 45(3), 1–67 (2011). </a:t>
            </a:r>
            <a:r>
              <a:rPr lang="en-US" sz="1400" b="0" i="0" u="sng" dirty="0">
                <a:solidFill>
                  <a:srgbClr val="296EAA"/>
                </a:solidFill>
                <a:effectLst/>
                <a:latin typeface="Helvetica Neue"/>
                <a:hlinkClick r:id="rId8"/>
              </a:rPr>
              <a:t>https://doi.org/10.18637/jss.v045.i03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, </a:t>
            </a:r>
            <a:r>
              <a:rPr lang="en-US" sz="1400" b="0" i="0" u="sng" dirty="0">
                <a:solidFill>
                  <a:srgbClr val="296EAA"/>
                </a:solidFill>
                <a:effectLst/>
                <a:latin typeface="Helvetica Neue"/>
                <a:hlinkClick r:id="rId9"/>
              </a:rPr>
              <a:t>https://www.jstatsoft.org/v045/i03</a:t>
            </a:r>
            <a:endParaRPr lang="en-US" sz="1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53554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0F410-D411-07CA-3B73-E714EA280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and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BF1FA-27E9-4B8D-2304-2556498759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References: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/>
              <a:t>AutoEncoders</a:t>
            </a:r>
            <a:r>
              <a:rPr lang="en-US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Gondara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, L., Wang, K.: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Mida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: Multiple imputation using denoising autoencoders. In: Phung, D., Tseng, V.S., Webb, G.I., Ho, B.,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Ganji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, M., Rashidi, L. (eds.) 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Helvetica Neue"/>
              </a:rPr>
              <a:t>Advances in Knowledge Discovery and Data Mining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. pp. 260–272. Springer International Publishing, Cham (2018)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Lu, H.-m., Perrone, G., &amp; Unpingco, J.: Multiple imputation with denoising autoencoder using metamorphic truth and imputation feedback, 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Helvetica Neue"/>
              </a:rPr>
              <a:t>Machine Learning and Data Mining in Pattern Recognition, 16th International Conference on Machine Learning and Data Mining, MLDM 2020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,Amsterdam, The Netherlands, July 20-21, 2020, Proceedings, pages 197–208.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	Multiple Imputation and Machine Learning:</a:t>
            </a:r>
          </a:p>
          <a:p>
            <a:pPr lvl="2"/>
            <a:r>
              <a:rPr lang="en-US" sz="1400" dirty="0"/>
              <a:t>Perez-Lebel, A., </a:t>
            </a:r>
            <a:r>
              <a:rPr lang="en-US" sz="1400" dirty="0" err="1"/>
              <a:t>Varoquaux</a:t>
            </a:r>
            <a:r>
              <a:rPr lang="en-US" sz="1400" dirty="0"/>
              <a:t>, G., Le </a:t>
            </a:r>
            <a:r>
              <a:rPr lang="en-US" sz="1400" dirty="0" err="1"/>
              <a:t>Morvan</a:t>
            </a:r>
            <a:r>
              <a:rPr lang="en-US" sz="1400" dirty="0"/>
              <a:t>, M., </a:t>
            </a:r>
            <a:r>
              <a:rPr lang="en-US" sz="1400" dirty="0" err="1"/>
              <a:t>Josse</a:t>
            </a:r>
            <a:r>
              <a:rPr lang="en-US" sz="1400" dirty="0"/>
              <a:t>, J., </a:t>
            </a:r>
            <a:r>
              <a:rPr lang="en-US" sz="1400" dirty="0" err="1"/>
              <a:t>Poline</a:t>
            </a:r>
            <a:r>
              <a:rPr lang="en-US" sz="1400" dirty="0"/>
              <a:t>, J.-B.: Benchmarking missing-values approaches for predictive models on health databases, </a:t>
            </a:r>
            <a:r>
              <a:rPr lang="en-US" sz="1400" i="1" dirty="0" err="1"/>
              <a:t>GigaScience</a:t>
            </a:r>
            <a:r>
              <a:rPr lang="en-US" sz="1400" dirty="0"/>
              <a:t>, Volume 11, 2022, https://doi.org/10.1093/gigascience/giac013</a:t>
            </a:r>
          </a:p>
          <a:p>
            <a:pPr lvl="2"/>
            <a:r>
              <a:rPr lang="en-US" sz="1400" dirty="0"/>
              <a:t>Khan, S., Ahmad, A., </a:t>
            </a:r>
            <a:r>
              <a:rPr lang="en-US" sz="1400" dirty="0" err="1"/>
              <a:t>Mihailidis</a:t>
            </a:r>
            <a:r>
              <a:rPr lang="en-US" sz="1400" dirty="0"/>
              <a:t>, A.: Bootstrapping and Multiple Imputation Ensemble Approaches for Missing Data, </a:t>
            </a:r>
            <a:r>
              <a:rPr lang="en-US" sz="1400" i="1" dirty="0"/>
              <a:t>Journal of Intelligent and Fuzzy Systems</a:t>
            </a:r>
            <a:r>
              <a:rPr lang="en-US" sz="1400" dirty="0"/>
              <a:t>, 2019. https://doi.org/10.48550/arXiv.1802.00154</a:t>
            </a:r>
          </a:p>
          <a:p>
            <a:pPr marL="11430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43371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A639-530F-3038-9C2F-F430478C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51769-C404-A8D9-EBD5-EF0B2F6AF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Contact Us through Issues on the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1660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C056-8122-0691-CCEA-6F7FB33A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84041B-1514-59D4-4BBE-86F9ACE418A6}"/>
              </a:ext>
            </a:extLst>
          </p:cNvPr>
          <p:cNvSpPr/>
          <p:nvPr/>
        </p:nvSpPr>
        <p:spPr>
          <a:xfrm>
            <a:off x="2696154" y="1965479"/>
            <a:ext cx="3657600" cy="3657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 World/</a:t>
            </a:r>
          </a:p>
          <a:p>
            <a:pPr algn="ctr"/>
            <a:r>
              <a:rPr lang="en-US" dirty="0"/>
              <a:t>Unclean/Missing Data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32F0200-9D25-2119-A23C-6E3F377ADD8A}"/>
              </a:ext>
            </a:extLst>
          </p:cNvPr>
          <p:cNvSpPr/>
          <p:nvPr/>
        </p:nvSpPr>
        <p:spPr>
          <a:xfrm>
            <a:off x="5838245" y="1965479"/>
            <a:ext cx="3657600" cy="365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</a:p>
          <a:p>
            <a:pPr algn="ctr"/>
            <a:r>
              <a:rPr lang="en-US" dirty="0"/>
              <a:t>World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02848E-75FB-6E9F-E7B4-B6A48BE03E5D}"/>
              </a:ext>
            </a:extLst>
          </p:cNvPr>
          <p:cNvSpPr/>
          <p:nvPr/>
        </p:nvSpPr>
        <p:spPr>
          <a:xfrm>
            <a:off x="7175630" y="3539836"/>
            <a:ext cx="1828800" cy="1828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Artificial Neural Network</a:t>
            </a:r>
          </a:p>
          <a:p>
            <a:pPr algn="ctr"/>
            <a:r>
              <a:rPr lang="en-US" dirty="0"/>
              <a:t>World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555C36B-32B3-7FD1-26D0-B3E842412D1C}"/>
              </a:ext>
            </a:extLst>
          </p:cNvPr>
          <p:cNvSpPr/>
          <p:nvPr/>
        </p:nvSpPr>
        <p:spPr>
          <a:xfrm>
            <a:off x="5838245" y="2879879"/>
            <a:ext cx="515509" cy="1865329"/>
          </a:xfrm>
          <a:custGeom>
            <a:avLst/>
            <a:gdLst>
              <a:gd name="connsiteX0" fmla="*/ 257755 w 515509"/>
              <a:gd name="connsiteY0" fmla="*/ 0 h 1865329"/>
              <a:gd name="connsiteX1" fmla="*/ 294783 w 515509"/>
              <a:gd name="connsiteY1" fmla="*/ 60950 h 1865329"/>
              <a:gd name="connsiteX2" fmla="*/ 515509 w 515509"/>
              <a:gd name="connsiteY2" fmla="*/ 932664 h 1865329"/>
              <a:gd name="connsiteX3" fmla="*/ 294783 w 515509"/>
              <a:gd name="connsiteY3" fmla="*/ 1804379 h 1865329"/>
              <a:gd name="connsiteX4" fmla="*/ 257755 w 515509"/>
              <a:gd name="connsiteY4" fmla="*/ 1865329 h 1865329"/>
              <a:gd name="connsiteX5" fmla="*/ 220727 w 515509"/>
              <a:gd name="connsiteY5" fmla="*/ 1804379 h 1865329"/>
              <a:gd name="connsiteX6" fmla="*/ 0 w 515509"/>
              <a:gd name="connsiteY6" fmla="*/ 932664 h 1865329"/>
              <a:gd name="connsiteX7" fmla="*/ 220727 w 515509"/>
              <a:gd name="connsiteY7" fmla="*/ 60950 h 1865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5509" h="1865329">
                <a:moveTo>
                  <a:pt x="257755" y="0"/>
                </a:moveTo>
                <a:lnTo>
                  <a:pt x="294783" y="60950"/>
                </a:lnTo>
                <a:cubicBezTo>
                  <a:pt x="435550" y="320078"/>
                  <a:pt x="515509" y="617034"/>
                  <a:pt x="515509" y="932664"/>
                </a:cubicBezTo>
                <a:cubicBezTo>
                  <a:pt x="515509" y="1248295"/>
                  <a:pt x="435550" y="1545250"/>
                  <a:pt x="294783" y="1804379"/>
                </a:cubicBezTo>
                <a:lnTo>
                  <a:pt x="257755" y="1865329"/>
                </a:lnTo>
                <a:lnTo>
                  <a:pt x="220727" y="1804379"/>
                </a:lnTo>
                <a:cubicBezTo>
                  <a:pt x="79960" y="1545250"/>
                  <a:pt x="0" y="1248295"/>
                  <a:pt x="0" y="932664"/>
                </a:cubicBezTo>
                <a:cubicBezTo>
                  <a:pt x="0" y="617034"/>
                  <a:pt x="79960" y="320078"/>
                  <a:pt x="220727" y="60950"/>
                </a:cubicBez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8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3C43-5411-2EED-A261-0E997C84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Those Playing at Home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CC632-A096-C563-D740-98FBD3028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dirty="0"/>
              <a:t>Binder: 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>
                <a:hlinkClick r:id="rId2"/>
              </a:rPr>
              <a:t>https://mybinder.org/v2/gh/westhealth/pydataglobal-2022/HEAD</a:t>
            </a:r>
            <a:endParaRPr lang="en-US" sz="2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Notebooks not saved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Has a 5-10 minute inactivity timeout</a:t>
            </a:r>
          </a:p>
          <a:p>
            <a:pPr marL="114300" indent="0">
              <a:buNone/>
            </a:pPr>
            <a:r>
              <a:rPr lang="en-US" sz="2000" dirty="0"/>
              <a:t>Colab: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>
                <a:hlinkClick r:id="rId3"/>
              </a:rPr>
              <a:t>https://colab.research.google.com</a:t>
            </a:r>
            <a:r>
              <a:rPr lang="en-US" sz="2000" dirty="0"/>
              <a:t> upload files from </a:t>
            </a:r>
            <a:r>
              <a:rPr lang="en-US" sz="2000" dirty="0" err="1"/>
              <a:t>github</a:t>
            </a:r>
            <a:r>
              <a:rPr lang="en-US" sz="2000" dirty="0"/>
              <a:t> at 			</a:t>
            </a:r>
            <a:r>
              <a:rPr lang="en-US" sz="2000" dirty="0">
                <a:hlinkClick r:id="rId4"/>
              </a:rPr>
              <a:t>https://github.com/WestHealth/pydataglobal-2022</a:t>
            </a:r>
            <a:endParaRPr lang="en-US" sz="2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Notebooks are persistent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Must upload data each time into the virtual machine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You need to add the python magic %pip install </a:t>
            </a:r>
            <a:r>
              <a:rPr lang="en-US" sz="1600" dirty="0" err="1"/>
              <a:t>autoimpute</a:t>
            </a:r>
            <a:endParaRPr lang="en-US" sz="1600" dirty="0"/>
          </a:p>
          <a:p>
            <a:pPr marL="114300" indent="0">
              <a:buNone/>
            </a:pPr>
            <a:r>
              <a:rPr lang="en-US" sz="2000" dirty="0"/>
              <a:t>Docker:</a:t>
            </a:r>
          </a:p>
          <a:p>
            <a:pPr marL="114300" indent="0">
              <a:buNone/>
            </a:pPr>
            <a:r>
              <a:rPr lang="en-US" sz="2000" dirty="0"/>
              <a:t>	docker pull westhealth/</a:t>
            </a:r>
            <a:r>
              <a:rPr lang="en-US" sz="2000" dirty="0" err="1"/>
              <a:t>pydata</a:t>
            </a:r>
            <a:r>
              <a:rPr lang="en-US" sz="2000" dirty="0"/>
              <a:t>-ml-missing-data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Notebooks not saved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Requires a hash to copied from your screen</a:t>
            </a:r>
          </a:p>
        </p:txBody>
      </p:sp>
    </p:spTree>
    <p:extLst>
      <p:ext uri="{BB962C8B-B14F-4D97-AF65-F5344CB8AC3E}">
        <p14:creationId xmlns:p14="http://schemas.microsoft.com/office/powerpoint/2010/main" val="3219627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706EA-24EF-611D-3D3E-95BC8C4CF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9515D-ACF3-5588-DE00-D230404433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/>
              <a:t>Crash Course in Missingness</a:t>
            </a:r>
          </a:p>
          <a:p>
            <a:r>
              <a:rPr lang="en-US" sz="3600" dirty="0"/>
              <a:t>Crash Course in Imputation </a:t>
            </a:r>
          </a:p>
          <a:p>
            <a:r>
              <a:rPr lang="en-US" sz="3600" dirty="0"/>
              <a:t>Neural Networks Autoencoder Imputers</a:t>
            </a:r>
          </a:p>
          <a:p>
            <a:r>
              <a:rPr lang="en-US" sz="3600" dirty="0"/>
              <a:t>Missing Data Resilient Machine Learning Pipelines</a:t>
            </a:r>
          </a:p>
          <a:p>
            <a:r>
              <a:rPr lang="en-US" sz="3600" dirty="0"/>
              <a:t>Multiple Imputation with Machine Learning</a:t>
            </a:r>
          </a:p>
          <a:p>
            <a:r>
              <a:rPr lang="en-US" sz="36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36124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72544" y="1990515"/>
            <a:ext cx="11095171" cy="2889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dirty="0"/>
              <a:t>Crash Course on Missingness</a:t>
            </a:r>
            <a:endParaRPr sz="2200" dirty="0"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10668864" y="6582020"/>
            <a:ext cx="1523136" cy="27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7351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901E7-896B-AF55-5396-173E431DC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missing data?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650F9-6726-EC6B-4CA9-B77E3499E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Empty value for variables/participants in the dataset</a:t>
            </a:r>
          </a:p>
          <a:p>
            <a:r>
              <a:rPr lang="en-US" sz="2800" dirty="0"/>
              <a:t>3 Types of Missing data: </a:t>
            </a:r>
          </a:p>
          <a:p>
            <a:pPr lvl="1"/>
            <a:r>
              <a:rPr lang="en-US" sz="2400" dirty="0"/>
              <a:t>Missing Completely at Random (MCAR)</a:t>
            </a:r>
          </a:p>
          <a:p>
            <a:pPr lvl="2"/>
            <a:r>
              <a:rPr lang="en-US" sz="2400" dirty="0"/>
              <a:t>Probabilities of missingness is unrelated to any observed/unobserved variables</a:t>
            </a:r>
          </a:p>
          <a:p>
            <a:pPr lvl="2"/>
            <a:r>
              <a:rPr lang="en-US" sz="2400" dirty="0"/>
              <a:t>Rare because “true randomness” is rare</a:t>
            </a:r>
          </a:p>
          <a:p>
            <a:pPr lvl="1"/>
            <a:r>
              <a:rPr lang="en-US" sz="2400" dirty="0"/>
              <a:t>Missing at Random (MAR)</a:t>
            </a:r>
          </a:p>
          <a:p>
            <a:pPr lvl="2"/>
            <a:r>
              <a:rPr lang="en-US" sz="2400" dirty="0"/>
              <a:t>Probabilities of missingness </a:t>
            </a:r>
            <a:r>
              <a:rPr lang="en-US" sz="2400"/>
              <a:t>is </a:t>
            </a:r>
            <a:r>
              <a:rPr lang="en-US" sz="2400" b="1"/>
              <a:t>related</a:t>
            </a:r>
            <a:r>
              <a:rPr lang="en-US" sz="2400"/>
              <a:t> to observed variables, but not unobserved variables</a:t>
            </a:r>
            <a:endParaRPr lang="en-US" sz="2400" dirty="0"/>
          </a:p>
          <a:p>
            <a:pPr lvl="1"/>
            <a:r>
              <a:rPr lang="en-US" sz="2400" dirty="0"/>
              <a:t>Missing not at Random (MNAR)</a:t>
            </a:r>
          </a:p>
          <a:p>
            <a:pPr lvl="2"/>
            <a:r>
              <a:rPr lang="en-US" sz="2400" dirty="0"/>
              <a:t>Probabilities of missingness is </a:t>
            </a:r>
            <a:r>
              <a:rPr lang="en-US" sz="2400" b="1" dirty="0"/>
              <a:t>related</a:t>
            </a:r>
            <a:r>
              <a:rPr lang="en-US" sz="2400" dirty="0"/>
              <a:t> to unobserved variables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75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51B2A-98D0-D2D5-D7E0-DBC639BE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deal with it?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07B53-25DD-A288-EF05-B01070890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Examine if data is truly missing and identify type of missingness 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Missing data could represent zero, “Not Applicable”, or null values</a:t>
            </a:r>
          </a:p>
          <a:p>
            <a:r>
              <a:rPr lang="en-US" sz="3200" dirty="0"/>
              <a:t>Common solutions:</a:t>
            </a:r>
          </a:p>
          <a:p>
            <a:pPr lvl="1">
              <a:spcBef>
                <a:spcPts val="0"/>
              </a:spcBef>
            </a:pPr>
            <a:r>
              <a:rPr lang="en-US" sz="2800" dirty="0"/>
              <a:t>MCAR </a:t>
            </a:r>
            <a:r>
              <a:rPr lang="en-US" sz="2800" dirty="0">
                <a:sym typeface="Wingdings" panose="05000000000000000000" pitchFamily="2" charset="2"/>
              </a:rPr>
              <a:t> deletion </a:t>
            </a:r>
          </a:p>
          <a:p>
            <a:pPr lvl="1">
              <a:spcBef>
                <a:spcPts val="0"/>
              </a:spcBef>
            </a:pPr>
            <a:r>
              <a:rPr lang="en-US" sz="2800" dirty="0">
                <a:sym typeface="Wingdings" panose="05000000000000000000" pitchFamily="2" charset="2"/>
              </a:rPr>
              <a:t>MAR  imputation</a:t>
            </a:r>
          </a:p>
          <a:p>
            <a:pPr lvl="1">
              <a:spcBef>
                <a:spcPts val="0"/>
              </a:spcBef>
            </a:pPr>
            <a:r>
              <a:rPr lang="en-US" sz="2800" dirty="0">
                <a:sym typeface="Wingdings" panose="05000000000000000000" pitchFamily="2" charset="2"/>
              </a:rPr>
              <a:t>MNAR  requires more information outside of the dataset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41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BF4C-14C0-B812-6179-6C6927053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identify missingness mechanism?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6C6B3-0C3D-E82B-DC0A-FFC3FEA874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/>
              <a:t>Simple MAR test</a:t>
            </a:r>
          </a:p>
          <a:p>
            <a:r>
              <a:rPr lang="en-US" sz="3600" dirty="0"/>
              <a:t>Little’s Test for MCAR</a:t>
            </a:r>
          </a:p>
          <a:p>
            <a:pPr lvl="1"/>
            <a:r>
              <a:rPr lang="en-US" sz="2700" dirty="0"/>
              <a:t>Utilized statistical method to examine whether the statistical features are different between complete subsets and subsets with missing values only</a:t>
            </a:r>
          </a:p>
          <a:p>
            <a:pPr lvl="1"/>
            <a:r>
              <a:rPr lang="en-US" sz="2700" dirty="0"/>
              <a:t>If no difference </a:t>
            </a:r>
            <a:r>
              <a:rPr lang="en-US" sz="2700" dirty="0">
                <a:sym typeface="Wingdings" panose="05000000000000000000" pitchFamily="2" charset="2"/>
              </a:rPr>
              <a:t> not MAR</a:t>
            </a:r>
          </a:p>
          <a:p>
            <a:pPr lvl="1"/>
            <a:r>
              <a:rPr lang="en-US" sz="2700" dirty="0">
                <a:sym typeface="Wingdings" panose="05000000000000000000" pitchFamily="2" charset="2"/>
              </a:rPr>
              <a:t>Difference  MAR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060892972"/>
      </p:ext>
    </p:extLst>
  </p:cSld>
  <p:clrMapOvr>
    <a:masterClrMapping/>
  </p:clrMapOvr>
</p:sld>
</file>

<file path=ppt/theme/theme1.xml><?xml version="1.0" encoding="utf-8"?>
<a:theme xmlns:a="http://schemas.openxmlformats.org/drawingml/2006/main" name="WestHealth_Template_Hybrids_v.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conference_slides</Template>
  <TotalTime>4878</TotalTime>
  <Words>1142</Words>
  <Application>Microsoft Office PowerPoint</Application>
  <PresentationFormat>Widescreen</PresentationFormat>
  <Paragraphs>171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Helvetica Neue</vt:lpstr>
      <vt:lpstr>WestHealth_Template_Hybrids_v.1</vt:lpstr>
      <vt:lpstr>PowerPoint Presentation</vt:lpstr>
      <vt:lpstr>Missing Data in the Age of Machine Learning    Winnie Xu Haw-minn Lu, PhD</vt:lpstr>
      <vt:lpstr>Background</vt:lpstr>
      <vt:lpstr>For Those Playing at Home</vt:lpstr>
      <vt:lpstr>Outline</vt:lpstr>
      <vt:lpstr>Crash Course on Missingness</vt:lpstr>
      <vt:lpstr>What are missing data? </vt:lpstr>
      <vt:lpstr>How to deal with it? </vt:lpstr>
      <vt:lpstr>How to identify missingness mechanism?</vt:lpstr>
      <vt:lpstr>Little’s Test for MCAR</vt:lpstr>
      <vt:lpstr>Notes on identifying missingness mechanism</vt:lpstr>
      <vt:lpstr>Crash Course on Imputation</vt:lpstr>
      <vt:lpstr>Imputation Techniques in a Nutshell</vt:lpstr>
      <vt:lpstr>Regression/Classification</vt:lpstr>
      <vt:lpstr>Regression, Machine Learning, Artificial Neural Networks</vt:lpstr>
      <vt:lpstr>Benchmarking Imputation Techniques </vt:lpstr>
      <vt:lpstr>Exercise</vt:lpstr>
      <vt:lpstr>Hot Deck Imputation</vt:lpstr>
      <vt:lpstr>Hot Deck Imputation, ML, ANN</vt:lpstr>
      <vt:lpstr>MICE</vt:lpstr>
      <vt:lpstr>Multiple Imputation</vt:lpstr>
      <vt:lpstr>Neural Networks Autoencoder Imputers</vt:lpstr>
      <vt:lpstr>Resources and References</vt:lpstr>
      <vt:lpstr>Resources and 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Lu, Haw-Minn</dc:creator>
  <cp:lastModifiedBy>Lu, Haw-Minn</cp:lastModifiedBy>
  <cp:revision>19</cp:revision>
  <dcterms:created xsi:type="dcterms:W3CDTF">2022-11-16T17:32:38Z</dcterms:created>
  <dcterms:modified xsi:type="dcterms:W3CDTF">2022-12-02T20:27:16Z</dcterms:modified>
</cp:coreProperties>
</file>