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7" r:id="rId6"/>
    <p:sldId id="264" r:id="rId7"/>
    <p:sldId id="266" r:id="rId8"/>
    <p:sldId id="261" r:id="rId9"/>
    <p:sldId id="263" r:id="rId10"/>
    <p:sldId id="265" r:id="rId11"/>
    <p:sldId id="262" r:id="rId12"/>
    <p:sldId id="260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ADBC-7580-4C0C-80EB-B9AAC05C03F1}" type="doc">
      <dgm:prSet loTypeId="urn:microsoft.com/office/officeart/2005/8/layout/hierarchy2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8DD7BA1-12F0-44E3-9067-325E83BDA7AB}">
      <dgm:prSet/>
      <dgm:spPr/>
      <dgm:t>
        <a:bodyPr/>
        <a:lstStyle/>
        <a:p>
          <a:pPr rtl="0"/>
          <a:r>
            <a:rPr lang="en-US" dirty="0" smtClean="0"/>
            <a:t>Linear and non-linear models</a:t>
          </a:r>
          <a:endParaRPr lang="en-US" dirty="0"/>
        </a:p>
      </dgm:t>
    </dgm:pt>
    <dgm:pt modelId="{DDC57689-69E4-4BE0-82A6-AC20DC58B850}" type="parTrans" cxnId="{F78A1971-CB0B-4923-9F95-CCF965A8EC5E}">
      <dgm:prSet/>
      <dgm:spPr/>
      <dgm:t>
        <a:bodyPr/>
        <a:lstStyle/>
        <a:p>
          <a:endParaRPr lang="en-US"/>
        </a:p>
      </dgm:t>
    </dgm:pt>
    <dgm:pt modelId="{09A271CF-DC0B-46D0-946C-B3DADFDC2BEF}" type="sibTrans" cxnId="{F78A1971-CB0B-4923-9F95-CCF965A8EC5E}">
      <dgm:prSet/>
      <dgm:spPr/>
      <dgm:t>
        <a:bodyPr/>
        <a:lstStyle/>
        <a:p>
          <a:endParaRPr lang="en-US"/>
        </a:p>
      </dgm:t>
    </dgm:pt>
    <dgm:pt modelId="{2C2531E6-EB06-48A0-828E-F70E291871E5}">
      <dgm:prSet/>
      <dgm:spPr/>
      <dgm:t>
        <a:bodyPr/>
        <a:lstStyle/>
        <a:p>
          <a:pPr rtl="0"/>
          <a:r>
            <a:rPr lang="en-US" dirty="0" smtClean="0"/>
            <a:t>Artificial neural networks (ANN)</a:t>
          </a:r>
          <a:endParaRPr lang="en-US" dirty="0"/>
        </a:p>
      </dgm:t>
    </dgm:pt>
    <dgm:pt modelId="{8CEC82A6-8022-4E78-8530-CD99845DADD7}" type="parTrans" cxnId="{D4C8F88C-0D30-4B49-8F07-354C14007591}">
      <dgm:prSet/>
      <dgm:spPr/>
      <dgm:t>
        <a:bodyPr/>
        <a:lstStyle/>
        <a:p>
          <a:endParaRPr lang="en-US"/>
        </a:p>
      </dgm:t>
    </dgm:pt>
    <dgm:pt modelId="{E7E59A7A-43FC-48AF-9418-B004641F43E5}" type="sibTrans" cxnId="{D4C8F88C-0D30-4B49-8F07-354C14007591}">
      <dgm:prSet/>
      <dgm:spPr/>
      <dgm:t>
        <a:bodyPr/>
        <a:lstStyle/>
        <a:p>
          <a:endParaRPr lang="en-US"/>
        </a:p>
      </dgm:t>
    </dgm:pt>
    <dgm:pt modelId="{9EB04EF1-581F-4481-BE6A-9FCACCFDE3EC}">
      <dgm:prSet/>
      <dgm:spPr/>
      <dgm:t>
        <a:bodyPr/>
        <a:lstStyle/>
        <a:p>
          <a:pPr rtl="0"/>
          <a:r>
            <a:rPr lang="en-US" dirty="0" smtClean="0"/>
            <a:t>Generalized linear models (GLM)</a:t>
          </a:r>
          <a:endParaRPr lang="en-US" dirty="0"/>
        </a:p>
      </dgm:t>
    </dgm:pt>
    <dgm:pt modelId="{15189C34-820A-4464-9CEE-6050F6A2BECE}" type="parTrans" cxnId="{D8FD596E-AE70-4D81-ABD4-319F883B7D0E}">
      <dgm:prSet/>
      <dgm:spPr/>
      <dgm:t>
        <a:bodyPr/>
        <a:lstStyle/>
        <a:p>
          <a:endParaRPr lang="en-US"/>
        </a:p>
      </dgm:t>
    </dgm:pt>
    <dgm:pt modelId="{2097CB49-E14B-477C-8B8B-311D843314B5}" type="sibTrans" cxnId="{D8FD596E-AE70-4D81-ABD4-319F883B7D0E}">
      <dgm:prSet/>
      <dgm:spPr/>
      <dgm:t>
        <a:bodyPr/>
        <a:lstStyle/>
        <a:p>
          <a:endParaRPr lang="en-US"/>
        </a:p>
      </dgm:t>
    </dgm:pt>
    <dgm:pt modelId="{AF719D2D-4A69-43D4-B55F-43B7E4BD3494}">
      <dgm:prSet/>
      <dgm:spPr/>
      <dgm:t>
        <a:bodyPr/>
        <a:lstStyle/>
        <a:p>
          <a:pPr rtl="0"/>
          <a:r>
            <a:rPr lang="en-US" dirty="0" smtClean="0"/>
            <a:t>Simple and multiple linear regression</a:t>
          </a:r>
          <a:endParaRPr lang="en-US" dirty="0"/>
        </a:p>
      </dgm:t>
    </dgm:pt>
    <dgm:pt modelId="{40D5BE90-C2A4-4B90-9885-7EA007ED720B}" type="parTrans" cxnId="{61BB6920-D0FA-4065-97AD-5400B92BAE4D}">
      <dgm:prSet/>
      <dgm:spPr/>
      <dgm:t>
        <a:bodyPr/>
        <a:lstStyle/>
        <a:p>
          <a:endParaRPr lang="en-US"/>
        </a:p>
      </dgm:t>
    </dgm:pt>
    <dgm:pt modelId="{F582A777-DA29-48F1-AB05-6F1DEF2EA553}" type="sibTrans" cxnId="{61BB6920-D0FA-4065-97AD-5400B92BAE4D}">
      <dgm:prSet/>
      <dgm:spPr/>
      <dgm:t>
        <a:bodyPr/>
        <a:lstStyle/>
        <a:p>
          <a:endParaRPr lang="en-US"/>
        </a:p>
      </dgm:t>
    </dgm:pt>
    <dgm:pt modelId="{78F46DDF-3722-4118-82B1-079A1F4531B1}">
      <dgm:prSet/>
      <dgm:spPr/>
      <dgm:t>
        <a:bodyPr/>
        <a:lstStyle/>
        <a:p>
          <a:pPr rtl="0"/>
          <a:r>
            <a:rPr lang="en-US" dirty="0" smtClean="0"/>
            <a:t>Poisson regression</a:t>
          </a:r>
          <a:endParaRPr lang="en-US" dirty="0"/>
        </a:p>
      </dgm:t>
    </dgm:pt>
    <dgm:pt modelId="{4470D1F3-C3EC-46AB-9699-7A80A7C7860D}" type="parTrans" cxnId="{EC4D9374-8938-477C-8015-585D3CB331F7}">
      <dgm:prSet/>
      <dgm:spPr/>
      <dgm:t>
        <a:bodyPr/>
        <a:lstStyle/>
        <a:p>
          <a:endParaRPr lang="en-US"/>
        </a:p>
      </dgm:t>
    </dgm:pt>
    <dgm:pt modelId="{76F7523C-ACC1-4F72-B831-CA0350228F22}" type="sibTrans" cxnId="{EC4D9374-8938-477C-8015-585D3CB331F7}">
      <dgm:prSet/>
      <dgm:spPr/>
      <dgm:t>
        <a:bodyPr/>
        <a:lstStyle/>
        <a:p>
          <a:endParaRPr lang="en-US"/>
        </a:p>
      </dgm:t>
    </dgm:pt>
    <dgm:pt modelId="{5396F949-3A66-4EBA-A05B-4E8FF597F8CF}">
      <dgm:prSet/>
      <dgm:spPr/>
      <dgm:t>
        <a:bodyPr/>
        <a:lstStyle/>
        <a:p>
          <a:pPr rtl="0"/>
          <a:r>
            <a:rPr lang="en-US" dirty="0" smtClean="0"/>
            <a:t>Support vector machines</a:t>
          </a:r>
          <a:endParaRPr lang="en-US" dirty="0"/>
        </a:p>
      </dgm:t>
    </dgm:pt>
    <dgm:pt modelId="{EFB41010-06F5-41EE-AFA2-CBA482EDAD5A}" type="parTrans" cxnId="{BF2BD1FE-8989-45B8-A5DB-90E2E503EF60}">
      <dgm:prSet/>
      <dgm:spPr/>
      <dgm:t>
        <a:bodyPr/>
        <a:lstStyle/>
        <a:p>
          <a:endParaRPr lang="en-US"/>
        </a:p>
      </dgm:t>
    </dgm:pt>
    <dgm:pt modelId="{E668741F-9F7B-4EA2-85FA-6CC53AFD3D3D}" type="sibTrans" cxnId="{BF2BD1FE-8989-45B8-A5DB-90E2E503EF60}">
      <dgm:prSet/>
      <dgm:spPr/>
      <dgm:t>
        <a:bodyPr/>
        <a:lstStyle/>
        <a:p>
          <a:endParaRPr lang="en-US"/>
        </a:p>
      </dgm:t>
    </dgm:pt>
    <dgm:pt modelId="{EAC5056D-B779-453C-AD35-4134DF284750}">
      <dgm:prSet/>
      <dgm:spPr/>
      <dgm:t>
        <a:bodyPr/>
        <a:lstStyle/>
        <a:p>
          <a:pPr rtl="0"/>
          <a:r>
            <a:rPr lang="en-US" dirty="0" smtClean="0"/>
            <a:t>Principal components</a:t>
          </a:r>
          <a:endParaRPr lang="en-US" dirty="0"/>
        </a:p>
      </dgm:t>
    </dgm:pt>
    <dgm:pt modelId="{C9710AAB-1DB8-467E-B8A9-2D9B5C25B334}" type="parTrans" cxnId="{42688671-8E0F-4324-9D61-1FBE7DE9EEE2}">
      <dgm:prSet/>
      <dgm:spPr/>
      <dgm:t>
        <a:bodyPr/>
        <a:lstStyle/>
        <a:p>
          <a:endParaRPr lang="en-US"/>
        </a:p>
      </dgm:t>
    </dgm:pt>
    <dgm:pt modelId="{CE317157-0360-4C8E-964F-81306EF46BE9}" type="sibTrans" cxnId="{42688671-8E0F-4324-9D61-1FBE7DE9EEE2}">
      <dgm:prSet/>
      <dgm:spPr/>
      <dgm:t>
        <a:bodyPr/>
        <a:lstStyle/>
        <a:p>
          <a:endParaRPr lang="en-US"/>
        </a:p>
      </dgm:t>
    </dgm:pt>
    <dgm:pt modelId="{F2BA4C3F-D777-4B75-BFBF-211B1E2ABA90}">
      <dgm:prSet/>
      <dgm:spPr/>
      <dgm:t>
        <a:bodyPr/>
        <a:lstStyle/>
        <a:p>
          <a:pPr rtl="0"/>
          <a:r>
            <a:rPr lang="en-US" dirty="0" smtClean="0"/>
            <a:t>Partial least squares (PLS)</a:t>
          </a:r>
          <a:endParaRPr lang="en-US" dirty="0"/>
        </a:p>
      </dgm:t>
    </dgm:pt>
    <dgm:pt modelId="{29FF0A98-F330-482F-8D6F-0BB0E8FC89B5}" type="parTrans" cxnId="{977EAD8B-AFA5-4B7C-87E9-07826D21F56C}">
      <dgm:prSet/>
      <dgm:spPr/>
      <dgm:t>
        <a:bodyPr/>
        <a:lstStyle/>
        <a:p>
          <a:endParaRPr lang="en-US"/>
        </a:p>
      </dgm:t>
    </dgm:pt>
    <dgm:pt modelId="{95A87EFF-1883-42D7-BF6E-7768D8AE06B8}" type="sibTrans" cxnId="{977EAD8B-AFA5-4B7C-87E9-07826D21F56C}">
      <dgm:prSet/>
      <dgm:spPr/>
      <dgm:t>
        <a:bodyPr/>
        <a:lstStyle/>
        <a:p>
          <a:endParaRPr lang="en-US"/>
        </a:p>
      </dgm:t>
    </dgm:pt>
    <dgm:pt modelId="{E96CF419-F8B7-4BD5-88DA-C17E943DF8AA}">
      <dgm:prSet/>
      <dgm:spPr/>
      <dgm:t>
        <a:bodyPr/>
        <a:lstStyle/>
        <a:p>
          <a:pPr rtl="0"/>
          <a:r>
            <a:rPr lang="en-US" dirty="0" smtClean="0"/>
            <a:t>Principal component regression (PCR)</a:t>
          </a:r>
          <a:endParaRPr lang="en-US" dirty="0"/>
        </a:p>
      </dgm:t>
    </dgm:pt>
    <dgm:pt modelId="{3BF9D0F5-FCD2-47ED-909E-2C47C9D40FFA}" type="parTrans" cxnId="{7BCF7AE0-56E2-4168-A120-912F9B28A1A9}">
      <dgm:prSet/>
      <dgm:spPr/>
      <dgm:t>
        <a:bodyPr/>
        <a:lstStyle/>
        <a:p>
          <a:endParaRPr lang="en-US"/>
        </a:p>
      </dgm:t>
    </dgm:pt>
    <dgm:pt modelId="{2D940F6B-F64D-4D69-8A11-878415E2EE3A}" type="sibTrans" cxnId="{7BCF7AE0-56E2-4168-A120-912F9B28A1A9}">
      <dgm:prSet/>
      <dgm:spPr/>
      <dgm:t>
        <a:bodyPr/>
        <a:lstStyle/>
        <a:p>
          <a:endParaRPr lang="en-US"/>
        </a:p>
      </dgm:t>
    </dgm:pt>
    <dgm:pt modelId="{7300E554-63E9-460B-95F4-3331BBE12AFB}">
      <dgm:prSet/>
      <dgm:spPr/>
      <dgm:t>
        <a:bodyPr/>
        <a:lstStyle/>
        <a:p>
          <a:pPr rtl="0"/>
          <a:r>
            <a:rPr lang="en-US" dirty="0" smtClean="0"/>
            <a:t>Classification and regression trees (CART)</a:t>
          </a:r>
          <a:endParaRPr lang="en-US" dirty="0"/>
        </a:p>
      </dgm:t>
    </dgm:pt>
    <dgm:pt modelId="{9872552B-5908-46A9-9C2A-A01742A3E978}" type="parTrans" cxnId="{C483CFD2-FADD-4B83-91B8-1E1999D01B5C}">
      <dgm:prSet/>
      <dgm:spPr/>
      <dgm:t>
        <a:bodyPr/>
        <a:lstStyle/>
        <a:p>
          <a:endParaRPr lang="en-US"/>
        </a:p>
      </dgm:t>
    </dgm:pt>
    <dgm:pt modelId="{C3B3B615-3C68-49E5-9244-56334C024F27}" type="sibTrans" cxnId="{C483CFD2-FADD-4B83-91B8-1E1999D01B5C}">
      <dgm:prSet/>
      <dgm:spPr/>
      <dgm:t>
        <a:bodyPr/>
        <a:lstStyle/>
        <a:p>
          <a:endParaRPr lang="en-US"/>
        </a:p>
      </dgm:t>
    </dgm:pt>
    <dgm:pt modelId="{FCAE5C19-1B2A-49DE-8F3A-770D8E2FB1D1}">
      <dgm:prSet/>
      <dgm:spPr/>
      <dgm:t>
        <a:bodyPr/>
        <a:lstStyle/>
        <a:p>
          <a:pPr rtl="0"/>
          <a:r>
            <a:rPr lang="en-US" dirty="0" smtClean="0"/>
            <a:t>Decision trees</a:t>
          </a:r>
          <a:endParaRPr lang="en-US" dirty="0"/>
        </a:p>
      </dgm:t>
    </dgm:pt>
    <dgm:pt modelId="{C28C1764-3736-4981-A88C-30D7BE359420}" type="parTrans" cxnId="{11D807E5-27A6-4EE3-A03A-E6040128C152}">
      <dgm:prSet/>
      <dgm:spPr/>
      <dgm:t>
        <a:bodyPr/>
        <a:lstStyle/>
        <a:p>
          <a:endParaRPr lang="en-US"/>
        </a:p>
      </dgm:t>
    </dgm:pt>
    <dgm:pt modelId="{DCC5C2C8-1359-4483-97EE-B576C972BE5B}" type="sibTrans" cxnId="{11D807E5-27A6-4EE3-A03A-E6040128C152}">
      <dgm:prSet/>
      <dgm:spPr/>
      <dgm:t>
        <a:bodyPr/>
        <a:lstStyle/>
        <a:p>
          <a:endParaRPr lang="en-US"/>
        </a:p>
      </dgm:t>
    </dgm:pt>
    <dgm:pt modelId="{2FD8A392-74AE-4FBF-9400-BCD2358B4F40}">
      <dgm:prSet/>
      <dgm:spPr/>
      <dgm:t>
        <a:bodyPr/>
        <a:lstStyle/>
        <a:p>
          <a:pPr rtl="0"/>
          <a:r>
            <a:rPr lang="en-US" dirty="0" smtClean="0"/>
            <a:t>Regression trees</a:t>
          </a:r>
          <a:endParaRPr lang="en-US" dirty="0"/>
        </a:p>
      </dgm:t>
    </dgm:pt>
    <dgm:pt modelId="{F57656D4-67CC-4D05-8ED5-0551905DAC9D}" type="parTrans" cxnId="{9C59453F-5A88-4AA8-977A-7F5BE607D9EE}">
      <dgm:prSet/>
      <dgm:spPr/>
      <dgm:t>
        <a:bodyPr/>
        <a:lstStyle/>
        <a:p>
          <a:endParaRPr lang="en-US"/>
        </a:p>
      </dgm:t>
    </dgm:pt>
    <dgm:pt modelId="{10764E40-111D-4E5A-BE40-B0C936175EB5}" type="sibTrans" cxnId="{9C59453F-5A88-4AA8-977A-7F5BE607D9EE}">
      <dgm:prSet/>
      <dgm:spPr/>
      <dgm:t>
        <a:bodyPr/>
        <a:lstStyle/>
        <a:p>
          <a:endParaRPr lang="en-US"/>
        </a:p>
      </dgm:t>
    </dgm:pt>
    <dgm:pt modelId="{10047B80-91D8-4536-8C4D-42D9F1864447}">
      <dgm:prSet/>
      <dgm:spPr/>
      <dgm:t>
        <a:bodyPr/>
        <a:lstStyle/>
        <a:p>
          <a:pPr rtl="0"/>
          <a:r>
            <a:rPr lang="en-US" dirty="0" smtClean="0"/>
            <a:t>Ensembles</a:t>
          </a:r>
          <a:endParaRPr lang="en-US" dirty="0"/>
        </a:p>
      </dgm:t>
    </dgm:pt>
    <dgm:pt modelId="{F45042AB-EFB9-401F-8DAC-9A71D03E88E3}" type="parTrans" cxnId="{4A550470-7E02-452C-B843-EBE0B1523B09}">
      <dgm:prSet/>
      <dgm:spPr/>
      <dgm:t>
        <a:bodyPr/>
        <a:lstStyle/>
        <a:p>
          <a:endParaRPr lang="en-US"/>
        </a:p>
      </dgm:t>
    </dgm:pt>
    <dgm:pt modelId="{E0D8B5EB-246D-43FC-B952-83A269720D6C}" type="sibTrans" cxnId="{4A550470-7E02-452C-B843-EBE0B1523B09}">
      <dgm:prSet/>
      <dgm:spPr/>
      <dgm:t>
        <a:bodyPr/>
        <a:lstStyle/>
        <a:p>
          <a:endParaRPr lang="en-US"/>
        </a:p>
      </dgm:t>
    </dgm:pt>
    <dgm:pt modelId="{16D9186E-78DA-4B1E-BAE3-82B3083C1CB2}">
      <dgm:prSet/>
      <dgm:spPr/>
      <dgm:t>
        <a:bodyPr/>
        <a:lstStyle/>
        <a:p>
          <a:pPr rtl="0"/>
          <a:r>
            <a:rPr lang="en-US" dirty="0" smtClean="0"/>
            <a:t>Gradient boosting</a:t>
          </a:r>
          <a:endParaRPr lang="en-US" dirty="0"/>
        </a:p>
      </dgm:t>
    </dgm:pt>
    <dgm:pt modelId="{810E92CC-1953-4140-BEFB-DAAE97D07841}" type="parTrans" cxnId="{AB3E2729-5EC0-4494-A4E0-B868ADBF0188}">
      <dgm:prSet/>
      <dgm:spPr/>
      <dgm:t>
        <a:bodyPr/>
        <a:lstStyle/>
        <a:p>
          <a:endParaRPr lang="en-US"/>
        </a:p>
      </dgm:t>
    </dgm:pt>
    <dgm:pt modelId="{B4F45068-0D34-4E4D-A463-7EF30ADCA5C8}" type="sibTrans" cxnId="{AB3E2729-5EC0-4494-A4E0-B868ADBF0188}">
      <dgm:prSet/>
      <dgm:spPr/>
      <dgm:t>
        <a:bodyPr/>
        <a:lstStyle/>
        <a:p>
          <a:endParaRPr lang="en-US"/>
        </a:p>
      </dgm:t>
    </dgm:pt>
    <dgm:pt modelId="{43A21293-89E1-48DC-99A9-D9DD180EC8E9}">
      <dgm:prSet/>
      <dgm:spPr/>
      <dgm:t>
        <a:bodyPr/>
        <a:lstStyle/>
        <a:p>
          <a:pPr rtl="0"/>
          <a:r>
            <a:rPr lang="en-US" dirty="0" smtClean="0"/>
            <a:t>Rule-based models</a:t>
          </a:r>
          <a:endParaRPr lang="en-US" dirty="0"/>
        </a:p>
      </dgm:t>
    </dgm:pt>
    <dgm:pt modelId="{3B120818-A701-4686-B50C-5877A756344E}" type="parTrans" cxnId="{06014CCC-31CF-4433-A82E-339C2F70B28B}">
      <dgm:prSet/>
      <dgm:spPr/>
      <dgm:t>
        <a:bodyPr/>
        <a:lstStyle/>
        <a:p>
          <a:endParaRPr lang="en-US"/>
        </a:p>
      </dgm:t>
    </dgm:pt>
    <dgm:pt modelId="{C52884CA-2ACA-4B60-9DB7-16BEE102CA45}" type="sibTrans" cxnId="{06014CCC-31CF-4433-A82E-339C2F70B28B}">
      <dgm:prSet/>
      <dgm:spPr/>
      <dgm:t>
        <a:bodyPr/>
        <a:lstStyle/>
        <a:p>
          <a:endParaRPr lang="en-US"/>
        </a:p>
      </dgm:t>
    </dgm:pt>
    <dgm:pt modelId="{D7A7661A-8240-4293-9E96-D033CF9093FD}">
      <dgm:prSet/>
      <dgm:spPr/>
      <dgm:t>
        <a:bodyPr/>
        <a:lstStyle/>
        <a:p>
          <a:pPr rtl="0"/>
          <a:r>
            <a:rPr lang="en-US" dirty="0" smtClean="0"/>
            <a:t>Bayesian networks</a:t>
          </a:r>
          <a:endParaRPr lang="en-US" dirty="0"/>
        </a:p>
      </dgm:t>
    </dgm:pt>
    <dgm:pt modelId="{E313DF6F-3F50-4645-81B4-C213D41E44BE}" type="parTrans" cxnId="{E1F510FB-20C7-4513-B5C4-71C971DF8850}">
      <dgm:prSet/>
      <dgm:spPr/>
      <dgm:t>
        <a:bodyPr/>
        <a:lstStyle/>
        <a:p>
          <a:endParaRPr lang="en-US"/>
        </a:p>
      </dgm:t>
    </dgm:pt>
    <dgm:pt modelId="{EF03D5E2-1067-407D-9464-4A656A26739C}" type="sibTrans" cxnId="{E1F510FB-20C7-4513-B5C4-71C971DF8850}">
      <dgm:prSet/>
      <dgm:spPr/>
      <dgm:t>
        <a:bodyPr/>
        <a:lstStyle/>
        <a:p>
          <a:endParaRPr lang="en-US"/>
        </a:p>
      </dgm:t>
    </dgm:pt>
    <dgm:pt modelId="{13E5D119-4021-4343-8141-289FF6B8FC1F}">
      <dgm:prSet/>
      <dgm:spPr/>
      <dgm:t>
        <a:bodyPr/>
        <a:lstStyle/>
        <a:p>
          <a:pPr rtl="0"/>
          <a:r>
            <a:rPr lang="en-US" dirty="0" smtClean="0"/>
            <a:t>Distance-based models</a:t>
          </a:r>
          <a:endParaRPr lang="en-US" dirty="0"/>
        </a:p>
      </dgm:t>
    </dgm:pt>
    <dgm:pt modelId="{FF76645B-93BD-4DB1-9564-3946C71E6A2A}" type="parTrans" cxnId="{640C8544-1B63-4CC0-A078-6C31331B306F}">
      <dgm:prSet/>
      <dgm:spPr/>
      <dgm:t>
        <a:bodyPr/>
        <a:lstStyle/>
        <a:p>
          <a:endParaRPr lang="en-US"/>
        </a:p>
      </dgm:t>
    </dgm:pt>
    <dgm:pt modelId="{E0642523-AAC1-4647-90C4-467B3D9BA166}" type="sibTrans" cxnId="{640C8544-1B63-4CC0-A078-6C31331B306F}">
      <dgm:prSet/>
      <dgm:spPr/>
      <dgm:t>
        <a:bodyPr/>
        <a:lstStyle/>
        <a:p>
          <a:endParaRPr lang="en-US"/>
        </a:p>
      </dgm:t>
    </dgm:pt>
    <dgm:pt modelId="{0D9745E5-C496-4767-BEED-268086599CA2}">
      <dgm:prSet/>
      <dgm:spPr/>
      <dgm:t>
        <a:bodyPr/>
        <a:lstStyle/>
        <a:p>
          <a:pPr rtl="0"/>
          <a:r>
            <a:rPr lang="en-US" dirty="0" smtClean="0"/>
            <a:t>K-nearest neighbors (k-NN)</a:t>
          </a:r>
          <a:endParaRPr lang="en-US" dirty="0"/>
        </a:p>
      </dgm:t>
    </dgm:pt>
    <dgm:pt modelId="{C7354EF5-6CE5-430F-8F47-9FD5778C2BB7}" type="parTrans" cxnId="{9581D270-AF02-4B34-8C30-7DAAD3447E50}">
      <dgm:prSet/>
      <dgm:spPr/>
      <dgm:t>
        <a:bodyPr/>
        <a:lstStyle/>
        <a:p>
          <a:endParaRPr lang="en-US"/>
        </a:p>
      </dgm:t>
    </dgm:pt>
    <dgm:pt modelId="{91F1AF30-22D4-44D1-8AA0-2F72E6E75102}" type="sibTrans" cxnId="{9581D270-AF02-4B34-8C30-7DAAD3447E50}">
      <dgm:prSet/>
      <dgm:spPr/>
      <dgm:t>
        <a:bodyPr/>
        <a:lstStyle/>
        <a:p>
          <a:endParaRPr lang="en-US"/>
        </a:p>
      </dgm:t>
    </dgm:pt>
    <dgm:pt modelId="{060DD627-2448-4674-B6A4-67F665B01116}">
      <dgm:prSet/>
      <dgm:spPr/>
      <dgm:t>
        <a:bodyPr/>
        <a:lstStyle/>
        <a:p>
          <a:pPr rtl="0"/>
          <a:r>
            <a:rPr lang="en-US" dirty="0" smtClean="0"/>
            <a:t>Linear </a:t>
          </a:r>
          <a:r>
            <a:rPr lang="en-US" dirty="0" err="1" smtClean="0"/>
            <a:t>discriminant</a:t>
          </a:r>
          <a:r>
            <a:rPr lang="en-US" dirty="0" smtClean="0"/>
            <a:t> analysis (LDA)</a:t>
          </a:r>
          <a:endParaRPr lang="en-US" dirty="0"/>
        </a:p>
      </dgm:t>
    </dgm:pt>
    <dgm:pt modelId="{6570251B-D06F-4E6B-9CE3-3225D2489890}" type="parTrans" cxnId="{D6A71502-51EB-47C6-89E6-DD0F21DD92FB}">
      <dgm:prSet/>
      <dgm:spPr/>
      <dgm:t>
        <a:bodyPr/>
        <a:lstStyle/>
        <a:p>
          <a:endParaRPr lang="en-US"/>
        </a:p>
      </dgm:t>
    </dgm:pt>
    <dgm:pt modelId="{77B11565-8713-43C3-957C-62D12D07E579}" type="sibTrans" cxnId="{D6A71502-51EB-47C6-89E6-DD0F21DD92FB}">
      <dgm:prSet/>
      <dgm:spPr/>
      <dgm:t>
        <a:bodyPr/>
        <a:lstStyle/>
        <a:p>
          <a:endParaRPr lang="en-US"/>
        </a:p>
      </dgm:t>
    </dgm:pt>
    <dgm:pt modelId="{787CC825-0D26-4CA9-8558-331FB980601F}">
      <dgm:prSet/>
      <dgm:spPr/>
      <dgm:t>
        <a:bodyPr/>
        <a:lstStyle/>
        <a:p>
          <a:pPr rtl="0"/>
          <a:r>
            <a:rPr lang="en-US" smtClean="0"/>
            <a:t>Logistic regression</a:t>
          </a:r>
          <a:endParaRPr lang="en-US" dirty="0"/>
        </a:p>
      </dgm:t>
    </dgm:pt>
    <dgm:pt modelId="{BA0A2FD2-553A-46A5-9003-282EEA86B8B1}" type="parTrans" cxnId="{90895828-EE01-42DD-B90E-D422B10F9429}">
      <dgm:prSet/>
      <dgm:spPr/>
      <dgm:t>
        <a:bodyPr/>
        <a:lstStyle/>
        <a:p>
          <a:endParaRPr lang="en-US"/>
        </a:p>
      </dgm:t>
    </dgm:pt>
    <dgm:pt modelId="{822472DF-9D96-42AC-A50C-90F4E03FA78F}" type="sibTrans" cxnId="{90895828-EE01-42DD-B90E-D422B10F9429}">
      <dgm:prSet/>
      <dgm:spPr/>
      <dgm:t>
        <a:bodyPr/>
        <a:lstStyle/>
        <a:p>
          <a:endParaRPr lang="en-US"/>
        </a:p>
      </dgm:t>
    </dgm:pt>
    <dgm:pt modelId="{606AD613-313D-4915-8D69-8D8C322586E0}">
      <dgm:prSet/>
      <dgm:spPr/>
      <dgm:t>
        <a:bodyPr/>
        <a:lstStyle/>
        <a:p>
          <a:r>
            <a:rPr lang="en-US" dirty="0" smtClean="0"/>
            <a:t>Binary logistic regression</a:t>
          </a:r>
          <a:endParaRPr lang="en-US" dirty="0"/>
        </a:p>
      </dgm:t>
    </dgm:pt>
    <dgm:pt modelId="{0F13976A-7AC9-4304-8CD3-544C933A8957}" type="parTrans" cxnId="{96078BCA-01ED-42AD-8D95-898F6223A8F0}">
      <dgm:prSet/>
      <dgm:spPr/>
      <dgm:t>
        <a:bodyPr/>
        <a:lstStyle/>
        <a:p>
          <a:endParaRPr lang="en-US"/>
        </a:p>
      </dgm:t>
    </dgm:pt>
    <dgm:pt modelId="{8758C967-C823-4166-AD5E-DAC9D30F4CD2}" type="sibTrans" cxnId="{96078BCA-01ED-42AD-8D95-898F6223A8F0}">
      <dgm:prSet/>
      <dgm:spPr/>
      <dgm:t>
        <a:bodyPr/>
        <a:lstStyle/>
        <a:p>
          <a:endParaRPr lang="en-US"/>
        </a:p>
      </dgm:t>
    </dgm:pt>
    <dgm:pt modelId="{264AB0C5-5D80-43FA-96C2-87AE08066792}">
      <dgm:prSet/>
      <dgm:spPr/>
      <dgm:t>
        <a:bodyPr/>
        <a:lstStyle/>
        <a:p>
          <a:r>
            <a:rPr lang="en-US" dirty="0" smtClean="0"/>
            <a:t>Multinomial logistic regression</a:t>
          </a:r>
          <a:endParaRPr lang="en-US" dirty="0"/>
        </a:p>
      </dgm:t>
    </dgm:pt>
    <dgm:pt modelId="{D6B82033-4B4F-4DFF-B60B-E38380D852E2}" type="parTrans" cxnId="{ECE23094-E1A8-41BE-91EF-1E49F02CBEB9}">
      <dgm:prSet/>
      <dgm:spPr/>
      <dgm:t>
        <a:bodyPr/>
        <a:lstStyle/>
        <a:p>
          <a:endParaRPr lang="en-US"/>
        </a:p>
      </dgm:t>
    </dgm:pt>
    <dgm:pt modelId="{32CC0AC1-4BF1-4869-89F1-BFB5C17ECDEA}" type="sibTrans" cxnId="{ECE23094-E1A8-41BE-91EF-1E49F02CBEB9}">
      <dgm:prSet/>
      <dgm:spPr/>
      <dgm:t>
        <a:bodyPr/>
        <a:lstStyle/>
        <a:p>
          <a:endParaRPr lang="en-US"/>
        </a:p>
      </dgm:t>
    </dgm:pt>
    <dgm:pt modelId="{064642D9-1105-4687-AD2E-CFD9B6A389FF}">
      <dgm:prSet/>
      <dgm:spPr/>
      <dgm:t>
        <a:bodyPr/>
        <a:lstStyle/>
        <a:p>
          <a:r>
            <a:rPr lang="en-US" dirty="0" smtClean="0"/>
            <a:t>Cumulative logit</a:t>
          </a:r>
          <a:endParaRPr lang="en-US" dirty="0"/>
        </a:p>
      </dgm:t>
    </dgm:pt>
    <dgm:pt modelId="{15883400-5062-4557-8C25-690A4ADF63B9}" type="parTrans" cxnId="{1DBD0B98-1034-4604-9285-15DE198F1F99}">
      <dgm:prSet/>
      <dgm:spPr/>
      <dgm:t>
        <a:bodyPr/>
        <a:lstStyle/>
        <a:p>
          <a:endParaRPr lang="en-US"/>
        </a:p>
      </dgm:t>
    </dgm:pt>
    <dgm:pt modelId="{8DB9F14D-A64B-4FEA-A4E8-67505B7F10CC}" type="sibTrans" cxnId="{1DBD0B98-1034-4604-9285-15DE198F1F99}">
      <dgm:prSet/>
      <dgm:spPr/>
      <dgm:t>
        <a:bodyPr/>
        <a:lstStyle/>
        <a:p>
          <a:endParaRPr lang="en-US"/>
        </a:p>
      </dgm:t>
    </dgm:pt>
    <dgm:pt modelId="{A6EADBDD-CA13-4281-9A2C-A982E0BA957A}">
      <dgm:prSet/>
      <dgm:spPr/>
      <dgm:t>
        <a:bodyPr/>
        <a:lstStyle/>
        <a:p>
          <a:pPr rtl="0"/>
          <a:r>
            <a:rPr lang="en-US" smtClean="0"/>
            <a:t>randomForest </a:t>
          </a:r>
          <a:endParaRPr lang="en-US" dirty="0"/>
        </a:p>
      </dgm:t>
    </dgm:pt>
    <dgm:pt modelId="{48AE6F58-B4DF-48C2-B4B3-6C3163253B07}" type="parTrans" cxnId="{1DF85478-2FFD-4C7C-8579-174DB33C4AC5}">
      <dgm:prSet/>
      <dgm:spPr/>
      <dgm:t>
        <a:bodyPr/>
        <a:lstStyle/>
        <a:p>
          <a:endParaRPr lang="en-US"/>
        </a:p>
      </dgm:t>
    </dgm:pt>
    <dgm:pt modelId="{5F47C5FF-9F20-4428-AAB0-689D62C1BC36}" type="sibTrans" cxnId="{1DF85478-2FFD-4C7C-8579-174DB33C4AC5}">
      <dgm:prSet/>
      <dgm:spPr/>
      <dgm:t>
        <a:bodyPr/>
        <a:lstStyle/>
        <a:p>
          <a:endParaRPr lang="en-US"/>
        </a:p>
      </dgm:t>
    </dgm:pt>
    <dgm:pt modelId="{59C66442-7921-4D6B-A40F-52F957856F5E}" type="pres">
      <dgm:prSet presAssocID="{ABEAADBC-7580-4C0C-80EB-B9AAC05C03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8F0B6-57FC-44BB-9657-70093C8FC3D3}" type="pres">
      <dgm:prSet presAssocID="{F8DD7BA1-12F0-44E3-9067-325E83BDA7AB}" presName="root1" presStyleCnt="0"/>
      <dgm:spPr/>
    </dgm:pt>
    <dgm:pt modelId="{B0DBD3C3-E765-45C6-8797-09D30EF2404D}" type="pres">
      <dgm:prSet presAssocID="{F8DD7BA1-12F0-44E3-9067-325E83BDA7A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BF1D9-B09C-4CBC-A009-43319F9D9F0E}" type="pres">
      <dgm:prSet presAssocID="{F8DD7BA1-12F0-44E3-9067-325E83BDA7AB}" presName="level2hierChild" presStyleCnt="0"/>
      <dgm:spPr/>
    </dgm:pt>
    <dgm:pt modelId="{E00A8B4C-00E1-4934-93C4-B40CF28B9570}" type="pres">
      <dgm:prSet presAssocID="{8CEC82A6-8022-4E78-8530-CD99845DADD7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7893672A-FB1B-427F-A091-71A0219F6814}" type="pres">
      <dgm:prSet presAssocID="{8CEC82A6-8022-4E78-8530-CD99845DADD7}" presName="connTx" presStyleLbl="parChTrans1D2" presStyleIdx="0" presStyleCnt="9"/>
      <dgm:spPr/>
      <dgm:t>
        <a:bodyPr/>
        <a:lstStyle/>
        <a:p>
          <a:endParaRPr lang="en-US"/>
        </a:p>
      </dgm:t>
    </dgm:pt>
    <dgm:pt modelId="{CB03A866-3257-4DB9-B1E9-8688187D541C}" type="pres">
      <dgm:prSet presAssocID="{2C2531E6-EB06-48A0-828E-F70E291871E5}" presName="root2" presStyleCnt="0"/>
      <dgm:spPr/>
    </dgm:pt>
    <dgm:pt modelId="{85528ADA-F676-431F-BB53-DC642B834745}" type="pres">
      <dgm:prSet presAssocID="{2C2531E6-EB06-48A0-828E-F70E291871E5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ABACC-4E9E-44E2-BD04-F74912079475}" type="pres">
      <dgm:prSet presAssocID="{2C2531E6-EB06-48A0-828E-F70E291871E5}" presName="level3hierChild" presStyleCnt="0"/>
      <dgm:spPr/>
    </dgm:pt>
    <dgm:pt modelId="{1C0CB241-C2DD-4767-B18B-61BA53B31EC1}" type="pres">
      <dgm:prSet presAssocID="{15189C34-820A-4464-9CEE-6050F6A2BECE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6A20C105-601C-4166-9C65-D8F197AC43D1}" type="pres">
      <dgm:prSet presAssocID="{15189C34-820A-4464-9CEE-6050F6A2BECE}" presName="connTx" presStyleLbl="parChTrans1D2" presStyleIdx="1" presStyleCnt="9"/>
      <dgm:spPr/>
      <dgm:t>
        <a:bodyPr/>
        <a:lstStyle/>
        <a:p>
          <a:endParaRPr lang="en-US"/>
        </a:p>
      </dgm:t>
    </dgm:pt>
    <dgm:pt modelId="{C59C7150-2819-4640-9554-296F6EF41280}" type="pres">
      <dgm:prSet presAssocID="{9EB04EF1-581F-4481-BE6A-9FCACCFDE3EC}" presName="root2" presStyleCnt="0"/>
      <dgm:spPr/>
    </dgm:pt>
    <dgm:pt modelId="{66C13765-AF00-48BF-9461-8FB89BCD845D}" type="pres">
      <dgm:prSet presAssocID="{9EB04EF1-581F-4481-BE6A-9FCACCFDE3E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6D52D8-5B2F-4E2E-A36E-7BFE21827BA8}" type="pres">
      <dgm:prSet presAssocID="{9EB04EF1-581F-4481-BE6A-9FCACCFDE3EC}" presName="level3hierChild" presStyleCnt="0"/>
      <dgm:spPr/>
    </dgm:pt>
    <dgm:pt modelId="{1FA1073B-0333-4509-990D-CFD3448AE6C8}" type="pres">
      <dgm:prSet presAssocID="{40D5BE90-C2A4-4B90-9885-7EA007ED720B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26724BFA-B30C-4E88-B133-386A54853403}" type="pres">
      <dgm:prSet presAssocID="{40D5BE90-C2A4-4B90-9885-7EA007ED720B}" presName="connTx" presStyleLbl="parChTrans1D3" presStyleIdx="0" presStyleCnt="7"/>
      <dgm:spPr/>
      <dgm:t>
        <a:bodyPr/>
        <a:lstStyle/>
        <a:p>
          <a:endParaRPr lang="en-US"/>
        </a:p>
      </dgm:t>
    </dgm:pt>
    <dgm:pt modelId="{1A8ACAFE-F7C6-4A1D-B291-FE826C19D3F2}" type="pres">
      <dgm:prSet presAssocID="{AF719D2D-4A69-43D4-B55F-43B7E4BD3494}" presName="root2" presStyleCnt="0"/>
      <dgm:spPr/>
    </dgm:pt>
    <dgm:pt modelId="{1F0CBCFA-C9EA-4909-8F62-8B00F4920DC7}" type="pres">
      <dgm:prSet presAssocID="{AF719D2D-4A69-43D4-B55F-43B7E4BD3494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B736B-3D9D-405E-B914-4D564983E6C7}" type="pres">
      <dgm:prSet presAssocID="{AF719D2D-4A69-43D4-B55F-43B7E4BD3494}" presName="level3hierChild" presStyleCnt="0"/>
      <dgm:spPr/>
    </dgm:pt>
    <dgm:pt modelId="{51A99098-365B-403F-8433-F2A3E0BE615E}" type="pres">
      <dgm:prSet presAssocID="{4470D1F3-C3EC-46AB-9699-7A80A7C7860D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4C67AD1-0F0E-4567-8487-BF67B902F92C}" type="pres">
      <dgm:prSet presAssocID="{4470D1F3-C3EC-46AB-9699-7A80A7C7860D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2C2FEF2-1D1B-48A9-BF35-ACD814C4D080}" type="pres">
      <dgm:prSet presAssocID="{78F46DDF-3722-4118-82B1-079A1F4531B1}" presName="root2" presStyleCnt="0"/>
      <dgm:spPr/>
    </dgm:pt>
    <dgm:pt modelId="{156A23D3-097C-4204-BD44-999D8901A219}" type="pres">
      <dgm:prSet presAssocID="{78F46DDF-3722-4118-82B1-079A1F4531B1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C45747-A2FA-4460-A1B8-410FB53AC52A}" type="pres">
      <dgm:prSet presAssocID="{78F46DDF-3722-4118-82B1-079A1F4531B1}" presName="level3hierChild" presStyleCnt="0"/>
      <dgm:spPr/>
    </dgm:pt>
    <dgm:pt modelId="{1D7CCD53-80E7-4EFE-9016-9269390DB7C5}" type="pres">
      <dgm:prSet presAssocID="{BA0A2FD2-553A-46A5-9003-282EEA86B8B1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66183FB5-1EC1-4373-9C3B-8CEC49308F8D}" type="pres">
      <dgm:prSet presAssocID="{BA0A2FD2-553A-46A5-9003-282EEA86B8B1}" presName="connTx" presStyleLbl="parChTrans1D3" presStyleIdx="2" presStyleCnt="7"/>
      <dgm:spPr/>
      <dgm:t>
        <a:bodyPr/>
        <a:lstStyle/>
        <a:p>
          <a:endParaRPr lang="en-US"/>
        </a:p>
      </dgm:t>
    </dgm:pt>
    <dgm:pt modelId="{92ED05B6-54CA-4F83-B1F3-D5489CBCA207}" type="pres">
      <dgm:prSet presAssocID="{787CC825-0D26-4CA9-8558-331FB980601F}" presName="root2" presStyleCnt="0"/>
      <dgm:spPr/>
    </dgm:pt>
    <dgm:pt modelId="{80A2F075-1FEA-43E3-B25D-A373529AC587}" type="pres">
      <dgm:prSet presAssocID="{787CC825-0D26-4CA9-8558-331FB980601F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F3F9B-0D28-4F15-A3FA-6C455420EDD7}" type="pres">
      <dgm:prSet presAssocID="{787CC825-0D26-4CA9-8558-331FB980601F}" presName="level3hierChild" presStyleCnt="0"/>
      <dgm:spPr/>
    </dgm:pt>
    <dgm:pt modelId="{75E6F59F-59DE-48EB-A5B5-92B8621311CC}" type="pres">
      <dgm:prSet presAssocID="{0F13976A-7AC9-4304-8CD3-544C933A8957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749FB20E-3151-4FC9-A751-D2B8AAAB7ADD}" type="pres">
      <dgm:prSet presAssocID="{0F13976A-7AC9-4304-8CD3-544C933A8957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66C495E-E73B-4E19-BECC-30DD84F791ED}" type="pres">
      <dgm:prSet presAssocID="{606AD613-313D-4915-8D69-8D8C322586E0}" presName="root2" presStyleCnt="0"/>
      <dgm:spPr/>
    </dgm:pt>
    <dgm:pt modelId="{A90E8D31-4CF4-445C-BF3A-9C67DE12BF47}" type="pres">
      <dgm:prSet presAssocID="{606AD613-313D-4915-8D69-8D8C322586E0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5C7F-7CC5-4570-8DF8-5362E0BB9C80}" type="pres">
      <dgm:prSet presAssocID="{606AD613-313D-4915-8D69-8D8C322586E0}" presName="level3hierChild" presStyleCnt="0"/>
      <dgm:spPr/>
    </dgm:pt>
    <dgm:pt modelId="{6764D79B-917E-45F7-B916-48E3952B8C6C}" type="pres">
      <dgm:prSet presAssocID="{D6B82033-4B4F-4DFF-B60B-E38380D852E2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10CB1F8D-47B4-4F58-8712-75330B299FF8}" type="pres">
      <dgm:prSet presAssocID="{D6B82033-4B4F-4DFF-B60B-E38380D852E2}" presName="connTx" presStyleLbl="parChTrans1D4" presStyleIdx="1" presStyleCnt="3"/>
      <dgm:spPr/>
      <dgm:t>
        <a:bodyPr/>
        <a:lstStyle/>
        <a:p>
          <a:endParaRPr lang="en-US"/>
        </a:p>
      </dgm:t>
    </dgm:pt>
    <dgm:pt modelId="{EBC93B02-D8B6-46A9-9C72-23B79ABC0B72}" type="pres">
      <dgm:prSet presAssocID="{264AB0C5-5D80-43FA-96C2-87AE08066792}" presName="root2" presStyleCnt="0"/>
      <dgm:spPr/>
    </dgm:pt>
    <dgm:pt modelId="{C5427991-9B52-4C9F-AEB7-08E4D63B6DCA}" type="pres">
      <dgm:prSet presAssocID="{264AB0C5-5D80-43FA-96C2-87AE08066792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1153D-8D02-4C3C-A42C-72019EDB98CB}" type="pres">
      <dgm:prSet presAssocID="{264AB0C5-5D80-43FA-96C2-87AE08066792}" presName="level3hierChild" presStyleCnt="0"/>
      <dgm:spPr/>
    </dgm:pt>
    <dgm:pt modelId="{87337921-192B-4A79-B420-D21C0DE7D1A7}" type="pres">
      <dgm:prSet presAssocID="{15883400-5062-4557-8C25-690A4ADF63B9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710BBA35-9FC9-423C-A5AD-333774ADBECA}" type="pres">
      <dgm:prSet presAssocID="{15883400-5062-4557-8C25-690A4ADF63B9}" presName="connTx" presStyleLbl="parChTrans1D4" presStyleIdx="2" presStyleCnt="3"/>
      <dgm:spPr/>
      <dgm:t>
        <a:bodyPr/>
        <a:lstStyle/>
        <a:p>
          <a:endParaRPr lang="en-US"/>
        </a:p>
      </dgm:t>
    </dgm:pt>
    <dgm:pt modelId="{49BCF129-CB4E-4F8F-98B1-C396DC1B484D}" type="pres">
      <dgm:prSet presAssocID="{064642D9-1105-4687-AD2E-CFD9B6A389FF}" presName="root2" presStyleCnt="0"/>
      <dgm:spPr/>
    </dgm:pt>
    <dgm:pt modelId="{8B318FAA-BD1E-4BA0-9DB1-C2BDAB78579F}" type="pres">
      <dgm:prSet presAssocID="{064642D9-1105-4687-AD2E-CFD9B6A389FF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2CD8A-866B-45C8-AD14-4188D9E9F87C}" type="pres">
      <dgm:prSet presAssocID="{064642D9-1105-4687-AD2E-CFD9B6A389FF}" presName="level3hierChild" presStyleCnt="0"/>
      <dgm:spPr/>
    </dgm:pt>
    <dgm:pt modelId="{3960696B-C9FA-4B95-ACBC-D12C7FB8372D}" type="pres">
      <dgm:prSet presAssocID="{EFB41010-06F5-41EE-AFA2-CBA482EDAD5A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E2BDB7E7-19B8-42BB-9E16-AA8BD4BA3B3F}" type="pres">
      <dgm:prSet presAssocID="{EFB41010-06F5-41EE-AFA2-CBA482EDAD5A}" presName="connTx" presStyleLbl="parChTrans1D2" presStyleIdx="2" presStyleCnt="9"/>
      <dgm:spPr/>
      <dgm:t>
        <a:bodyPr/>
        <a:lstStyle/>
        <a:p>
          <a:endParaRPr lang="en-US"/>
        </a:p>
      </dgm:t>
    </dgm:pt>
    <dgm:pt modelId="{FA86116F-5CE4-4D0C-8B84-1171690E5231}" type="pres">
      <dgm:prSet presAssocID="{5396F949-3A66-4EBA-A05B-4E8FF597F8CF}" presName="root2" presStyleCnt="0"/>
      <dgm:spPr/>
    </dgm:pt>
    <dgm:pt modelId="{06758A79-230B-4FC7-A4FB-9AFDABA14A2F}" type="pres">
      <dgm:prSet presAssocID="{5396F949-3A66-4EBA-A05B-4E8FF597F8CF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6406E-9279-486C-A923-BD7FC80F3DB0}" type="pres">
      <dgm:prSet presAssocID="{5396F949-3A66-4EBA-A05B-4E8FF597F8CF}" presName="level3hierChild" presStyleCnt="0"/>
      <dgm:spPr/>
    </dgm:pt>
    <dgm:pt modelId="{89281F80-EA3F-430E-9510-167A430C70E5}" type="pres">
      <dgm:prSet presAssocID="{C9710AAB-1DB8-467E-B8A9-2D9B5C25B334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92BBB99-E6E1-4BBE-B6C4-4B032FB343F3}" type="pres">
      <dgm:prSet presAssocID="{C9710AAB-1DB8-467E-B8A9-2D9B5C25B334}" presName="connTx" presStyleLbl="parChTrans1D2" presStyleIdx="3" presStyleCnt="9"/>
      <dgm:spPr/>
      <dgm:t>
        <a:bodyPr/>
        <a:lstStyle/>
        <a:p>
          <a:endParaRPr lang="en-US"/>
        </a:p>
      </dgm:t>
    </dgm:pt>
    <dgm:pt modelId="{65C7DE5D-40AB-4EE9-B125-E2FDE82F07B5}" type="pres">
      <dgm:prSet presAssocID="{EAC5056D-B779-453C-AD35-4134DF284750}" presName="root2" presStyleCnt="0"/>
      <dgm:spPr/>
    </dgm:pt>
    <dgm:pt modelId="{81FFB079-0A17-4AE8-AB45-12B20CDCED9F}" type="pres">
      <dgm:prSet presAssocID="{EAC5056D-B779-453C-AD35-4134DF284750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A08AC3-60D3-41B4-BAA4-4CF76B587FC7}" type="pres">
      <dgm:prSet presAssocID="{EAC5056D-B779-453C-AD35-4134DF284750}" presName="level3hierChild" presStyleCnt="0"/>
      <dgm:spPr/>
    </dgm:pt>
    <dgm:pt modelId="{E8931DF1-75F1-4544-B1C6-39C88B2B6D8B}" type="pres">
      <dgm:prSet presAssocID="{29FF0A98-F330-482F-8D6F-0BB0E8FC89B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61356102-4122-4B78-A6FA-436C93435DE9}" type="pres">
      <dgm:prSet presAssocID="{29FF0A98-F330-482F-8D6F-0BB0E8FC89B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75A93328-1682-40EF-85F4-B9439723D5B2}" type="pres">
      <dgm:prSet presAssocID="{F2BA4C3F-D777-4B75-BFBF-211B1E2ABA90}" presName="root2" presStyleCnt="0"/>
      <dgm:spPr/>
    </dgm:pt>
    <dgm:pt modelId="{73CB15A0-4E6D-4658-807F-FFB74C2F8527}" type="pres">
      <dgm:prSet presAssocID="{F2BA4C3F-D777-4B75-BFBF-211B1E2ABA90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800A0-8E3E-40F8-81EE-3BC7C528DB47}" type="pres">
      <dgm:prSet presAssocID="{F2BA4C3F-D777-4B75-BFBF-211B1E2ABA90}" presName="level3hierChild" presStyleCnt="0"/>
      <dgm:spPr/>
    </dgm:pt>
    <dgm:pt modelId="{EF7A4C33-322A-40F0-8FCD-9A730E9D0F64}" type="pres">
      <dgm:prSet presAssocID="{3BF9D0F5-FCD2-47ED-909E-2C47C9D40FFA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BDF53EBF-4534-4C7A-BC46-DAF355174673}" type="pres">
      <dgm:prSet presAssocID="{3BF9D0F5-FCD2-47ED-909E-2C47C9D40FFA}" presName="connTx" presStyleLbl="parChTrans1D3" presStyleIdx="4" presStyleCnt="7"/>
      <dgm:spPr/>
      <dgm:t>
        <a:bodyPr/>
        <a:lstStyle/>
        <a:p>
          <a:endParaRPr lang="en-US"/>
        </a:p>
      </dgm:t>
    </dgm:pt>
    <dgm:pt modelId="{14157C88-984B-48B0-AF01-F368C2A9E965}" type="pres">
      <dgm:prSet presAssocID="{E96CF419-F8B7-4BD5-88DA-C17E943DF8AA}" presName="root2" presStyleCnt="0"/>
      <dgm:spPr/>
    </dgm:pt>
    <dgm:pt modelId="{D0F3D062-BCB5-4B9F-9005-9F16638BA4F5}" type="pres">
      <dgm:prSet presAssocID="{E96CF419-F8B7-4BD5-88DA-C17E943DF8AA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5BFB2B-5ED5-4C16-ABAF-E1ED2649EF19}" type="pres">
      <dgm:prSet presAssocID="{E96CF419-F8B7-4BD5-88DA-C17E943DF8AA}" presName="level3hierChild" presStyleCnt="0"/>
      <dgm:spPr/>
    </dgm:pt>
    <dgm:pt modelId="{A9CDF939-E5CE-496B-88B6-A2E513C6513B}" type="pres">
      <dgm:prSet presAssocID="{7300E554-63E9-460B-95F4-3331BBE12AFB}" presName="root1" presStyleCnt="0"/>
      <dgm:spPr/>
    </dgm:pt>
    <dgm:pt modelId="{ABD0567C-A282-4405-930F-488E6D0F5E99}" type="pres">
      <dgm:prSet presAssocID="{7300E554-63E9-460B-95F4-3331BBE12AFB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95A1-2C74-4DB6-9D71-EF48BFDBE71B}" type="pres">
      <dgm:prSet presAssocID="{7300E554-63E9-460B-95F4-3331BBE12AFB}" presName="level2hierChild" presStyleCnt="0"/>
      <dgm:spPr/>
    </dgm:pt>
    <dgm:pt modelId="{31F5EE80-AD48-463D-ADFD-222DDF209785}" type="pres">
      <dgm:prSet presAssocID="{C28C1764-3736-4981-A88C-30D7BE359420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CE9C07E1-D190-4452-A0E1-6D27A88098E7}" type="pres">
      <dgm:prSet presAssocID="{C28C1764-3736-4981-A88C-30D7BE359420}" presName="connTx" presStyleLbl="parChTrans1D2" presStyleIdx="4" presStyleCnt="9"/>
      <dgm:spPr/>
      <dgm:t>
        <a:bodyPr/>
        <a:lstStyle/>
        <a:p>
          <a:endParaRPr lang="en-US"/>
        </a:p>
      </dgm:t>
    </dgm:pt>
    <dgm:pt modelId="{1B49CF3B-2462-4209-837A-5BE302626073}" type="pres">
      <dgm:prSet presAssocID="{FCAE5C19-1B2A-49DE-8F3A-770D8E2FB1D1}" presName="root2" presStyleCnt="0"/>
      <dgm:spPr/>
    </dgm:pt>
    <dgm:pt modelId="{89A77FDF-6C33-4021-B38B-3F8926030A01}" type="pres">
      <dgm:prSet presAssocID="{FCAE5C19-1B2A-49DE-8F3A-770D8E2FB1D1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3C2F3-888B-47EB-9E65-4442BB96D449}" type="pres">
      <dgm:prSet presAssocID="{FCAE5C19-1B2A-49DE-8F3A-770D8E2FB1D1}" presName="level3hierChild" presStyleCnt="0"/>
      <dgm:spPr/>
    </dgm:pt>
    <dgm:pt modelId="{CDA0ADFF-D6AE-41C1-9032-CE88B2398D98}" type="pres">
      <dgm:prSet presAssocID="{F57656D4-67CC-4D05-8ED5-0551905DAC9D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4A279852-4A5B-4D42-B6A4-BAD3AFD8E813}" type="pres">
      <dgm:prSet presAssocID="{F57656D4-67CC-4D05-8ED5-0551905DAC9D}" presName="connTx" presStyleLbl="parChTrans1D2" presStyleIdx="5" presStyleCnt="9"/>
      <dgm:spPr/>
      <dgm:t>
        <a:bodyPr/>
        <a:lstStyle/>
        <a:p>
          <a:endParaRPr lang="en-US"/>
        </a:p>
      </dgm:t>
    </dgm:pt>
    <dgm:pt modelId="{FB476D51-B8F6-4053-AC45-87331B494C1D}" type="pres">
      <dgm:prSet presAssocID="{2FD8A392-74AE-4FBF-9400-BCD2358B4F40}" presName="root2" presStyleCnt="0"/>
      <dgm:spPr/>
    </dgm:pt>
    <dgm:pt modelId="{3B6B0041-55DF-4071-8126-2BF63959366F}" type="pres">
      <dgm:prSet presAssocID="{2FD8A392-74AE-4FBF-9400-BCD2358B4F40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13B8B-E3DB-4C04-B2C1-16CAA2F218EF}" type="pres">
      <dgm:prSet presAssocID="{2FD8A392-74AE-4FBF-9400-BCD2358B4F40}" presName="level3hierChild" presStyleCnt="0"/>
      <dgm:spPr/>
    </dgm:pt>
    <dgm:pt modelId="{23F26188-47A2-4F41-A98A-BDD89B6AB471}" type="pres">
      <dgm:prSet presAssocID="{F45042AB-EFB9-401F-8DAC-9A71D03E88E3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D4261AB-8BAE-442A-B83F-80A3F9745B4E}" type="pres">
      <dgm:prSet presAssocID="{F45042AB-EFB9-401F-8DAC-9A71D03E88E3}" presName="connTx" presStyleLbl="parChTrans1D2" presStyleIdx="6" presStyleCnt="9"/>
      <dgm:spPr/>
      <dgm:t>
        <a:bodyPr/>
        <a:lstStyle/>
        <a:p>
          <a:endParaRPr lang="en-US"/>
        </a:p>
      </dgm:t>
    </dgm:pt>
    <dgm:pt modelId="{08DA56BE-96BD-4A42-B0A2-69238443652C}" type="pres">
      <dgm:prSet presAssocID="{10047B80-91D8-4536-8C4D-42D9F1864447}" presName="root2" presStyleCnt="0"/>
      <dgm:spPr/>
    </dgm:pt>
    <dgm:pt modelId="{C20273BC-2D96-47C7-89D3-3633F62C6745}" type="pres">
      <dgm:prSet presAssocID="{10047B80-91D8-4536-8C4D-42D9F1864447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4DB28-0DA6-404A-8BD9-169CEE0FAE8E}" type="pres">
      <dgm:prSet presAssocID="{10047B80-91D8-4536-8C4D-42D9F1864447}" presName="level3hierChild" presStyleCnt="0"/>
      <dgm:spPr/>
    </dgm:pt>
    <dgm:pt modelId="{736C0366-9AFD-4218-85F3-C2B808D5B3C3}" type="pres">
      <dgm:prSet presAssocID="{48AE6F58-B4DF-48C2-B4B3-6C3163253B0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AAF0B1BD-B955-4B96-B6D9-2B8FAAC37716}" type="pres">
      <dgm:prSet presAssocID="{48AE6F58-B4DF-48C2-B4B3-6C3163253B0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CA035CC-7D90-4617-88CD-0FB98EA9C414}" type="pres">
      <dgm:prSet presAssocID="{A6EADBDD-CA13-4281-9A2C-A982E0BA957A}" presName="root2" presStyleCnt="0"/>
      <dgm:spPr/>
    </dgm:pt>
    <dgm:pt modelId="{6EBB6581-0C60-478E-A5B0-07782E7AC6EE}" type="pres">
      <dgm:prSet presAssocID="{A6EADBDD-CA13-4281-9A2C-A982E0BA957A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F73F8-84A9-4477-8D9D-EE2969842773}" type="pres">
      <dgm:prSet presAssocID="{A6EADBDD-CA13-4281-9A2C-A982E0BA957A}" presName="level3hierChild" presStyleCnt="0"/>
      <dgm:spPr/>
    </dgm:pt>
    <dgm:pt modelId="{4DD956C8-599B-4F41-B0E4-A1048428BD4D}" type="pres">
      <dgm:prSet presAssocID="{810E92CC-1953-4140-BEFB-DAAE97D07841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17E9EA5-6286-41A9-A588-65FF377049B3}" type="pres">
      <dgm:prSet presAssocID="{810E92CC-1953-4140-BEFB-DAAE97D07841}" presName="connTx" presStyleLbl="parChTrans1D3" presStyleIdx="6" presStyleCnt="7"/>
      <dgm:spPr/>
      <dgm:t>
        <a:bodyPr/>
        <a:lstStyle/>
        <a:p>
          <a:endParaRPr lang="en-US"/>
        </a:p>
      </dgm:t>
    </dgm:pt>
    <dgm:pt modelId="{EBF457B6-8515-4DC0-9DCE-E438E3B7655D}" type="pres">
      <dgm:prSet presAssocID="{16D9186E-78DA-4B1E-BAE3-82B3083C1CB2}" presName="root2" presStyleCnt="0"/>
      <dgm:spPr/>
    </dgm:pt>
    <dgm:pt modelId="{E236B8A4-58EF-4C4C-A4B7-DC5774B36E92}" type="pres">
      <dgm:prSet presAssocID="{16D9186E-78DA-4B1E-BAE3-82B3083C1CB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C3DD9-0E20-4CBE-AE58-4B330B5F9FED}" type="pres">
      <dgm:prSet presAssocID="{16D9186E-78DA-4B1E-BAE3-82B3083C1CB2}" presName="level3hierChild" presStyleCnt="0"/>
      <dgm:spPr/>
    </dgm:pt>
    <dgm:pt modelId="{FC91C64B-30F0-4F18-9009-696A07539EDF}" type="pres">
      <dgm:prSet presAssocID="{43A21293-89E1-48DC-99A9-D9DD180EC8E9}" presName="root1" presStyleCnt="0"/>
      <dgm:spPr/>
    </dgm:pt>
    <dgm:pt modelId="{84E3B751-053D-4666-9CCF-047613495D3A}" type="pres">
      <dgm:prSet presAssocID="{43A21293-89E1-48DC-99A9-D9DD180EC8E9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D7B24-A011-4FA8-8285-79073ABBFFD0}" type="pres">
      <dgm:prSet presAssocID="{43A21293-89E1-48DC-99A9-D9DD180EC8E9}" presName="level2hierChild" presStyleCnt="0"/>
      <dgm:spPr/>
    </dgm:pt>
    <dgm:pt modelId="{686CFF54-4D9B-4FC6-A48F-4569CAE1EE15}" type="pres">
      <dgm:prSet presAssocID="{D7A7661A-8240-4293-9E96-D033CF9093FD}" presName="root1" presStyleCnt="0"/>
      <dgm:spPr/>
    </dgm:pt>
    <dgm:pt modelId="{1E69E353-6A30-4DB5-9CD2-01CFB121E2EE}" type="pres">
      <dgm:prSet presAssocID="{D7A7661A-8240-4293-9E96-D033CF9093FD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4D1ED-E9E0-4BAF-8A5E-2EC7C4EED2AF}" type="pres">
      <dgm:prSet presAssocID="{D7A7661A-8240-4293-9E96-D033CF9093FD}" presName="level2hierChild" presStyleCnt="0"/>
      <dgm:spPr/>
    </dgm:pt>
    <dgm:pt modelId="{85A39104-7291-421D-BD7C-BB3231DBC985}" type="pres">
      <dgm:prSet presAssocID="{13E5D119-4021-4343-8141-289FF6B8FC1F}" presName="root1" presStyleCnt="0"/>
      <dgm:spPr/>
    </dgm:pt>
    <dgm:pt modelId="{C6E2C076-212B-47D7-9928-F8ED69DDAA55}" type="pres">
      <dgm:prSet presAssocID="{13E5D119-4021-4343-8141-289FF6B8FC1F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3EDF5-B76A-48CF-A19E-0E0EBAA0ECAF}" type="pres">
      <dgm:prSet presAssocID="{13E5D119-4021-4343-8141-289FF6B8FC1F}" presName="level2hierChild" presStyleCnt="0"/>
      <dgm:spPr/>
    </dgm:pt>
    <dgm:pt modelId="{32EBA0DB-D12D-4913-9DE9-812D37739B8D}" type="pres">
      <dgm:prSet presAssocID="{C7354EF5-6CE5-430F-8F47-9FD5778C2BB7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8736C67F-9D47-4F1A-879D-65EFFA7E3C56}" type="pres">
      <dgm:prSet presAssocID="{C7354EF5-6CE5-430F-8F47-9FD5778C2BB7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39D47FE-4139-4732-8AF8-E233E790E14E}" type="pres">
      <dgm:prSet presAssocID="{0D9745E5-C496-4767-BEED-268086599CA2}" presName="root2" presStyleCnt="0"/>
      <dgm:spPr/>
    </dgm:pt>
    <dgm:pt modelId="{C208F52B-6B4E-42D3-B721-F6B0FCBF37FC}" type="pres">
      <dgm:prSet presAssocID="{0D9745E5-C496-4767-BEED-268086599CA2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101C0-141B-43B0-B4D0-5DB7D2AB5584}" type="pres">
      <dgm:prSet presAssocID="{0D9745E5-C496-4767-BEED-268086599CA2}" presName="level3hierChild" presStyleCnt="0"/>
      <dgm:spPr/>
    </dgm:pt>
    <dgm:pt modelId="{9EF8E24F-5680-4B8F-A27E-12B005BA0454}" type="pres">
      <dgm:prSet presAssocID="{6570251B-D06F-4E6B-9CE3-3225D2489890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BCA223CE-1C02-4F86-88E2-96F7D9691F5A}" type="pres">
      <dgm:prSet presAssocID="{6570251B-D06F-4E6B-9CE3-3225D2489890}" presName="connTx" presStyleLbl="parChTrans1D2" presStyleIdx="8" presStyleCnt="9"/>
      <dgm:spPr/>
      <dgm:t>
        <a:bodyPr/>
        <a:lstStyle/>
        <a:p>
          <a:endParaRPr lang="en-US"/>
        </a:p>
      </dgm:t>
    </dgm:pt>
    <dgm:pt modelId="{0A666F9B-116B-4E81-8A18-005779DC1A73}" type="pres">
      <dgm:prSet presAssocID="{060DD627-2448-4674-B6A4-67F665B01116}" presName="root2" presStyleCnt="0"/>
      <dgm:spPr/>
    </dgm:pt>
    <dgm:pt modelId="{7B0ACF60-F747-4652-88BC-FB5D7CD09501}" type="pres">
      <dgm:prSet presAssocID="{060DD627-2448-4674-B6A4-67F665B01116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3725D3-183F-4FB8-B7F5-FA829D59702B}" type="pres">
      <dgm:prSet presAssocID="{060DD627-2448-4674-B6A4-67F665B01116}" presName="level3hierChild" presStyleCnt="0"/>
      <dgm:spPr/>
    </dgm:pt>
  </dgm:ptLst>
  <dgm:cxnLst>
    <dgm:cxn modelId="{06014CCC-31CF-4433-A82E-339C2F70B28B}" srcId="{ABEAADBC-7580-4C0C-80EB-B9AAC05C03F1}" destId="{43A21293-89E1-48DC-99A9-D9DD180EC8E9}" srcOrd="2" destOrd="0" parTransId="{3B120818-A701-4686-B50C-5877A756344E}" sibTransId="{C52884CA-2ACA-4B60-9DB7-16BEE102CA45}"/>
    <dgm:cxn modelId="{BF2BD1FE-8989-45B8-A5DB-90E2E503EF60}" srcId="{F8DD7BA1-12F0-44E3-9067-325E83BDA7AB}" destId="{5396F949-3A66-4EBA-A05B-4E8FF597F8CF}" srcOrd="2" destOrd="0" parTransId="{EFB41010-06F5-41EE-AFA2-CBA482EDAD5A}" sibTransId="{E668741F-9F7B-4EA2-85FA-6CC53AFD3D3D}"/>
    <dgm:cxn modelId="{2C29078E-247F-4E06-869B-7F2EE6F16395}" type="presOf" srcId="{10047B80-91D8-4536-8C4D-42D9F1864447}" destId="{C20273BC-2D96-47C7-89D3-3633F62C6745}" srcOrd="0" destOrd="0" presId="urn:microsoft.com/office/officeart/2005/8/layout/hierarchy2"/>
    <dgm:cxn modelId="{75FD2E18-8009-4541-85C9-5D395E035AF1}" type="presOf" srcId="{29FF0A98-F330-482F-8D6F-0BB0E8FC89B5}" destId="{61356102-4122-4B78-A6FA-436C93435DE9}" srcOrd="1" destOrd="0" presId="urn:microsoft.com/office/officeart/2005/8/layout/hierarchy2"/>
    <dgm:cxn modelId="{1D4FF6E9-8D19-4FC1-BA46-FE93A82685CF}" type="presOf" srcId="{40D5BE90-C2A4-4B90-9885-7EA007ED720B}" destId="{1FA1073B-0333-4509-990D-CFD3448AE6C8}" srcOrd="0" destOrd="0" presId="urn:microsoft.com/office/officeart/2005/8/layout/hierarchy2"/>
    <dgm:cxn modelId="{91B46A6A-BF8F-443F-8743-40CCA98385D6}" type="presOf" srcId="{C9710AAB-1DB8-467E-B8A9-2D9B5C25B334}" destId="{F92BBB99-E6E1-4BBE-B6C4-4B032FB343F3}" srcOrd="1" destOrd="0" presId="urn:microsoft.com/office/officeart/2005/8/layout/hierarchy2"/>
    <dgm:cxn modelId="{E57650B0-4777-40E5-9CED-895C5EF3F9A0}" type="presOf" srcId="{F45042AB-EFB9-401F-8DAC-9A71D03E88E3}" destId="{23F26188-47A2-4F41-A98A-BDD89B6AB471}" srcOrd="0" destOrd="0" presId="urn:microsoft.com/office/officeart/2005/8/layout/hierarchy2"/>
    <dgm:cxn modelId="{640C8544-1B63-4CC0-A078-6C31331B306F}" srcId="{ABEAADBC-7580-4C0C-80EB-B9AAC05C03F1}" destId="{13E5D119-4021-4343-8141-289FF6B8FC1F}" srcOrd="4" destOrd="0" parTransId="{FF76645B-93BD-4DB1-9564-3946C71E6A2A}" sibTransId="{E0642523-AAC1-4647-90C4-467B3D9BA166}"/>
    <dgm:cxn modelId="{2DB72CF4-EE2E-4BF6-AE77-C67F0DC0F0DE}" type="presOf" srcId="{060DD627-2448-4674-B6A4-67F665B01116}" destId="{7B0ACF60-F747-4652-88BC-FB5D7CD09501}" srcOrd="0" destOrd="0" presId="urn:microsoft.com/office/officeart/2005/8/layout/hierarchy2"/>
    <dgm:cxn modelId="{36037E47-62B1-4963-A04B-E5DBA7B900BB}" type="presOf" srcId="{15189C34-820A-4464-9CEE-6050F6A2BECE}" destId="{6A20C105-601C-4166-9C65-D8F197AC43D1}" srcOrd="1" destOrd="0" presId="urn:microsoft.com/office/officeart/2005/8/layout/hierarchy2"/>
    <dgm:cxn modelId="{6E860A06-D405-4632-8716-F6FC6E6183D2}" type="presOf" srcId="{15883400-5062-4557-8C25-690A4ADF63B9}" destId="{87337921-192B-4A79-B420-D21C0DE7D1A7}" srcOrd="0" destOrd="0" presId="urn:microsoft.com/office/officeart/2005/8/layout/hierarchy2"/>
    <dgm:cxn modelId="{E1F510FB-20C7-4513-B5C4-71C971DF8850}" srcId="{ABEAADBC-7580-4C0C-80EB-B9AAC05C03F1}" destId="{D7A7661A-8240-4293-9E96-D033CF9093FD}" srcOrd="3" destOrd="0" parTransId="{E313DF6F-3F50-4645-81B4-C213D41E44BE}" sibTransId="{EF03D5E2-1067-407D-9464-4A656A26739C}"/>
    <dgm:cxn modelId="{6105101D-87F6-4B10-B0D0-BD23A84F002B}" type="presOf" srcId="{15189C34-820A-4464-9CEE-6050F6A2BECE}" destId="{1C0CB241-C2DD-4767-B18B-61BA53B31EC1}" srcOrd="0" destOrd="0" presId="urn:microsoft.com/office/officeart/2005/8/layout/hierarchy2"/>
    <dgm:cxn modelId="{9C59453F-5A88-4AA8-977A-7F5BE607D9EE}" srcId="{7300E554-63E9-460B-95F4-3331BBE12AFB}" destId="{2FD8A392-74AE-4FBF-9400-BCD2358B4F40}" srcOrd="1" destOrd="0" parTransId="{F57656D4-67CC-4D05-8ED5-0551905DAC9D}" sibTransId="{10764E40-111D-4E5A-BE40-B0C936175EB5}"/>
    <dgm:cxn modelId="{0CF82EB1-0980-4B93-B212-A2306C7AB80D}" type="presOf" srcId="{78F46DDF-3722-4118-82B1-079A1F4531B1}" destId="{156A23D3-097C-4204-BD44-999D8901A219}" srcOrd="0" destOrd="0" presId="urn:microsoft.com/office/officeart/2005/8/layout/hierarchy2"/>
    <dgm:cxn modelId="{8B743F3D-2ED6-445F-885D-05FAFE1B2291}" type="presOf" srcId="{F57656D4-67CC-4D05-8ED5-0551905DAC9D}" destId="{CDA0ADFF-D6AE-41C1-9032-CE88B2398D98}" srcOrd="0" destOrd="0" presId="urn:microsoft.com/office/officeart/2005/8/layout/hierarchy2"/>
    <dgm:cxn modelId="{1DBD0B98-1034-4604-9285-15DE198F1F99}" srcId="{787CC825-0D26-4CA9-8558-331FB980601F}" destId="{064642D9-1105-4687-AD2E-CFD9B6A389FF}" srcOrd="2" destOrd="0" parTransId="{15883400-5062-4557-8C25-690A4ADF63B9}" sibTransId="{8DB9F14D-A64B-4FEA-A4E8-67505B7F10CC}"/>
    <dgm:cxn modelId="{DCB2A908-AF2F-437A-A51E-DA07FBACCB32}" type="presOf" srcId="{15883400-5062-4557-8C25-690A4ADF63B9}" destId="{710BBA35-9FC9-423C-A5AD-333774ADBECA}" srcOrd="1" destOrd="0" presId="urn:microsoft.com/office/officeart/2005/8/layout/hierarchy2"/>
    <dgm:cxn modelId="{AA00F66C-6124-4AE5-8B63-A898B3B9221B}" type="presOf" srcId="{7300E554-63E9-460B-95F4-3331BBE12AFB}" destId="{ABD0567C-A282-4405-930F-488E6D0F5E99}" srcOrd="0" destOrd="0" presId="urn:microsoft.com/office/officeart/2005/8/layout/hierarchy2"/>
    <dgm:cxn modelId="{AA50C03A-FC9E-4BA3-91C6-8AA68AD0063A}" type="presOf" srcId="{787CC825-0D26-4CA9-8558-331FB980601F}" destId="{80A2F075-1FEA-43E3-B25D-A373529AC587}" srcOrd="0" destOrd="0" presId="urn:microsoft.com/office/officeart/2005/8/layout/hierarchy2"/>
    <dgm:cxn modelId="{C0289F03-8F6D-47FE-9722-7AEB18FBDECB}" type="presOf" srcId="{5396F949-3A66-4EBA-A05B-4E8FF597F8CF}" destId="{06758A79-230B-4FC7-A4FB-9AFDABA14A2F}" srcOrd="0" destOrd="0" presId="urn:microsoft.com/office/officeart/2005/8/layout/hierarchy2"/>
    <dgm:cxn modelId="{F6FA7566-5E95-4CB0-8ADC-DB91DAF5B848}" type="presOf" srcId="{810E92CC-1953-4140-BEFB-DAAE97D07841}" destId="{4DD956C8-599B-4F41-B0E4-A1048428BD4D}" srcOrd="0" destOrd="0" presId="urn:microsoft.com/office/officeart/2005/8/layout/hierarchy2"/>
    <dgm:cxn modelId="{FE9B7F1D-F423-4135-9E5B-255E3405BF24}" type="presOf" srcId="{3BF9D0F5-FCD2-47ED-909E-2C47C9D40FFA}" destId="{BDF53EBF-4534-4C7A-BC46-DAF355174673}" srcOrd="1" destOrd="0" presId="urn:microsoft.com/office/officeart/2005/8/layout/hierarchy2"/>
    <dgm:cxn modelId="{9581D270-AF02-4B34-8C30-7DAAD3447E50}" srcId="{13E5D119-4021-4343-8141-289FF6B8FC1F}" destId="{0D9745E5-C496-4767-BEED-268086599CA2}" srcOrd="0" destOrd="0" parTransId="{C7354EF5-6CE5-430F-8F47-9FD5778C2BB7}" sibTransId="{91F1AF30-22D4-44D1-8AA0-2F72E6E75102}"/>
    <dgm:cxn modelId="{10A0A08C-EB3E-42CC-84C2-A05E15B65566}" type="presOf" srcId="{9EB04EF1-581F-4481-BE6A-9FCACCFDE3EC}" destId="{66C13765-AF00-48BF-9461-8FB89BCD845D}" srcOrd="0" destOrd="0" presId="urn:microsoft.com/office/officeart/2005/8/layout/hierarchy2"/>
    <dgm:cxn modelId="{C483CFD2-FADD-4B83-91B8-1E1999D01B5C}" srcId="{ABEAADBC-7580-4C0C-80EB-B9AAC05C03F1}" destId="{7300E554-63E9-460B-95F4-3331BBE12AFB}" srcOrd="1" destOrd="0" parTransId="{9872552B-5908-46A9-9C2A-A01742A3E978}" sibTransId="{C3B3B615-3C68-49E5-9244-56334C024F27}"/>
    <dgm:cxn modelId="{D3CE415A-0BE0-4686-B961-3BB66949C681}" type="presOf" srcId="{A6EADBDD-CA13-4281-9A2C-A982E0BA957A}" destId="{6EBB6581-0C60-478E-A5B0-07782E7AC6EE}" srcOrd="0" destOrd="0" presId="urn:microsoft.com/office/officeart/2005/8/layout/hierarchy2"/>
    <dgm:cxn modelId="{6833F1A0-C763-4517-A895-95BB8FFCEE52}" type="presOf" srcId="{F2BA4C3F-D777-4B75-BFBF-211B1E2ABA90}" destId="{73CB15A0-4E6D-4658-807F-FFB74C2F8527}" srcOrd="0" destOrd="0" presId="urn:microsoft.com/office/officeart/2005/8/layout/hierarchy2"/>
    <dgm:cxn modelId="{2F0DC158-B7EE-4210-BDAD-F8C809AAC124}" type="presOf" srcId="{C9710AAB-1DB8-467E-B8A9-2D9B5C25B334}" destId="{89281F80-EA3F-430E-9510-167A430C70E5}" srcOrd="0" destOrd="0" presId="urn:microsoft.com/office/officeart/2005/8/layout/hierarchy2"/>
    <dgm:cxn modelId="{90895828-EE01-42DD-B90E-D422B10F9429}" srcId="{9EB04EF1-581F-4481-BE6A-9FCACCFDE3EC}" destId="{787CC825-0D26-4CA9-8558-331FB980601F}" srcOrd="2" destOrd="0" parTransId="{BA0A2FD2-553A-46A5-9003-282EEA86B8B1}" sibTransId="{822472DF-9D96-42AC-A50C-90F4E03FA78F}"/>
    <dgm:cxn modelId="{5D8A42A3-B426-4E67-B7BB-FD77D8579260}" type="presOf" srcId="{C28C1764-3736-4981-A88C-30D7BE359420}" destId="{31F5EE80-AD48-463D-ADFD-222DDF209785}" srcOrd="0" destOrd="0" presId="urn:microsoft.com/office/officeart/2005/8/layout/hierarchy2"/>
    <dgm:cxn modelId="{11D807E5-27A6-4EE3-A03A-E6040128C152}" srcId="{7300E554-63E9-460B-95F4-3331BBE12AFB}" destId="{FCAE5C19-1B2A-49DE-8F3A-770D8E2FB1D1}" srcOrd="0" destOrd="0" parTransId="{C28C1764-3736-4981-A88C-30D7BE359420}" sibTransId="{DCC5C2C8-1359-4483-97EE-B576C972BE5B}"/>
    <dgm:cxn modelId="{94FB4C33-D97B-42F5-82DD-DF433AC94905}" type="presOf" srcId="{43A21293-89E1-48DC-99A9-D9DD180EC8E9}" destId="{84E3B751-053D-4666-9CCF-047613495D3A}" srcOrd="0" destOrd="0" presId="urn:microsoft.com/office/officeart/2005/8/layout/hierarchy2"/>
    <dgm:cxn modelId="{89A9331F-CAB7-46E6-815B-D7EDBC87FC56}" type="presOf" srcId="{EFB41010-06F5-41EE-AFA2-CBA482EDAD5A}" destId="{E2BDB7E7-19B8-42BB-9E16-AA8BD4BA3B3F}" srcOrd="1" destOrd="0" presId="urn:microsoft.com/office/officeart/2005/8/layout/hierarchy2"/>
    <dgm:cxn modelId="{B0F0F47E-B851-4281-8876-E93213B9D6F9}" type="presOf" srcId="{C7354EF5-6CE5-430F-8F47-9FD5778C2BB7}" destId="{32EBA0DB-D12D-4913-9DE9-812D37739B8D}" srcOrd="0" destOrd="0" presId="urn:microsoft.com/office/officeart/2005/8/layout/hierarchy2"/>
    <dgm:cxn modelId="{C1280AEB-0B74-4E3D-A255-716EB1B84ECA}" type="presOf" srcId="{606AD613-313D-4915-8D69-8D8C322586E0}" destId="{A90E8D31-4CF4-445C-BF3A-9C67DE12BF47}" srcOrd="0" destOrd="0" presId="urn:microsoft.com/office/officeart/2005/8/layout/hierarchy2"/>
    <dgm:cxn modelId="{977EAD8B-AFA5-4B7C-87E9-07826D21F56C}" srcId="{EAC5056D-B779-453C-AD35-4134DF284750}" destId="{F2BA4C3F-D777-4B75-BFBF-211B1E2ABA90}" srcOrd="0" destOrd="0" parTransId="{29FF0A98-F330-482F-8D6F-0BB0E8FC89B5}" sibTransId="{95A87EFF-1883-42D7-BF6E-7768D8AE06B8}"/>
    <dgm:cxn modelId="{A0044C4D-6FE0-4299-B15D-C9DA2D225D8C}" type="presOf" srcId="{C28C1764-3736-4981-A88C-30D7BE359420}" destId="{CE9C07E1-D190-4452-A0E1-6D27A88098E7}" srcOrd="1" destOrd="0" presId="urn:microsoft.com/office/officeart/2005/8/layout/hierarchy2"/>
    <dgm:cxn modelId="{77DE710C-D8C2-48E9-AE87-7E97DCA60BC4}" type="presOf" srcId="{064642D9-1105-4687-AD2E-CFD9B6A389FF}" destId="{8B318FAA-BD1E-4BA0-9DB1-C2BDAB78579F}" srcOrd="0" destOrd="0" presId="urn:microsoft.com/office/officeart/2005/8/layout/hierarchy2"/>
    <dgm:cxn modelId="{2D0AEF42-44CF-4D43-880A-3509D456F582}" type="presOf" srcId="{E96CF419-F8B7-4BD5-88DA-C17E943DF8AA}" destId="{D0F3D062-BCB5-4B9F-9005-9F16638BA4F5}" srcOrd="0" destOrd="0" presId="urn:microsoft.com/office/officeart/2005/8/layout/hierarchy2"/>
    <dgm:cxn modelId="{A88BBE67-5D13-452B-A8BE-044E422FCDC4}" type="presOf" srcId="{0F13976A-7AC9-4304-8CD3-544C933A8957}" destId="{75E6F59F-59DE-48EB-A5B5-92B8621311CC}" srcOrd="0" destOrd="0" presId="urn:microsoft.com/office/officeart/2005/8/layout/hierarchy2"/>
    <dgm:cxn modelId="{4084EE1A-E7D1-48C8-92E4-7AEF9F3AD2DC}" type="presOf" srcId="{0F13976A-7AC9-4304-8CD3-544C933A8957}" destId="{749FB20E-3151-4FC9-A751-D2B8AAAB7ADD}" srcOrd="1" destOrd="0" presId="urn:microsoft.com/office/officeart/2005/8/layout/hierarchy2"/>
    <dgm:cxn modelId="{94C70575-DF59-4805-AFED-8FCA5833B9B1}" type="presOf" srcId="{48AE6F58-B4DF-48C2-B4B3-6C3163253B07}" destId="{AAF0B1BD-B955-4B96-B6D9-2B8FAAC37716}" srcOrd="1" destOrd="0" presId="urn:microsoft.com/office/officeart/2005/8/layout/hierarchy2"/>
    <dgm:cxn modelId="{866D2244-0A2E-4969-9094-89CA41C1AD5F}" type="presOf" srcId="{3BF9D0F5-FCD2-47ED-909E-2C47C9D40FFA}" destId="{EF7A4C33-322A-40F0-8FCD-9A730E9D0F64}" srcOrd="0" destOrd="0" presId="urn:microsoft.com/office/officeart/2005/8/layout/hierarchy2"/>
    <dgm:cxn modelId="{AACE7471-6E00-4358-AD13-AB5AF7118398}" type="presOf" srcId="{AF719D2D-4A69-43D4-B55F-43B7E4BD3494}" destId="{1F0CBCFA-C9EA-4909-8F62-8B00F4920DC7}" srcOrd="0" destOrd="0" presId="urn:microsoft.com/office/officeart/2005/8/layout/hierarchy2"/>
    <dgm:cxn modelId="{5F304473-E701-4997-8BB9-5C575BEBAFD9}" type="presOf" srcId="{6570251B-D06F-4E6B-9CE3-3225D2489890}" destId="{9EF8E24F-5680-4B8F-A27E-12B005BA0454}" srcOrd="0" destOrd="0" presId="urn:microsoft.com/office/officeart/2005/8/layout/hierarchy2"/>
    <dgm:cxn modelId="{1B8CCA47-5FCA-44A0-AB69-E23335B1ACF1}" type="presOf" srcId="{D6B82033-4B4F-4DFF-B60B-E38380D852E2}" destId="{6764D79B-917E-45F7-B916-48E3952B8C6C}" srcOrd="0" destOrd="0" presId="urn:microsoft.com/office/officeart/2005/8/layout/hierarchy2"/>
    <dgm:cxn modelId="{946CF328-1ED7-4309-8D05-417449782B77}" type="presOf" srcId="{EFB41010-06F5-41EE-AFA2-CBA482EDAD5A}" destId="{3960696B-C9FA-4B95-ACBC-D12C7FB8372D}" srcOrd="0" destOrd="0" presId="urn:microsoft.com/office/officeart/2005/8/layout/hierarchy2"/>
    <dgm:cxn modelId="{40020DA8-4CE8-48B7-96E5-F32E2A45BA8F}" type="presOf" srcId="{2C2531E6-EB06-48A0-828E-F70E291871E5}" destId="{85528ADA-F676-431F-BB53-DC642B834745}" srcOrd="0" destOrd="0" presId="urn:microsoft.com/office/officeart/2005/8/layout/hierarchy2"/>
    <dgm:cxn modelId="{96078BCA-01ED-42AD-8D95-898F6223A8F0}" srcId="{787CC825-0D26-4CA9-8558-331FB980601F}" destId="{606AD613-313D-4915-8D69-8D8C322586E0}" srcOrd="0" destOrd="0" parTransId="{0F13976A-7AC9-4304-8CD3-544C933A8957}" sibTransId="{8758C967-C823-4166-AD5E-DAC9D30F4CD2}"/>
    <dgm:cxn modelId="{081CD143-C92D-4746-B9AF-169A93345A1F}" type="presOf" srcId="{F57656D4-67CC-4D05-8ED5-0551905DAC9D}" destId="{4A279852-4A5B-4D42-B6A4-BAD3AFD8E813}" srcOrd="1" destOrd="0" presId="urn:microsoft.com/office/officeart/2005/8/layout/hierarchy2"/>
    <dgm:cxn modelId="{01214E51-537F-4583-A685-12B0F75D9A14}" type="presOf" srcId="{13E5D119-4021-4343-8141-289FF6B8FC1F}" destId="{C6E2C076-212B-47D7-9928-F8ED69DDAA55}" srcOrd="0" destOrd="0" presId="urn:microsoft.com/office/officeart/2005/8/layout/hierarchy2"/>
    <dgm:cxn modelId="{EF4C188F-AFA1-4C87-8DBA-DDC10ACC7F2F}" type="presOf" srcId="{D6B82033-4B4F-4DFF-B60B-E38380D852E2}" destId="{10CB1F8D-47B4-4F58-8712-75330B299FF8}" srcOrd="1" destOrd="0" presId="urn:microsoft.com/office/officeart/2005/8/layout/hierarchy2"/>
    <dgm:cxn modelId="{53A2AE4F-0E47-4548-8EA5-72E7672F4BFD}" type="presOf" srcId="{0D9745E5-C496-4767-BEED-268086599CA2}" destId="{C208F52B-6B4E-42D3-B721-F6B0FCBF37FC}" srcOrd="0" destOrd="0" presId="urn:microsoft.com/office/officeart/2005/8/layout/hierarchy2"/>
    <dgm:cxn modelId="{74342A67-68D7-4A39-85EC-877890B5664C}" type="presOf" srcId="{F45042AB-EFB9-401F-8DAC-9A71D03E88E3}" destId="{8D4261AB-8BAE-442A-B83F-80A3F9745B4E}" srcOrd="1" destOrd="0" presId="urn:microsoft.com/office/officeart/2005/8/layout/hierarchy2"/>
    <dgm:cxn modelId="{AB3E2729-5EC0-4494-A4E0-B868ADBF0188}" srcId="{10047B80-91D8-4536-8C4D-42D9F1864447}" destId="{16D9186E-78DA-4B1E-BAE3-82B3083C1CB2}" srcOrd="1" destOrd="0" parTransId="{810E92CC-1953-4140-BEFB-DAAE97D07841}" sibTransId="{B4F45068-0D34-4E4D-A463-7EF30ADCA5C8}"/>
    <dgm:cxn modelId="{308654B6-4D57-4780-A0B4-AE663FDC56B1}" type="presOf" srcId="{8CEC82A6-8022-4E78-8530-CD99845DADD7}" destId="{E00A8B4C-00E1-4934-93C4-B40CF28B9570}" srcOrd="0" destOrd="0" presId="urn:microsoft.com/office/officeart/2005/8/layout/hierarchy2"/>
    <dgm:cxn modelId="{2C844180-013B-4812-8A06-853D8DF54027}" type="presOf" srcId="{F8DD7BA1-12F0-44E3-9067-325E83BDA7AB}" destId="{B0DBD3C3-E765-45C6-8797-09D30EF2404D}" srcOrd="0" destOrd="0" presId="urn:microsoft.com/office/officeart/2005/8/layout/hierarchy2"/>
    <dgm:cxn modelId="{89267F59-1995-4864-9E1E-2D7EFBD5E672}" type="presOf" srcId="{264AB0C5-5D80-43FA-96C2-87AE08066792}" destId="{C5427991-9B52-4C9F-AEB7-08E4D63B6DCA}" srcOrd="0" destOrd="0" presId="urn:microsoft.com/office/officeart/2005/8/layout/hierarchy2"/>
    <dgm:cxn modelId="{F78A1971-CB0B-4923-9F95-CCF965A8EC5E}" srcId="{ABEAADBC-7580-4C0C-80EB-B9AAC05C03F1}" destId="{F8DD7BA1-12F0-44E3-9067-325E83BDA7AB}" srcOrd="0" destOrd="0" parTransId="{DDC57689-69E4-4BE0-82A6-AC20DC58B850}" sibTransId="{09A271CF-DC0B-46D0-946C-B3DADFDC2BEF}"/>
    <dgm:cxn modelId="{4A550470-7E02-452C-B843-EBE0B1523B09}" srcId="{7300E554-63E9-460B-95F4-3331BBE12AFB}" destId="{10047B80-91D8-4536-8C4D-42D9F1864447}" srcOrd="2" destOrd="0" parTransId="{F45042AB-EFB9-401F-8DAC-9A71D03E88E3}" sibTransId="{E0D8B5EB-246D-43FC-B952-83A269720D6C}"/>
    <dgm:cxn modelId="{EC4D9374-8938-477C-8015-585D3CB331F7}" srcId="{9EB04EF1-581F-4481-BE6A-9FCACCFDE3EC}" destId="{78F46DDF-3722-4118-82B1-079A1F4531B1}" srcOrd="1" destOrd="0" parTransId="{4470D1F3-C3EC-46AB-9699-7A80A7C7860D}" sibTransId="{76F7523C-ACC1-4F72-B831-CA0350228F22}"/>
    <dgm:cxn modelId="{ECE23094-E1A8-41BE-91EF-1E49F02CBEB9}" srcId="{787CC825-0D26-4CA9-8558-331FB980601F}" destId="{264AB0C5-5D80-43FA-96C2-87AE08066792}" srcOrd="1" destOrd="0" parTransId="{D6B82033-4B4F-4DFF-B60B-E38380D852E2}" sibTransId="{32CC0AC1-4BF1-4869-89F1-BFB5C17ECDEA}"/>
    <dgm:cxn modelId="{43B6FE5A-8A97-465C-B64D-0EC28D187E94}" type="presOf" srcId="{BA0A2FD2-553A-46A5-9003-282EEA86B8B1}" destId="{66183FB5-1EC1-4373-9C3B-8CEC49308F8D}" srcOrd="1" destOrd="0" presId="urn:microsoft.com/office/officeart/2005/8/layout/hierarchy2"/>
    <dgm:cxn modelId="{0DEB5348-7C78-4E06-9A40-C8209BBA9285}" type="presOf" srcId="{40D5BE90-C2A4-4B90-9885-7EA007ED720B}" destId="{26724BFA-B30C-4E88-B133-386A54853403}" srcOrd="1" destOrd="0" presId="urn:microsoft.com/office/officeart/2005/8/layout/hierarchy2"/>
    <dgm:cxn modelId="{4ACD99F7-4AC5-4DF2-AA60-AFA3B7684B03}" type="presOf" srcId="{FCAE5C19-1B2A-49DE-8F3A-770D8E2FB1D1}" destId="{89A77FDF-6C33-4021-B38B-3F8926030A01}" srcOrd="0" destOrd="0" presId="urn:microsoft.com/office/officeart/2005/8/layout/hierarchy2"/>
    <dgm:cxn modelId="{A2D6515A-1F1E-468D-99D3-F7D92528DF95}" type="presOf" srcId="{810E92CC-1953-4140-BEFB-DAAE97D07841}" destId="{817E9EA5-6286-41A9-A588-65FF377049B3}" srcOrd="1" destOrd="0" presId="urn:microsoft.com/office/officeart/2005/8/layout/hierarchy2"/>
    <dgm:cxn modelId="{42688671-8E0F-4324-9D61-1FBE7DE9EEE2}" srcId="{F8DD7BA1-12F0-44E3-9067-325E83BDA7AB}" destId="{EAC5056D-B779-453C-AD35-4134DF284750}" srcOrd="3" destOrd="0" parTransId="{C9710AAB-1DB8-467E-B8A9-2D9B5C25B334}" sibTransId="{CE317157-0360-4C8E-964F-81306EF46BE9}"/>
    <dgm:cxn modelId="{3CC5E84A-FDA9-461E-9545-C3032BEF015C}" type="presOf" srcId="{C7354EF5-6CE5-430F-8F47-9FD5778C2BB7}" destId="{8736C67F-9D47-4F1A-879D-65EFFA7E3C56}" srcOrd="1" destOrd="0" presId="urn:microsoft.com/office/officeart/2005/8/layout/hierarchy2"/>
    <dgm:cxn modelId="{B88A74FB-ED90-4D2E-8021-11132AAFDC17}" type="presOf" srcId="{2FD8A392-74AE-4FBF-9400-BCD2358B4F40}" destId="{3B6B0041-55DF-4071-8126-2BF63959366F}" srcOrd="0" destOrd="0" presId="urn:microsoft.com/office/officeart/2005/8/layout/hierarchy2"/>
    <dgm:cxn modelId="{61BB6920-D0FA-4065-97AD-5400B92BAE4D}" srcId="{9EB04EF1-581F-4481-BE6A-9FCACCFDE3EC}" destId="{AF719D2D-4A69-43D4-B55F-43B7E4BD3494}" srcOrd="0" destOrd="0" parTransId="{40D5BE90-C2A4-4B90-9885-7EA007ED720B}" sibTransId="{F582A777-DA29-48F1-AB05-6F1DEF2EA553}"/>
    <dgm:cxn modelId="{9BF35F3A-575F-4B04-8621-291F8063A22E}" type="presOf" srcId="{29FF0A98-F330-482F-8D6F-0BB0E8FC89B5}" destId="{E8931DF1-75F1-4544-B1C6-39C88B2B6D8B}" srcOrd="0" destOrd="0" presId="urn:microsoft.com/office/officeart/2005/8/layout/hierarchy2"/>
    <dgm:cxn modelId="{13AF3141-B415-45AD-98A3-7BE003C3F51B}" type="presOf" srcId="{4470D1F3-C3EC-46AB-9699-7A80A7C7860D}" destId="{51A99098-365B-403F-8433-F2A3E0BE615E}" srcOrd="0" destOrd="0" presId="urn:microsoft.com/office/officeart/2005/8/layout/hierarchy2"/>
    <dgm:cxn modelId="{D6A71502-51EB-47C6-89E6-DD0F21DD92FB}" srcId="{13E5D119-4021-4343-8141-289FF6B8FC1F}" destId="{060DD627-2448-4674-B6A4-67F665B01116}" srcOrd="1" destOrd="0" parTransId="{6570251B-D06F-4E6B-9CE3-3225D2489890}" sibTransId="{77B11565-8713-43C3-957C-62D12D07E579}"/>
    <dgm:cxn modelId="{D4C8F88C-0D30-4B49-8F07-354C14007591}" srcId="{F8DD7BA1-12F0-44E3-9067-325E83BDA7AB}" destId="{2C2531E6-EB06-48A0-828E-F70E291871E5}" srcOrd="0" destOrd="0" parTransId="{8CEC82A6-8022-4E78-8530-CD99845DADD7}" sibTransId="{E7E59A7A-43FC-48AF-9418-B004641F43E5}"/>
    <dgm:cxn modelId="{B1791EB5-3F44-4F8B-A33A-5891672D4C2E}" type="presOf" srcId="{D7A7661A-8240-4293-9E96-D033CF9093FD}" destId="{1E69E353-6A30-4DB5-9CD2-01CFB121E2EE}" srcOrd="0" destOrd="0" presId="urn:microsoft.com/office/officeart/2005/8/layout/hierarchy2"/>
    <dgm:cxn modelId="{31459D5E-D3F9-4A12-A3F1-F8186AF56CDD}" type="presOf" srcId="{8CEC82A6-8022-4E78-8530-CD99845DADD7}" destId="{7893672A-FB1B-427F-A091-71A0219F6814}" srcOrd="1" destOrd="0" presId="urn:microsoft.com/office/officeart/2005/8/layout/hierarchy2"/>
    <dgm:cxn modelId="{18A527E5-B1F4-474A-8746-C31B4113EED9}" type="presOf" srcId="{48AE6F58-B4DF-48C2-B4B3-6C3163253B07}" destId="{736C0366-9AFD-4218-85F3-C2B808D5B3C3}" srcOrd="0" destOrd="0" presId="urn:microsoft.com/office/officeart/2005/8/layout/hierarchy2"/>
    <dgm:cxn modelId="{1DF85478-2FFD-4C7C-8579-174DB33C4AC5}" srcId="{10047B80-91D8-4536-8C4D-42D9F1864447}" destId="{A6EADBDD-CA13-4281-9A2C-A982E0BA957A}" srcOrd="0" destOrd="0" parTransId="{48AE6F58-B4DF-48C2-B4B3-6C3163253B07}" sibTransId="{5F47C5FF-9F20-4428-AAB0-689D62C1BC36}"/>
    <dgm:cxn modelId="{1881B6E7-9B09-4F56-95DD-74BDBB6EA789}" type="presOf" srcId="{EAC5056D-B779-453C-AD35-4134DF284750}" destId="{81FFB079-0A17-4AE8-AB45-12B20CDCED9F}" srcOrd="0" destOrd="0" presId="urn:microsoft.com/office/officeart/2005/8/layout/hierarchy2"/>
    <dgm:cxn modelId="{97AAEDF7-CB2C-4202-8249-8DAADC97BE5B}" type="presOf" srcId="{16D9186E-78DA-4B1E-BAE3-82B3083C1CB2}" destId="{E236B8A4-58EF-4C4C-A4B7-DC5774B36E92}" srcOrd="0" destOrd="0" presId="urn:microsoft.com/office/officeart/2005/8/layout/hierarchy2"/>
    <dgm:cxn modelId="{AD07AEA3-ED7F-424A-8430-09DF72BBF43D}" type="presOf" srcId="{BA0A2FD2-553A-46A5-9003-282EEA86B8B1}" destId="{1D7CCD53-80E7-4EFE-9016-9269390DB7C5}" srcOrd="0" destOrd="0" presId="urn:microsoft.com/office/officeart/2005/8/layout/hierarchy2"/>
    <dgm:cxn modelId="{D8FD596E-AE70-4D81-ABD4-319F883B7D0E}" srcId="{F8DD7BA1-12F0-44E3-9067-325E83BDA7AB}" destId="{9EB04EF1-581F-4481-BE6A-9FCACCFDE3EC}" srcOrd="1" destOrd="0" parTransId="{15189C34-820A-4464-9CEE-6050F6A2BECE}" sibTransId="{2097CB49-E14B-477C-8B8B-311D843314B5}"/>
    <dgm:cxn modelId="{FCB55EE1-256B-4D18-A682-11C4861B7EDE}" type="presOf" srcId="{ABEAADBC-7580-4C0C-80EB-B9AAC05C03F1}" destId="{59C66442-7921-4D6B-A40F-52F957856F5E}" srcOrd="0" destOrd="0" presId="urn:microsoft.com/office/officeart/2005/8/layout/hierarchy2"/>
    <dgm:cxn modelId="{7BCF7AE0-56E2-4168-A120-912F9B28A1A9}" srcId="{EAC5056D-B779-453C-AD35-4134DF284750}" destId="{E96CF419-F8B7-4BD5-88DA-C17E943DF8AA}" srcOrd="1" destOrd="0" parTransId="{3BF9D0F5-FCD2-47ED-909E-2C47C9D40FFA}" sibTransId="{2D940F6B-F64D-4D69-8A11-878415E2EE3A}"/>
    <dgm:cxn modelId="{9ACF199A-8F09-4523-9DD1-B17454ABDD1A}" type="presOf" srcId="{6570251B-D06F-4E6B-9CE3-3225D2489890}" destId="{BCA223CE-1C02-4F86-88E2-96F7D9691F5A}" srcOrd="1" destOrd="0" presId="urn:microsoft.com/office/officeart/2005/8/layout/hierarchy2"/>
    <dgm:cxn modelId="{6F827727-6251-481A-9EBB-55E3DB17D585}" type="presOf" srcId="{4470D1F3-C3EC-46AB-9699-7A80A7C7860D}" destId="{84C67AD1-0F0E-4567-8487-BF67B902F92C}" srcOrd="1" destOrd="0" presId="urn:microsoft.com/office/officeart/2005/8/layout/hierarchy2"/>
    <dgm:cxn modelId="{184025AA-83C5-4C19-B1D9-5BC51FDD03EB}" type="presParOf" srcId="{59C66442-7921-4D6B-A40F-52F957856F5E}" destId="{EB78F0B6-57FC-44BB-9657-70093C8FC3D3}" srcOrd="0" destOrd="0" presId="urn:microsoft.com/office/officeart/2005/8/layout/hierarchy2"/>
    <dgm:cxn modelId="{6AE58DB9-B729-461A-A078-A989607DD3CC}" type="presParOf" srcId="{EB78F0B6-57FC-44BB-9657-70093C8FC3D3}" destId="{B0DBD3C3-E765-45C6-8797-09D30EF2404D}" srcOrd="0" destOrd="0" presId="urn:microsoft.com/office/officeart/2005/8/layout/hierarchy2"/>
    <dgm:cxn modelId="{1A2DBE7F-4C31-4F43-B339-EE9BBA3FE739}" type="presParOf" srcId="{EB78F0B6-57FC-44BB-9657-70093C8FC3D3}" destId="{991BF1D9-B09C-4CBC-A009-43319F9D9F0E}" srcOrd="1" destOrd="0" presId="urn:microsoft.com/office/officeart/2005/8/layout/hierarchy2"/>
    <dgm:cxn modelId="{DE199B62-CCBD-481B-8DB6-7C61918B73BF}" type="presParOf" srcId="{991BF1D9-B09C-4CBC-A009-43319F9D9F0E}" destId="{E00A8B4C-00E1-4934-93C4-B40CF28B9570}" srcOrd="0" destOrd="0" presId="urn:microsoft.com/office/officeart/2005/8/layout/hierarchy2"/>
    <dgm:cxn modelId="{FDBA0F4C-9C7E-479F-9CED-CD395A1968FE}" type="presParOf" srcId="{E00A8B4C-00E1-4934-93C4-B40CF28B9570}" destId="{7893672A-FB1B-427F-A091-71A0219F6814}" srcOrd="0" destOrd="0" presId="urn:microsoft.com/office/officeart/2005/8/layout/hierarchy2"/>
    <dgm:cxn modelId="{72296389-919F-45F5-B5E5-D700557416DB}" type="presParOf" srcId="{991BF1D9-B09C-4CBC-A009-43319F9D9F0E}" destId="{CB03A866-3257-4DB9-B1E9-8688187D541C}" srcOrd="1" destOrd="0" presId="urn:microsoft.com/office/officeart/2005/8/layout/hierarchy2"/>
    <dgm:cxn modelId="{8DDE0C9D-A75A-4022-8975-DEF18B735987}" type="presParOf" srcId="{CB03A866-3257-4DB9-B1E9-8688187D541C}" destId="{85528ADA-F676-431F-BB53-DC642B834745}" srcOrd="0" destOrd="0" presId="urn:microsoft.com/office/officeart/2005/8/layout/hierarchy2"/>
    <dgm:cxn modelId="{D581F34C-949C-4039-9E92-46C0ABBFBD57}" type="presParOf" srcId="{CB03A866-3257-4DB9-B1E9-8688187D541C}" destId="{AF8ABACC-4E9E-44E2-BD04-F74912079475}" srcOrd="1" destOrd="0" presId="urn:microsoft.com/office/officeart/2005/8/layout/hierarchy2"/>
    <dgm:cxn modelId="{F48CF4D2-2679-4EDD-A3BB-84C2FA8F4471}" type="presParOf" srcId="{991BF1D9-B09C-4CBC-A009-43319F9D9F0E}" destId="{1C0CB241-C2DD-4767-B18B-61BA53B31EC1}" srcOrd="2" destOrd="0" presId="urn:microsoft.com/office/officeart/2005/8/layout/hierarchy2"/>
    <dgm:cxn modelId="{043DFE91-0616-4073-9D0B-B2B574CEB174}" type="presParOf" srcId="{1C0CB241-C2DD-4767-B18B-61BA53B31EC1}" destId="{6A20C105-601C-4166-9C65-D8F197AC43D1}" srcOrd="0" destOrd="0" presId="urn:microsoft.com/office/officeart/2005/8/layout/hierarchy2"/>
    <dgm:cxn modelId="{42C4755F-CA74-4A60-B059-1A9E237FC766}" type="presParOf" srcId="{991BF1D9-B09C-4CBC-A009-43319F9D9F0E}" destId="{C59C7150-2819-4640-9554-296F6EF41280}" srcOrd="3" destOrd="0" presId="urn:microsoft.com/office/officeart/2005/8/layout/hierarchy2"/>
    <dgm:cxn modelId="{C7A307E3-2D42-4E44-983B-89391E99D604}" type="presParOf" srcId="{C59C7150-2819-4640-9554-296F6EF41280}" destId="{66C13765-AF00-48BF-9461-8FB89BCD845D}" srcOrd="0" destOrd="0" presId="urn:microsoft.com/office/officeart/2005/8/layout/hierarchy2"/>
    <dgm:cxn modelId="{F7DB8D43-B61E-4D4A-B428-0472F786B30F}" type="presParOf" srcId="{C59C7150-2819-4640-9554-296F6EF41280}" destId="{AD6D52D8-5B2F-4E2E-A36E-7BFE21827BA8}" srcOrd="1" destOrd="0" presId="urn:microsoft.com/office/officeart/2005/8/layout/hierarchy2"/>
    <dgm:cxn modelId="{F2B2F2FF-593B-4656-9B04-BDF3F2607FDC}" type="presParOf" srcId="{AD6D52D8-5B2F-4E2E-A36E-7BFE21827BA8}" destId="{1FA1073B-0333-4509-990D-CFD3448AE6C8}" srcOrd="0" destOrd="0" presId="urn:microsoft.com/office/officeart/2005/8/layout/hierarchy2"/>
    <dgm:cxn modelId="{76D18231-B438-4E1B-80C9-4F02CA1DCF1A}" type="presParOf" srcId="{1FA1073B-0333-4509-990D-CFD3448AE6C8}" destId="{26724BFA-B30C-4E88-B133-386A54853403}" srcOrd="0" destOrd="0" presId="urn:microsoft.com/office/officeart/2005/8/layout/hierarchy2"/>
    <dgm:cxn modelId="{2160F766-30DC-47A9-9FC2-CBB22AEA0A29}" type="presParOf" srcId="{AD6D52D8-5B2F-4E2E-A36E-7BFE21827BA8}" destId="{1A8ACAFE-F7C6-4A1D-B291-FE826C19D3F2}" srcOrd="1" destOrd="0" presId="urn:microsoft.com/office/officeart/2005/8/layout/hierarchy2"/>
    <dgm:cxn modelId="{24EEF8F3-0167-48DA-9B6F-F96CB5ACBFB3}" type="presParOf" srcId="{1A8ACAFE-F7C6-4A1D-B291-FE826C19D3F2}" destId="{1F0CBCFA-C9EA-4909-8F62-8B00F4920DC7}" srcOrd="0" destOrd="0" presId="urn:microsoft.com/office/officeart/2005/8/layout/hierarchy2"/>
    <dgm:cxn modelId="{0E385EEF-F34B-4E94-9CAB-6A467896BDF9}" type="presParOf" srcId="{1A8ACAFE-F7C6-4A1D-B291-FE826C19D3F2}" destId="{60BB736B-3D9D-405E-B914-4D564983E6C7}" srcOrd="1" destOrd="0" presId="urn:microsoft.com/office/officeart/2005/8/layout/hierarchy2"/>
    <dgm:cxn modelId="{04983A34-142C-483B-BEFB-5E77B7F59804}" type="presParOf" srcId="{AD6D52D8-5B2F-4E2E-A36E-7BFE21827BA8}" destId="{51A99098-365B-403F-8433-F2A3E0BE615E}" srcOrd="2" destOrd="0" presId="urn:microsoft.com/office/officeart/2005/8/layout/hierarchy2"/>
    <dgm:cxn modelId="{0037CDAA-4CEE-472E-A7C9-A14228A51490}" type="presParOf" srcId="{51A99098-365B-403F-8433-F2A3E0BE615E}" destId="{84C67AD1-0F0E-4567-8487-BF67B902F92C}" srcOrd="0" destOrd="0" presId="urn:microsoft.com/office/officeart/2005/8/layout/hierarchy2"/>
    <dgm:cxn modelId="{D9FFC69A-14C1-4483-B88D-FFD6C2447651}" type="presParOf" srcId="{AD6D52D8-5B2F-4E2E-A36E-7BFE21827BA8}" destId="{82C2FEF2-1D1B-48A9-BF35-ACD814C4D080}" srcOrd="3" destOrd="0" presId="urn:microsoft.com/office/officeart/2005/8/layout/hierarchy2"/>
    <dgm:cxn modelId="{F5649AD7-6335-4433-94F6-8D7F43AE21A3}" type="presParOf" srcId="{82C2FEF2-1D1B-48A9-BF35-ACD814C4D080}" destId="{156A23D3-097C-4204-BD44-999D8901A219}" srcOrd="0" destOrd="0" presId="urn:microsoft.com/office/officeart/2005/8/layout/hierarchy2"/>
    <dgm:cxn modelId="{350B865D-AE74-4ED5-BCC0-D6451B8E6DD9}" type="presParOf" srcId="{82C2FEF2-1D1B-48A9-BF35-ACD814C4D080}" destId="{DFC45747-A2FA-4460-A1B8-410FB53AC52A}" srcOrd="1" destOrd="0" presId="urn:microsoft.com/office/officeart/2005/8/layout/hierarchy2"/>
    <dgm:cxn modelId="{6BCDDD56-F074-4CAC-B8A5-64DEAF748253}" type="presParOf" srcId="{AD6D52D8-5B2F-4E2E-A36E-7BFE21827BA8}" destId="{1D7CCD53-80E7-4EFE-9016-9269390DB7C5}" srcOrd="4" destOrd="0" presId="urn:microsoft.com/office/officeart/2005/8/layout/hierarchy2"/>
    <dgm:cxn modelId="{84320AC6-5F27-4F7F-9187-63F9B55B66FE}" type="presParOf" srcId="{1D7CCD53-80E7-4EFE-9016-9269390DB7C5}" destId="{66183FB5-1EC1-4373-9C3B-8CEC49308F8D}" srcOrd="0" destOrd="0" presId="urn:microsoft.com/office/officeart/2005/8/layout/hierarchy2"/>
    <dgm:cxn modelId="{63813A05-C4BC-46D2-880E-4415D5E982D3}" type="presParOf" srcId="{AD6D52D8-5B2F-4E2E-A36E-7BFE21827BA8}" destId="{92ED05B6-54CA-4F83-B1F3-D5489CBCA207}" srcOrd="5" destOrd="0" presId="urn:microsoft.com/office/officeart/2005/8/layout/hierarchy2"/>
    <dgm:cxn modelId="{08FECC28-F107-40E3-A9F7-4B532943E3EF}" type="presParOf" srcId="{92ED05B6-54CA-4F83-B1F3-D5489CBCA207}" destId="{80A2F075-1FEA-43E3-B25D-A373529AC587}" srcOrd="0" destOrd="0" presId="urn:microsoft.com/office/officeart/2005/8/layout/hierarchy2"/>
    <dgm:cxn modelId="{4C0BB4A0-DA1C-40EC-9E39-5F2D6172C377}" type="presParOf" srcId="{92ED05B6-54CA-4F83-B1F3-D5489CBCA207}" destId="{843F3F9B-0D28-4F15-A3FA-6C455420EDD7}" srcOrd="1" destOrd="0" presId="urn:microsoft.com/office/officeart/2005/8/layout/hierarchy2"/>
    <dgm:cxn modelId="{FD04003D-D4BB-40A5-9FA3-4B7DF5395E0C}" type="presParOf" srcId="{843F3F9B-0D28-4F15-A3FA-6C455420EDD7}" destId="{75E6F59F-59DE-48EB-A5B5-92B8621311CC}" srcOrd="0" destOrd="0" presId="urn:microsoft.com/office/officeart/2005/8/layout/hierarchy2"/>
    <dgm:cxn modelId="{D3DB9C37-7AC8-4597-A521-3C285B4EA70E}" type="presParOf" srcId="{75E6F59F-59DE-48EB-A5B5-92B8621311CC}" destId="{749FB20E-3151-4FC9-A751-D2B8AAAB7ADD}" srcOrd="0" destOrd="0" presId="urn:microsoft.com/office/officeart/2005/8/layout/hierarchy2"/>
    <dgm:cxn modelId="{9D09874B-A30A-4B65-9D03-C5C203380250}" type="presParOf" srcId="{843F3F9B-0D28-4F15-A3FA-6C455420EDD7}" destId="{666C495E-E73B-4E19-BECC-30DD84F791ED}" srcOrd="1" destOrd="0" presId="urn:microsoft.com/office/officeart/2005/8/layout/hierarchy2"/>
    <dgm:cxn modelId="{F8EC7E1C-C08F-4995-80F2-4FA35A9C1105}" type="presParOf" srcId="{666C495E-E73B-4E19-BECC-30DD84F791ED}" destId="{A90E8D31-4CF4-445C-BF3A-9C67DE12BF47}" srcOrd="0" destOrd="0" presId="urn:microsoft.com/office/officeart/2005/8/layout/hierarchy2"/>
    <dgm:cxn modelId="{E12A49D4-0FCE-4197-B33B-DAF124B7EBFF}" type="presParOf" srcId="{666C495E-E73B-4E19-BECC-30DD84F791ED}" destId="{98245C7F-7CC5-4570-8DF8-5362E0BB9C80}" srcOrd="1" destOrd="0" presId="urn:microsoft.com/office/officeart/2005/8/layout/hierarchy2"/>
    <dgm:cxn modelId="{1679A7D4-4CBE-44A6-BD64-C6DA20AC7776}" type="presParOf" srcId="{843F3F9B-0D28-4F15-A3FA-6C455420EDD7}" destId="{6764D79B-917E-45F7-B916-48E3952B8C6C}" srcOrd="2" destOrd="0" presId="urn:microsoft.com/office/officeart/2005/8/layout/hierarchy2"/>
    <dgm:cxn modelId="{BC2DB5CB-7BC7-4B1D-9B9C-93D6F8AA68DF}" type="presParOf" srcId="{6764D79B-917E-45F7-B916-48E3952B8C6C}" destId="{10CB1F8D-47B4-4F58-8712-75330B299FF8}" srcOrd="0" destOrd="0" presId="urn:microsoft.com/office/officeart/2005/8/layout/hierarchy2"/>
    <dgm:cxn modelId="{A609C0CB-1535-4E75-A48C-81C47F98928E}" type="presParOf" srcId="{843F3F9B-0D28-4F15-A3FA-6C455420EDD7}" destId="{EBC93B02-D8B6-46A9-9C72-23B79ABC0B72}" srcOrd="3" destOrd="0" presId="urn:microsoft.com/office/officeart/2005/8/layout/hierarchy2"/>
    <dgm:cxn modelId="{262C7A6E-5C05-4276-932B-11396998F87D}" type="presParOf" srcId="{EBC93B02-D8B6-46A9-9C72-23B79ABC0B72}" destId="{C5427991-9B52-4C9F-AEB7-08E4D63B6DCA}" srcOrd="0" destOrd="0" presId="urn:microsoft.com/office/officeart/2005/8/layout/hierarchy2"/>
    <dgm:cxn modelId="{BACBC22A-C45E-47E4-989E-C2C4C338B551}" type="presParOf" srcId="{EBC93B02-D8B6-46A9-9C72-23B79ABC0B72}" destId="{DBA1153D-8D02-4C3C-A42C-72019EDB98CB}" srcOrd="1" destOrd="0" presId="urn:microsoft.com/office/officeart/2005/8/layout/hierarchy2"/>
    <dgm:cxn modelId="{02A2977A-D81C-4A51-8C6E-A4BB18A026B9}" type="presParOf" srcId="{843F3F9B-0D28-4F15-A3FA-6C455420EDD7}" destId="{87337921-192B-4A79-B420-D21C0DE7D1A7}" srcOrd="4" destOrd="0" presId="urn:microsoft.com/office/officeart/2005/8/layout/hierarchy2"/>
    <dgm:cxn modelId="{956C510B-F05F-4896-9BF9-46A130DC64CC}" type="presParOf" srcId="{87337921-192B-4A79-B420-D21C0DE7D1A7}" destId="{710BBA35-9FC9-423C-A5AD-333774ADBECA}" srcOrd="0" destOrd="0" presId="urn:microsoft.com/office/officeart/2005/8/layout/hierarchy2"/>
    <dgm:cxn modelId="{D8612AC9-A1EC-4A49-A7E8-2396B578BD9B}" type="presParOf" srcId="{843F3F9B-0D28-4F15-A3FA-6C455420EDD7}" destId="{49BCF129-CB4E-4F8F-98B1-C396DC1B484D}" srcOrd="5" destOrd="0" presId="urn:microsoft.com/office/officeart/2005/8/layout/hierarchy2"/>
    <dgm:cxn modelId="{8EE51E9F-FFAF-4992-9048-521B3EC7F1F0}" type="presParOf" srcId="{49BCF129-CB4E-4F8F-98B1-C396DC1B484D}" destId="{8B318FAA-BD1E-4BA0-9DB1-C2BDAB78579F}" srcOrd="0" destOrd="0" presId="urn:microsoft.com/office/officeart/2005/8/layout/hierarchy2"/>
    <dgm:cxn modelId="{C7742151-31B8-4EA8-A4BF-FBF47C5627C5}" type="presParOf" srcId="{49BCF129-CB4E-4F8F-98B1-C396DC1B484D}" destId="{6AD2CD8A-866B-45C8-AD14-4188D9E9F87C}" srcOrd="1" destOrd="0" presId="urn:microsoft.com/office/officeart/2005/8/layout/hierarchy2"/>
    <dgm:cxn modelId="{6C599CE4-0CCE-45F3-8FAA-00ADD0F2C756}" type="presParOf" srcId="{991BF1D9-B09C-4CBC-A009-43319F9D9F0E}" destId="{3960696B-C9FA-4B95-ACBC-D12C7FB8372D}" srcOrd="4" destOrd="0" presId="urn:microsoft.com/office/officeart/2005/8/layout/hierarchy2"/>
    <dgm:cxn modelId="{9C2FC7DC-57C0-4654-A2E6-A8010F410539}" type="presParOf" srcId="{3960696B-C9FA-4B95-ACBC-D12C7FB8372D}" destId="{E2BDB7E7-19B8-42BB-9E16-AA8BD4BA3B3F}" srcOrd="0" destOrd="0" presId="urn:microsoft.com/office/officeart/2005/8/layout/hierarchy2"/>
    <dgm:cxn modelId="{44749390-C339-4839-B1A8-BEB28F598653}" type="presParOf" srcId="{991BF1D9-B09C-4CBC-A009-43319F9D9F0E}" destId="{FA86116F-5CE4-4D0C-8B84-1171690E5231}" srcOrd="5" destOrd="0" presId="urn:microsoft.com/office/officeart/2005/8/layout/hierarchy2"/>
    <dgm:cxn modelId="{B2F92EB0-063A-4393-8A8A-1227C3E3CD7F}" type="presParOf" srcId="{FA86116F-5CE4-4D0C-8B84-1171690E5231}" destId="{06758A79-230B-4FC7-A4FB-9AFDABA14A2F}" srcOrd="0" destOrd="0" presId="urn:microsoft.com/office/officeart/2005/8/layout/hierarchy2"/>
    <dgm:cxn modelId="{63F785DC-2A9A-48F5-9E57-2A12C978C7A3}" type="presParOf" srcId="{FA86116F-5CE4-4D0C-8B84-1171690E5231}" destId="{64F6406E-9279-486C-A923-BD7FC80F3DB0}" srcOrd="1" destOrd="0" presId="urn:microsoft.com/office/officeart/2005/8/layout/hierarchy2"/>
    <dgm:cxn modelId="{6ADDFEB8-5036-49BD-A6AD-F2C0B947559B}" type="presParOf" srcId="{991BF1D9-B09C-4CBC-A009-43319F9D9F0E}" destId="{89281F80-EA3F-430E-9510-167A430C70E5}" srcOrd="6" destOrd="0" presId="urn:microsoft.com/office/officeart/2005/8/layout/hierarchy2"/>
    <dgm:cxn modelId="{B054A347-9CC6-4438-A26E-6342E79B23A8}" type="presParOf" srcId="{89281F80-EA3F-430E-9510-167A430C70E5}" destId="{F92BBB99-E6E1-4BBE-B6C4-4B032FB343F3}" srcOrd="0" destOrd="0" presId="urn:microsoft.com/office/officeart/2005/8/layout/hierarchy2"/>
    <dgm:cxn modelId="{3377B153-BA6F-4AC4-A6C5-73CF7D409E57}" type="presParOf" srcId="{991BF1D9-B09C-4CBC-A009-43319F9D9F0E}" destId="{65C7DE5D-40AB-4EE9-B125-E2FDE82F07B5}" srcOrd="7" destOrd="0" presId="urn:microsoft.com/office/officeart/2005/8/layout/hierarchy2"/>
    <dgm:cxn modelId="{E6CF66F2-7708-48FE-B1D3-B66EEA9CCF9D}" type="presParOf" srcId="{65C7DE5D-40AB-4EE9-B125-E2FDE82F07B5}" destId="{81FFB079-0A17-4AE8-AB45-12B20CDCED9F}" srcOrd="0" destOrd="0" presId="urn:microsoft.com/office/officeart/2005/8/layout/hierarchy2"/>
    <dgm:cxn modelId="{382CC729-B62A-4DC9-8A27-91F6FF94717F}" type="presParOf" srcId="{65C7DE5D-40AB-4EE9-B125-E2FDE82F07B5}" destId="{B3A08AC3-60D3-41B4-BAA4-4CF76B587FC7}" srcOrd="1" destOrd="0" presId="urn:microsoft.com/office/officeart/2005/8/layout/hierarchy2"/>
    <dgm:cxn modelId="{F473661D-6AC9-4F93-B526-217493FB243A}" type="presParOf" srcId="{B3A08AC3-60D3-41B4-BAA4-4CF76B587FC7}" destId="{E8931DF1-75F1-4544-B1C6-39C88B2B6D8B}" srcOrd="0" destOrd="0" presId="urn:microsoft.com/office/officeart/2005/8/layout/hierarchy2"/>
    <dgm:cxn modelId="{4A1203F9-7DA0-43F9-9C9F-C21B52ED1ECC}" type="presParOf" srcId="{E8931DF1-75F1-4544-B1C6-39C88B2B6D8B}" destId="{61356102-4122-4B78-A6FA-436C93435DE9}" srcOrd="0" destOrd="0" presId="urn:microsoft.com/office/officeart/2005/8/layout/hierarchy2"/>
    <dgm:cxn modelId="{87F09494-502E-4332-8C61-46E3CA52A234}" type="presParOf" srcId="{B3A08AC3-60D3-41B4-BAA4-4CF76B587FC7}" destId="{75A93328-1682-40EF-85F4-B9439723D5B2}" srcOrd="1" destOrd="0" presId="urn:microsoft.com/office/officeart/2005/8/layout/hierarchy2"/>
    <dgm:cxn modelId="{6A6EE9F1-A191-4F91-BCAD-A915D0816E44}" type="presParOf" srcId="{75A93328-1682-40EF-85F4-B9439723D5B2}" destId="{73CB15A0-4E6D-4658-807F-FFB74C2F8527}" srcOrd="0" destOrd="0" presId="urn:microsoft.com/office/officeart/2005/8/layout/hierarchy2"/>
    <dgm:cxn modelId="{6FB4E792-C6AF-429E-BBCE-501781A935DC}" type="presParOf" srcId="{75A93328-1682-40EF-85F4-B9439723D5B2}" destId="{014800A0-8E3E-40F8-81EE-3BC7C528DB47}" srcOrd="1" destOrd="0" presId="urn:microsoft.com/office/officeart/2005/8/layout/hierarchy2"/>
    <dgm:cxn modelId="{93AFB76F-F6E6-461D-B9CA-20E0109104BF}" type="presParOf" srcId="{B3A08AC3-60D3-41B4-BAA4-4CF76B587FC7}" destId="{EF7A4C33-322A-40F0-8FCD-9A730E9D0F64}" srcOrd="2" destOrd="0" presId="urn:microsoft.com/office/officeart/2005/8/layout/hierarchy2"/>
    <dgm:cxn modelId="{09687B28-C9FD-4DAE-9AA2-B7ED1F65D157}" type="presParOf" srcId="{EF7A4C33-322A-40F0-8FCD-9A730E9D0F64}" destId="{BDF53EBF-4534-4C7A-BC46-DAF355174673}" srcOrd="0" destOrd="0" presId="urn:microsoft.com/office/officeart/2005/8/layout/hierarchy2"/>
    <dgm:cxn modelId="{4311116A-E474-4EAF-83B0-26E6ADCA8FB5}" type="presParOf" srcId="{B3A08AC3-60D3-41B4-BAA4-4CF76B587FC7}" destId="{14157C88-984B-48B0-AF01-F368C2A9E965}" srcOrd="3" destOrd="0" presId="urn:microsoft.com/office/officeart/2005/8/layout/hierarchy2"/>
    <dgm:cxn modelId="{B282392E-AD8D-4CDB-BB1F-F00B6D427DC7}" type="presParOf" srcId="{14157C88-984B-48B0-AF01-F368C2A9E965}" destId="{D0F3D062-BCB5-4B9F-9005-9F16638BA4F5}" srcOrd="0" destOrd="0" presId="urn:microsoft.com/office/officeart/2005/8/layout/hierarchy2"/>
    <dgm:cxn modelId="{F4CD716E-63BB-4CF1-BE45-F0C97D685BBA}" type="presParOf" srcId="{14157C88-984B-48B0-AF01-F368C2A9E965}" destId="{A95BFB2B-5ED5-4C16-ABAF-E1ED2649EF19}" srcOrd="1" destOrd="0" presId="urn:microsoft.com/office/officeart/2005/8/layout/hierarchy2"/>
    <dgm:cxn modelId="{85809688-0D73-455D-87D3-0A8A720EB043}" type="presParOf" srcId="{59C66442-7921-4D6B-A40F-52F957856F5E}" destId="{A9CDF939-E5CE-496B-88B6-A2E513C6513B}" srcOrd="1" destOrd="0" presId="urn:microsoft.com/office/officeart/2005/8/layout/hierarchy2"/>
    <dgm:cxn modelId="{99A4A656-49B4-4754-B570-299A95107037}" type="presParOf" srcId="{A9CDF939-E5CE-496B-88B6-A2E513C6513B}" destId="{ABD0567C-A282-4405-930F-488E6D0F5E99}" srcOrd="0" destOrd="0" presId="urn:microsoft.com/office/officeart/2005/8/layout/hierarchy2"/>
    <dgm:cxn modelId="{83F2134A-7B80-4127-87F0-EE38EA4839FA}" type="presParOf" srcId="{A9CDF939-E5CE-496B-88B6-A2E513C6513B}" destId="{A51595A1-2C74-4DB6-9D71-EF48BFDBE71B}" srcOrd="1" destOrd="0" presId="urn:microsoft.com/office/officeart/2005/8/layout/hierarchy2"/>
    <dgm:cxn modelId="{AA77C45D-E074-4B0A-A479-AAE05209BB9D}" type="presParOf" srcId="{A51595A1-2C74-4DB6-9D71-EF48BFDBE71B}" destId="{31F5EE80-AD48-463D-ADFD-222DDF209785}" srcOrd="0" destOrd="0" presId="urn:microsoft.com/office/officeart/2005/8/layout/hierarchy2"/>
    <dgm:cxn modelId="{3E9BFA3F-B37A-4375-A73F-BC4378701DF3}" type="presParOf" srcId="{31F5EE80-AD48-463D-ADFD-222DDF209785}" destId="{CE9C07E1-D190-4452-A0E1-6D27A88098E7}" srcOrd="0" destOrd="0" presId="urn:microsoft.com/office/officeart/2005/8/layout/hierarchy2"/>
    <dgm:cxn modelId="{E0EB6981-9FFB-447D-B410-F47CAB138893}" type="presParOf" srcId="{A51595A1-2C74-4DB6-9D71-EF48BFDBE71B}" destId="{1B49CF3B-2462-4209-837A-5BE302626073}" srcOrd="1" destOrd="0" presId="urn:microsoft.com/office/officeart/2005/8/layout/hierarchy2"/>
    <dgm:cxn modelId="{A49024D9-C178-4E57-AE14-1A99B5CFE3A9}" type="presParOf" srcId="{1B49CF3B-2462-4209-837A-5BE302626073}" destId="{89A77FDF-6C33-4021-B38B-3F8926030A01}" srcOrd="0" destOrd="0" presId="urn:microsoft.com/office/officeart/2005/8/layout/hierarchy2"/>
    <dgm:cxn modelId="{62AB74C5-5529-4F76-8C18-E5F639C22C64}" type="presParOf" srcId="{1B49CF3B-2462-4209-837A-5BE302626073}" destId="{5A13C2F3-888B-47EB-9E65-4442BB96D449}" srcOrd="1" destOrd="0" presId="urn:microsoft.com/office/officeart/2005/8/layout/hierarchy2"/>
    <dgm:cxn modelId="{0DFFB8A4-65FD-40AB-9AB0-956FDB9D7BEC}" type="presParOf" srcId="{A51595A1-2C74-4DB6-9D71-EF48BFDBE71B}" destId="{CDA0ADFF-D6AE-41C1-9032-CE88B2398D98}" srcOrd="2" destOrd="0" presId="urn:microsoft.com/office/officeart/2005/8/layout/hierarchy2"/>
    <dgm:cxn modelId="{FE413A28-CB5F-4F0A-8B87-768E2466F968}" type="presParOf" srcId="{CDA0ADFF-D6AE-41C1-9032-CE88B2398D98}" destId="{4A279852-4A5B-4D42-B6A4-BAD3AFD8E813}" srcOrd="0" destOrd="0" presId="urn:microsoft.com/office/officeart/2005/8/layout/hierarchy2"/>
    <dgm:cxn modelId="{718DA893-9795-4603-B770-558E154FFCF9}" type="presParOf" srcId="{A51595A1-2C74-4DB6-9D71-EF48BFDBE71B}" destId="{FB476D51-B8F6-4053-AC45-87331B494C1D}" srcOrd="3" destOrd="0" presId="urn:microsoft.com/office/officeart/2005/8/layout/hierarchy2"/>
    <dgm:cxn modelId="{67276DEC-46F2-44A3-9964-D11D48F0EC10}" type="presParOf" srcId="{FB476D51-B8F6-4053-AC45-87331B494C1D}" destId="{3B6B0041-55DF-4071-8126-2BF63959366F}" srcOrd="0" destOrd="0" presId="urn:microsoft.com/office/officeart/2005/8/layout/hierarchy2"/>
    <dgm:cxn modelId="{A4B4AE72-F9FE-4A2D-AD9A-01A55B4A7150}" type="presParOf" srcId="{FB476D51-B8F6-4053-AC45-87331B494C1D}" destId="{25813B8B-E3DB-4C04-B2C1-16CAA2F218EF}" srcOrd="1" destOrd="0" presId="urn:microsoft.com/office/officeart/2005/8/layout/hierarchy2"/>
    <dgm:cxn modelId="{641C89E4-BAD6-4E73-AD05-0964DE9E3A3A}" type="presParOf" srcId="{A51595A1-2C74-4DB6-9D71-EF48BFDBE71B}" destId="{23F26188-47A2-4F41-A98A-BDD89B6AB471}" srcOrd="4" destOrd="0" presId="urn:microsoft.com/office/officeart/2005/8/layout/hierarchy2"/>
    <dgm:cxn modelId="{C14E11F1-0757-4553-BF6E-9CAF79FEE965}" type="presParOf" srcId="{23F26188-47A2-4F41-A98A-BDD89B6AB471}" destId="{8D4261AB-8BAE-442A-B83F-80A3F9745B4E}" srcOrd="0" destOrd="0" presId="urn:microsoft.com/office/officeart/2005/8/layout/hierarchy2"/>
    <dgm:cxn modelId="{6C1A386B-CF99-452D-AF0F-B87EBA2CF7E3}" type="presParOf" srcId="{A51595A1-2C74-4DB6-9D71-EF48BFDBE71B}" destId="{08DA56BE-96BD-4A42-B0A2-69238443652C}" srcOrd="5" destOrd="0" presId="urn:microsoft.com/office/officeart/2005/8/layout/hierarchy2"/>
    <dgm:cxn modelId="{804616A4-911B-4056-BD33-06E7043A1087}" type="presParOf" srcId="{08DA56BE-96BD-4A42-B0A2-69238443652C}" destId="{C20273BC-2D96-47C7-89D3-3633F62C6745}" srcOrd="0" destOrd="0" presId="urn:microsoft.com/office/officeart/2005/8/layout/hierarchy2"/>
    <dgm:cxn modelId="{71A81E1B-83AB-4D60-A8F8-71D8A6467A5D}" type="presParOf" srcId="{08DA56BE-96BD-4A42-B0A2-69238443652C}" destId="{BED4DB28-0DA6-404A-8BD9-169CEE0FAE8E}" srcOrd="1" destOrd="0" presId="urn:microsoft.com/office/officeart/2005/8/layout/hierarchy2"/>
    <dgm:cxn modelId="{CC3B0628-DC5A-43F5-840C-68C512BB5719}" type="presParOf" srcId="{BED4DB28-0DA6-404A-8BD9-169CEE0FAE8E}" destId="{736C0366-9AFD-4218-85F3-C2B808D5B3C3}" srcOrd="0" destOrd="0" presId="urn:microsoft.com/office/officeart/2005/8/layout/hierarchy2"/>
    <dgm:cxn modelId="{04170221-2C38-4E63-B254-56FD5E4F061B}" type="presParOf" srcId="{736C0366-9AFD-4218-85F3-C2B808D5B3C3}" destId="{AAF0B1BD-B955-4B96-B6D9-2B8FAAC37716}" srcOrd="0" destOrd="0" presId="urn:microsoft.com/office/officeart/2005/8/layout/hierarchy2"/>
    <dgm:cxn modelId="{4737DE2B-E60A-44ED-8B16-18B35FD78E5E}" type="presParOf" srcId="{BED4DB28-0DA6-404A-8BD9-169CEE0FAE8E}" destId="{1CA035CC-7D90-4617-88CD-0FB98EA9C414}" srcOrd="1" destOrd="0" presId="urn:microsoft.com/office/officeart/2005/8/layout/hierarchy2"/>
    <dgm:cxn modelId="{E50A2ABE-50BB-45A7-9976-D6AE35C6F8E1}" type="presParOf" srcId="{1CA035CC-7D90-4617-88CD-0FB98EA9C414}" destId="{6EBB6581-0C60-478E-A5B0-07782E7AC6EE}" srcOrd="0" destOrd="0" presId="urn:microsoft.com/office/officeart/2005/8/layout/hierarchy2"/>
    <dgm:cxn modelId="{EEA0A22F-227D-4FCA-8C92-D77AE11A4CDC}" type="presParOf" srcId="{1CA035CC-7D90-4617-88CD-0FB98EA9C414}" destId="{FFFF73F8-84A9-4477-8D9D-EE2969842773}" srcOrd="1" destOrd="0" presId="urn:microsoft.com/office/officeart/2005/8/layout/hierarchy2"/>
    <dgm:cxn modelId="{626A9079-8847-4725-BADE-B9D4A44402CF}" type="presParOf" srcId="{BED4DB28-0DA6-404A-8BD9-169CEE0FAE8E}" destId="{4DD956C8-599B-4F41-B0E4-A1048428BD4D}" srcOrd="2" destOrd="0" presId="urn:microsoft.com/office/officeart/2005/8/layout/hierarchy2"/>
    <dgm:cxn modelId="{D1167DCB-6AF2-4273-98E2-3C072D250424}" type="presParOf" srcId="{4DD956C8-599B-4F41-B0E4-A1048428BD4D}" destId="{817E9EA5-6286-41A9-A588-65FF377049B3}" srcOrd="0" destOrd="0" presId="urn:microsoft.com/office/officeart/2005/8/layout/hierarchy2"/>
    <dgm:cxn modelId="{BFE7685B-EEE4-4951-BCFF-50B795987444}" type="presParOf" srcId="{BED4DB28-0DA6-404A-8BD9-169CEE0FAE8E}" destId="{EBF457B6-8515-4DC0-9DCE-E438E3B7655D}" srcOrd="3" destOrd="0" presId="urn:microsoft.com/office/officeart/2005/8/layout/hierarchy2"/>
    <dgm:cxn modelId="{5C8E2448-83C6-4422-B85E-A7CF6242DFF7}" type="presParOf" srcId="{EBF457B6-8515-4DC0-9DCE-E438E3B7655D}" destId="{E236B8A4-58EF-4C4C-A4B7-DC5774B36E92}" srcOrd="0" destOrd="0" presId="urn:microsoft.com/office/officeart/2005/8/layout/hierarchy2"/>
    <dgm:cxn modelId="{71151026-6D7D-450B-9CC0-B32A9A393A68}" type="presParOf" srcId="{EBF457B6-8515-4DC0-9DCE-E438E3B7655D}" destId="{5F1C3DD9-0E20-4CBE-AE58-4B330B5F9FED}" srcOrd="1" destOrd="0" presId="urn:microsoft.com/office/officeart/2005/8/layout/hierarchy2"/>
    <dgm:cxn modelId="{2C5AAFFA-CF4D-4C0F-A17E-CB97DCB15226}" type="presParOf" srcId="{59C66442-7921-4D6B-A40F-52F957856F5E}" destId="{FC91C64B-30F0-4F18-9009-696A07539EDF}" srcOrd="2" destOrd="0" presId="urn:microsoft.com/office/officeart/2005/8/layout/hierarchy2"/>
    <dgm:cxn modelId="{B47ACCBA-AA6A-45E7-8581-C6157019E387}" type="presParOf" srcId="{FC91C64B-30F0-4F18-9009-696A07539EDF}" destId="{84E3B751-053D-4666-9CCF-047613495D3A}" srcOrd="0" destOrd="0" presId="urn:microsoft.com/office/officeart/2005/8/layout/hierarchy2"/>
    <dgm:cxn modelId="{9CA895C4-0137-40E8-9CD9-730BEF1D9FA1}" type="presParOf" srcId="{FC91C64B-30F0-4F18-9009-696A07539EDF}" destId="{070D7B24-A011-4FA8-8285-79073ABBFFD0}" srcOrd="1" destOrd="0" presId="urn:microsoft.com/office/officeart/2005/8/layout/hierarchy2"/>
    <dgm:cxn modelId="{0D39A354-4802-4A58-90E8-3733E6C5C573}" type="presParOf" srcId="{59C66442-7921-4D6B-A40F-52F957856F5E}" destId="{686CFF54-4D9B-4FC6-A48F-4569CAE1EE15}" srcOrd="3" destOrd="0" presId="urn:microsoft.com/office/officeart/2005/8/layout/hierarchy2"/>
    <dgm:cxn modelId="{5BDC91D6-7D18-4454-A16C-94F7A987D4E8}" type="presParOf" srcId="{686CFF54-4D9B-4FC6-A48F-4569CAE1EE15}" destId="{1E69E353-6A30-4DB5-9CD2-01CFB121E2EE}" srcOrd="0" destOrd="0" presId="urn:microsoft.com/office/officeart/2005/8/layout/hierarchy2"/>
    <dgm:cxn modelId="{C0256D9D-352E-4530-8D36-E8F0BDA3E338}" type="presParOf" srcId="{686CFF54-4D9B-4FC6-A48F-4569CAE1EE15}" destId="{A4C4D1ED-E9E0-4BAF-8A5E-2EC7C4EED2AF}" srcOrd="1" destOrd="0" presId="urn:microsoft.com/office/officeart/2005/8/layout/hierarchy2"/>
    <dgm:cxn modelId="{7DF8B450-E29D-42CB-84D2-B70E9B7B79D7}" type="presParOf" srcId="{59C66442-7921-4D6B-A40F-52F957856F5E}" destId="{85A39104-7291-421D-BD7C-BB3231DBC985}" srcOrd="4" destOrd="0" presId="urn:microsoft.com/office/officeart/2005/8/layout/hierarchy2"/>
    <dgm:cxn modelId="{21D38384-3211-4609-A530-6F7EB5A17F5C}" type="presParOf" srcId="{85A39104-7291-421D-BD7C-BB3231DBC985}" destId="{C6E2C076-212B-47D7-9928-F8ED69DDAA55}" srcOrd="0" destOrd="0" presId="urn:microsoft.com/office/officeart/2005/8/layout/hierarchy2"/>
    <dgm:cxn modelId="{26C312DB-A366-4BB4-8173-7C78EF88DC92}" type="presParOf" srcId="{85A39104-7291-421D-BD7C-BB3231DBC985}" destId="{B533EDF5-B76A-48CF-A19E-0E0EBAA0ECAF}" srcOrd="1" destOrd="0" presId="urn:microsoft.com/office/officeart/2005/8/layout/hierarchy2"/>
    <dgm:cxn modelId="{194DABF2-AE28-402C-9FBD-BFF22BE12AA3}" type="presParOf" srcId="{B533EDF5-B76A-48CF-A19E-0E0EBAA0ECAF}" destId="{32EBA0DB-D12D-4913-9DE9-812D37739B8D}" srcOrd="0" destOrd="0" presId="urn:microsoft.com/office/officeart/2005/8/layout/hierarchy2"/>
    <dgm:cxn modelId="{98FF3C6D-2CE6-45FA-B88D-7C50DFB7CBA2}" type="presParOf" srcId="{32EBA0DB-D12D-4913-9DE9-812D37739B8D}" destId="{8736C67F-9D47-4F1A-879D-65EFFA7E3C56}" srcOrd="0" destOrd="0" presId="urn:microsoft.com/office/officeart/2005/8/layout/hierarchy2"/>
    <dgm:cxn modelId="{891FE642-4A41-4065-B597-5571AD076586}" type="presParOf" srcId="{B533EDF5-B76A-48CF-A19E-0E0EBAA0ECAF}" destId="{439D47FE-4139-4732-8AF8-E233E790E14E}" srcOrd="1" destOrd="0" presId="urn:microsoft.com/office/officeart/2005/8/layout/hierarchy2"/>
    <dgm:cxn modelId="{845459C6-2149-473D-B18A-629D6BF68BDE}" type="presParOf" srcId="{439D47FE-4139-4732-8AF8-E233E790E14E}" destId="{C208F52B-6B4E-42D3-B721-F6B0FCBF37FC}" srcOrd="0" destOrd="0" presId="urn:microsoft.com/office/officeart/2005/8/layout/hierarchy2"/>
    <dgm:cxn modelId="{E0DB6040-D1FE-4873-95EF-5FD058AE1CE4}" type="presParOf" srcId="{439D47FE-4139-4732-8AF8-E233E790E14E}" destId="{D59101C0-141B-43B0-B4D0-5DB7D2AB5584}" srcOrd="1" destOrd="0" presId="urn:microsoft.com/office/officeart/2005/8/layout/hierarchy2"/>
    <dgm:cxn modelId="{9AC4BAF4-6437-4BDE-85EA-50C7CFDA7A9D}" type="presParOf" srcId="{B533EDF5-B76A-48CF-A19E-0E0EBAA0ECAF}" destId="{9EF8E24F-5680-4B8F-A27E-12B005BA0454}" srcOrd="2" destOrd="0" presId="urn:microsoft.com/office/officeart/2005/8/layout/hierarchy2"/>
    <dgm:cxn modelId="{3377A953-6545-4B52-B626-5632EF497A7A}" type="presParOf" srcId="{9EF8E24F-5680-4B8F-A27E-12B005BA0454}" destId="{BCA223CE-1C02-4F86-88E2-96F7D9691F5A}" srcOrd="0" destOrd="0" presId="urn:microsoft.com/office/officeart/2005/8/layout/hierarchy2"/>
    <dgm:cxn modelId="{2F13428D-8989-4EBC-ABD2-63DB72333FC0}" type="presParOf" srcId="{B533EDF5-B76A-48CF-A19E-0E0EBAA0ECAF}" destId="{0A666F9B-116B-4E81-8A18-005779DC1A73}" srcOrd="3" destOrd="0" presId="urn:microsoft.com/office/officeart/2005/8/layout/hierarchy2"/>
    <dgm:cxn modelId="{C6CC4B34-C714-4B70-8E1A-880581C4F41E}" type="presParOf" srcId="{0A666F9B-116B-4E81-8A18-005779DC1A73}" destId="{7B0ACF60-F747-4652-88BC-FB5D7CD09501}" srcOrd="0" destOrd="0" presId="urn:microsoft.com/office/officeart/2005/8/layout/hierarchy2"/>
    <dgm:cxn modelId="{C6CEA283-EEC3-494D-A687-D1C2FA4C524A}" type="presParOf" srcId="{0A666F9B-116B-4E81-8A18-005779DC1A73}" destId="{5E3725D3-183F-4FB8-B7F5-FA829D5970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DBD3C3-E765-45C6-8797-09D30EF2404D}">
      <dsp:nvSpPr>
        <dsp:cNvPr id="0" name=""/>
        <dsp:cNvSpPr/>
      </dsp:nvSpPr>
      <dsp:spPr>
        <a:xfrm>
          <a:off x="1185371" y="1137124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Linear and non-linear models</a:t>
          </a:r>
          <a:endParaRPr lang="en-US" sz="1200" kern="1200" dirty="0"/>
        </a:p>
      </dsp:txBody>
      <dsp:txXfrm>
        <a:off x="1185371" y="1137124"/>
        <a:ext cx="1126703" cy="563351"/>
      </dsp:txXfrm>
    </dsp:sp>
    <dsp:sp modelId="{E00A8B4C-00E1-4934-93C4-B40CF28B9570}">
      <dsp:nvSpPr>
        <dsp:cNvPr id="0" name=""/>
        <dsp:cNvSpPr/>
      </dsp:nvSpPr>
      <dsp:spPr>
        <a:xfrm rot="17500715">
          <a:off x="1927396" y="844006"/>
          <a:ext cx="12200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20037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00715">
        <a:off x="2506914" y="821426"/>
        <a:ext cx="61001" cy="61001"/>
      </dsp:txXfrm>
    </dsp:sp>
    <dsp:sp modelId="{85528ADA-F676-431F-BB53-DC642B834745}">
      <dsp:nvSpPr>
        <dsp:cNvPr id="0" name=""/>
        <dsp:cNvSpPr/>
      </dsp:nvSpPr>
      <dsp:spPr>
        <a:xfrm>
          <a:off x="2762756" y="3379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Artificial neural networks (ANN)</a:t>
          </a:r>
          <a:endParaRPr lang="en-US" sz="1200" kern="1200" dirty="0"/>
        </a:p>
      </dsp:txBody>
      <dsp:txXfrm>
        <a:off x="2762756" y="3379"/>
        <a:ext cx="1126703" cy="563351"/>
      </dsp:txXfrm>
    </dsp:sp>
    <dsp:sp modelId="{1C0CB241-C2DD-4767-B18B-61BA53B31EC1}">
      <dsp:nvSpPr>
        <dsp:cNvPr id="0" name=""/>
        <dsp:cNvSpPr/>
      </dsp:nvSpPr>
      <dsp:spPr>
        <a:xfrm rot="18770822">
          <a:off x="2206053" y="1167933"/>
          <a:ext cx="6627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62724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770822">
        <a:off x="2520847" y="1159286"/>
        <a:ext cx="33136" cy="33136"/>
      </dsp:txXfrm>
    </dsp:sp>
    <dsp:sp modelId="{66C13765-AF00-48BF-9461-8FB89BCD845D}">
      <dsp:nvSpPr>
        <dsp:cNvPr id="0" name=""/>
        <dsp:cNvSpPr/>
      </dsp:nvSpPr>
      <dsp:spPr>
        <a:xfrm>
          <a:off x="2762756" y="651233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Generalized linear models (GLM)</a:t>
          </a:r>
          <a:endParaRPr lang="en-US" sz="1200" kern="1200" dirty="0"/>
        </a:p>
      </dsp:txBody>
      <dsp:txXfrm>
        <a:off x="2762756" y="651233"/>
        <a:ext cx="1126703" cy="563351"/>
      </dsp:txXfrm>
    </dsp:sp>
    <dsp:sp modelId="{1FA1073B-0333-4509-990D-CFD3448AE6C8}">
      <dsp:nvSpPr>
        <dsp:cNvPr id="0" name=""/>
        <dsp:cNvSpPr/>
      </dsp:nvSpPr>
      <dsp:spPr>
        <a:xfrm rot="18289469">
          <a:off x="3720202" y="601061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95070" y="589252"/>
        <a:ext cx="39459" cy="39459"/>
      </dsp:txXfrm>
    </dsp:sp>
    <dsp:sp modelId="{1F0CBCFA-C9EA-4909-8F62-8B00F4920DC7}">
      <dsp:nvSpPr>
        <dsp:cNvPr id="0" name=""/>
        <dsp:cNvSpPr/>
      </dsp:nvSpPr>
      <dsp:spPr>
        <a:xfrm>
          <a:off x="4340140" y="3379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Simple and multiple linear regression</a:t>
          </a:r>
          <a:endParaRPr lang="en-US" sz="1200" kern="1200" dirty="0"/>
        </a:p>
      </dsp:txBody>
      <dsp:txXfrm>
        <a:off x="4340140" y="3379"/>
        <a:ext cx="1126703" cy="563351"/>
      </dsp:txXfrm>
    </dsp:sp>
    <dsp:sp modelId="{51A99098-365B-403F-8433-F2A3E0BE615E}">
      <dsp:nvSpPr>
        <dsp:cNvPr id="0" name=""/>
        <dsp:cNvSpPr/>
      </dsp:nvSpPr>
      <dsp:spPr>
        <a:xfrm>
          <a:off x="3889459" y="924988"/>
          <a:ext cx="45068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0681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3532" y="921642"/>
        <a:ext cx="22534" cy="22534"/>
      </dsp:txXfrm>
    </dsp:sp>
    <dsp:sp modelId="{156A23D3-097C-4204-BD44-999D8901A219}">
      <dsp:nvSpPr>
        <dsp:cNvPr id="0" name=""/>
        <dsp:cNvSpPr/>
      </dsp:nvSpPr>
      <dsp:spPr>
        <a:xfrm>
          <a:off x="4340140" y="651233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Poisson regression</a:t>
          </a:r>
          <a:endParaRPr lang="en-US" sz="1200" kern="1200" dirty="0"/>
        </a:p>
      </dsp:txBody>
      <dsp:txXfrm>
        <a:off x="4340140" y="651233"/>
        <a:ext cx="1126703" cy="563351"/>
      </dsp:txXfrm>
    </dsp:sp>
    <dsp:sp modelId="{1D7CCD53-80E7-4EFE-9016-9269390DB7C5}">
      <dsp:nvSpPr>
        <dsp:cNvPr id="0" name=""/>
        <dsp:cNvSpPr/>
      </dsp:nvSpPr>
      <dsp:spPr>
        <a:xfrm rot="3310531">
          <a:off x="3720202" y="1248915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95070" y="1237106"/>
        <a:ext cx="39459" cy="39459"/>
      </dsp:txXfrm>
    </dsp:sp>
    <dsp:sp modelId="{80A2F075-1FEA-43E3-B25D-A373529AC587}">
      <dsp:nvSpPr>
        <dsp:cNvPr id="0" name=""/>
        <dsp:cNvSpPr/>
      </dsp:nvSpPr>
      <dsp:spPr>
        <a:xfrm>
          <a:off x="4340140" y="1299088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Logistic regression</a:t>
          </a:r>
          <a:endParaRPr lang="en-US" sz="1200" kern="1200" dirty="0"/>
        </a:p>
      </dsp:txBody>
      <dsp:txXfrm>
        <a:off x="4340140" y="1299088"/>
        <a:ext cx="1126703" cy="563351"/>
      </dsp:txXfrm>
    </dsp:sp>
    <dsp:sp modelId="{75E6F59F-59DE-48EB-A5B5-92B8621311CC}">
      <dsp:nvSpPr>
        <dsp:cNvPr id="0" name=""/>
        <dsp:cNvSpPr/>
      </dsp:nvSpPr>
      <dsp:spPr>
        <a:xfrm rot="18289469">
          <a:off x="5297587" y="1248915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5672454" y="1237106"/>
        <a:ext cx="39459" cy="39459"/>
      </dsp:txXfrm>
    </dsp:sp>
    <dsp:sp modelId="{A90E8D31-4CF4-445C-BF3A-9C67DE12BF47}">
      <dsp:nvSpPr>
        <dsp:cNvPr id="0" name=""/>
        <dsp:cNvSpPr/>
      </dsp:nvSpPr>
      <dsp:spPr>
        <a:xfrm>
          <a:off x="5917525" y="651233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Binary logistic regression</a:t>
          </a:r>
          <a:endParaRPr lang="en-US" sz="1200" kern="1200" dirty="0"/>
        </a:p>
      </dsp:txBody>
      <dsp:txXfrm>
        <a:off x="5917525" y="651233"/>
        <a:ext cx="1126703" cy="563351"/>
      </dsp:txXfrm>
    </dsp:sp>
    <dsp:sp modelId="{6764D79B-917E-45F7-B916-48E3952B8C6C}">
      <dsp:nvSpPr>
        <dsp:cNvPr id="0" name=""/>
        <dsp:cNvSpPr/>
      </dsp:nvSpPr>
      <dsp:spPr>
        <a:xfrm>
          <a:off x="5466843" y="1572842"/>
          <a:ext cx="45068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0681" y="792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80917" y="1569496"/>
        <a:ext cx="22534" cy="22534"/>
      </dsp:txXfrm>
    </dsp:sp>
    <dsp:sp modelId="{C5427991-9B52-4C9F-AEB7-08E4D63B6DCA}">
      <dsp:nvSpPr>
        <dsp:cNvPr id="0" name=""/>
        <dsp:cNvSpPr/>
      </dsp:nvSpPr>
      <dsp:spPr>
        <a:xfrm>
          <a:off x="5917525" y="1299088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Multinomial logistic regression</a:t>
          </a:r>
          <a:endParaRPr lang="en-US" sz="1200" kern="1200" dirty="0"/>
        </a:p>
      </dsp:txBody>
      <dsp:txXfrm>
        <a:off x="5917525" y="1299088"/>
        <a:ext cx="1126703" cy="563351"/>
      </dsp:txXfrm>
    </dsp:sp>
    <dsp:sp modelId="{87337921-192B-4A79-B420-D21C0DE7D1A7}">
      <dsp:nvSpPr>
        <dsp:cNvPr id="0" name=""/>
        <dsp:cNvSpPr/>
      </dsp:nvSpPr>
      <dsp:spPr>
        <a:xfrm rot="3310531">
          <a:off x="5297587" y="1896770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5672454" y="1884961"/>
        <a:ext cx="39459" cy="39459"/>
      </dsp:txXfrm>
    </dsp:sp>
    <dsp:sp modelId="{8B318FAA-BD1E-4BA0-9DB1-C2BDAB78579F}">
      <dsp:nvSpPr>
        <dsp:cNvPr id="0" name=""/>
        <dsp:cNvSpPr/>
      </dsp:nvSpPr>
      <dsp:spPr>
        <a:xfrm>
          <a:off x="5917525" y="1946942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Cumulative logit</a:t>
          </a:r>
          <a:endParaRPr lang="en-US" sz="1200" kern="1200" dirty="0"/>
        </a:p>
      </dsp:txBody>
      <dsp:txXfrm>
        <a:off x="5917525" y="1946942"/>
        <a:ext cx="1126703" cy="563351"/>
      </dsp:txXfrm>
    </dsp:sp>
    <dsp:sp modelId="{3960696B-C9FA-4B95-ACBC-D12C7FB8372D}">
      <dsp:nvSpPr>
        <dsp:cNvPr id="0" name=""/>
        <dsp:cNvSpPr/>
      </dsp:nvSpPr>
      <dsp:spPr>
        <a:xfrm rot="1186030">
          <a:off x="2297965" y="1491861"/>
          <a:ext cx="47890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78900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86030">
        <a:off x="2525442" y="1487809"/>
        <a:ext cx="23945" cy="23945"/>
      </dsp:txXfrm>
    </dsp:sp>
    <dsp:sp modelId="{06758A79-230B-4FC7-A4FB-9AFDABA14A2F}">
      <dsp:nvSpPr>
        <dsp:cNvPr id="0" name=""/>
        <dsp:cNvSpPr/>
      </dsp:nvSpPr>
      <dsp:spPr>
        <a:xfrm>
          <a:off x="2762756" y="1299088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Support vector machines</a:t>
          </a:r>
          <a:endParaRPr lang="en-US" sz="1200" kern="1200" dirty="0"/>
        </a:p>
      </dsp:txBody>
      <dsp:txXfrm>
        <a:off x="2762756" y="1299088"/>
        <a:ext cx="1126703" cy="563351"/>
      </dsp:txXfrm>
    </dsp:sp>
    <dsp:sp modelId="{89281F80-EA3F-430E-9510-167A430C70E5}">
      <dsp:nvSpPr>
        <dsp:cNvPr id="0" name=""/>
        <dsp:cNvSpPr/>
      </dsp:nvSpPr>
      <dsp:spPr>
        <a:xfrm rot="4099285">
          <a:off x="1927396" y="1977751"/>
          <a:ext cx="122003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220037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99285">
        <a:off x="2506914" y="1955172"/>
        <a:ext cx="61001" cy="61001"/>
      </dsp:txXfrm>
    </dsp:sp>
    <dsp:sp modelId="{81FFB079-0A17-4AE8-AB45-12B20CDCED9F}">
      <dsp:nvSpPr>
        <dsp:cNvPr id="0" name=""/>
        <dsp:cNvSpPr/>
      </dsp:nvSpPr>
      <dsp:spPr>
        <a:xfrm>
          <a:off x="2762756" y="2270869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Principal components</a:t>
          </a:r>
          <a:endParaRPr lang="en-US" sz="1200" kern="1200" dirty="0"/>
        </a:p>
      </dsp:txBody>
      <dsp:txXfrm>
        <a:off x="2762756" y="2270869"/>
        <a:ext cx="1126703" cy="563351"/>
      </dsp:txXfrm>
    </dsp:sp>
    <dsp:sp modelId="{E8931DF1-75F1-4544-B1C6-39C88B2B6D8B}">
      <dsp:nvSpPr>
        <dsp:cNvPr id="0" name=""/>
        <dsp:cNvSpPr/>
      </dsp:nvSpPr>
      <dsp:spPr>
        <a:xfrm rot="19457599">
          <a:off x="3837292" y="2382660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100924" y="2376706"/>
        <a:ext cx="27750" cy="27750"/>
      </dsp:txXfrm>
    </dsp:sp>
    <dsp:sp modelId="{73CB15A0-4E6D-4658-807F-FFB74C2F8527}">
      <dsp:nvSpPr>
        <dsp:cNvPr id="0" name=""/>
        <dsp:cNvSpPr/>
      </dsp:nvSpPr>
      <dsp:spPr>
        <a:xfrm>
          <a:off x="4340140" y="1946942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Partial least squares (PLS)</a:t>
          </a:r>
          <a:endParaRPr lang="en-US" sz="1200" kern="1200" dirty="0"/>
        </a:p>
      </dsp:txBody>
      <dsp:txXfrm>
        <a:off x="4340140" y="1946942"/>
        <a:ext cx="1126703" cy="563351"/>
      </dsp:txXfrm>
    </dsp:sp>
    <dsp:sp modelId="{EF7A4C33-322A-40F0-8FCD-9A730E9D0F64}">
      <dsp:nvSpPr>
        <dsp:cNvPr id="0" name=""/>
        <dsp:cNvSpPr/>
      </dsp:nvSpPr>
      <dsp:spPr>
        <a:xfrm rot="2142401">
          <a:off x="3837292" y="2706588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100924" y="2700633"/>
        <a:ext cx="27750" cy="27750"/>
      </dsp:txXfrm>
    </dsp:sp>
    <dsp:sp modelId="{D0F3D062-BCB5-4B9F-9005-9F16638BA4F5}">
      <dsp:nvSpPr>
        <dsp:cNvPr id="0" name=""/>
        <dsp:cNvSpPr/>
      </dsp:nvSpPr>
      <dsp:spPr>
        <a:xfrm>
          <a:off x="4340140" y="2594796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Principal component regression (PCR)</a:t>
          </a:r>
          <a:endParaRPr lang="en-US" sz="1200" kern="1200" dirty="0"/>
        </a:p>
      </dsp:txBody>
      <dsp:txXfrm>
        <a:off x="4340140" y="2594796"/>
        <a:ext cx="1126703" cy="563351"/>
      </dsp:txXfrm>
    </dsp:sp>
    <dsp:sp modelId="{ABD0567C-A282-4405-930F-488E6D0F5E99}">
      <dsp:nvSpPr>
        <dsp:cNvPr id="0" name=""/>
        <dsp:cNvSpPr/>
      </dsp:nvSpPr>
      <dsp:spPr>
        <a:xfrm>
          <a:off x="1185371" y="3566578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Classification and regression trees (CART)</a:t>
          </a:r>
          <a:endParaRPr lang="en-US" sz="1200" kern="1200" dirty="0"/>
        </a:p>
      </dsp:txBody>
      <dsp:txXfrm>
        <a:off x="1185371" y="3566578"/>
        <a:ext cx="1126703" cy="563351"/>
      </dsp:txXfrm>
    </dsp:sp>
    <dsp:sp modelId="{31F5EE80-AD48-463D-ADFD-222DDF209785}">
      <dsp:nvSpPr>
        <dsp:cNvPr id="0" name=""/>
        <dsp:cNvSpPr/>
      </dsp:nvSpPr>
      <dsp:spPr>
        <a:xfrm rot="18289469">
          <a:off x="2142817" y="3516406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517685" y="3504597"/>
        <a:ext cx="39459" cy="39459"/>
      </dsp:txXfrm>
    </dsp:sp>
    <dsp:sp modelId="{89A77FDF-6C33-4021-B38B-3F8926030A01}">
      <dsp:nvSpPr>
        <dsp:cNvPr id="0" name=""/>
        <dsp:cNvSpPr/>
      </dsp:nvSpPr>
      <dsp:spPr>
        <a:xfrm>
          <a:off x="2762756" y="2918724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Decision trees</a:t>
          </a:r>
          <a:endParaRPr lang="en-US" sz="1200" kern="1200" dirty="0"/>
        </a:p>
      </dsp:txBody>
      <dsp:txXfrm>
        <a:off x="2762756" y="2918724"/>
        <a:ext cx="1126703" cy="563351"/>
      </dsp:txXfrm>
    </dsp:sp>
    <dsp:sp modelId="{CDA0ADFF-D6AE-41C1-9032-CE88B2398D98}">
      <dsp:nvSpPr>
        <dsp:cNvPr id="0" name=""/>
        <dsp:cNvSpPr/>
      </dsp:nvSpPr>
      <dsp:spPr>
        <a:xfrm>
          <a:off x="2312074" y="3840333"/>
          <a:ext cx="45068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0681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6148" y="3836987"/>
        <a:ext cx="22534" cy="22534"/>
      </dsp:txXfrm>
    </dsp:sp>
    <dsp:sp modelId="{3B6B0041-55DF-4071-8126-2BF63959366F}">
      <dsp:nvSpPr>
        <dsp:cNvPr id="0" name=""/>
        <dsp:cNvSpPr/>
      </dsp:nvSpPr>
      <dsp:spPr>
        <a:xfrm>
          <a:off x="2762756" y="3566578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Regression trees</a:t>
          </a:r>
          <a:endParaRPr lang="en-US" sz="1200" kern="1200" dirty="0"/>
        </a:p>
      </dsp:txBody>
      <dsp:txXfrm>
        <a:off x="2762756" y="3566578"/>
        <a:ext cx="1126703" cy="563351"/>
      </dsp:txXfrm>
    </dsp:sp>
    <dsp:sp modelId="{23F26188-47A2-4F41-A98A-BDD89B6AB471}">
      <dsp:nvSpPr>
        <dsp:cNvPr id="0" name=""/>
        <dsp:cNvSpPr/>
      </dsp:nvSpPr>
      <dsp:spPr>
        <a:xfrm rot="3310531">
          <a:off x="2142817" y="4164260"/>
          <a:ext cx="78919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9195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517685" y="4152451"/>
        <a:ext cx="39459" cy="39459"/>
      </dsp:txXfrm>
    </dsp:sp>
    <dsp:sp modelId="{C20273BC-2D96-47C7-89D3-3633F62C6745}">
      <dsp:nvSpPr>
        <dsp:cNvPr id="0" name=""/>
        <dsp:cNvSpPr/>
      </dsp:nvSpPr>
      <dsp:spPr>
        <a:xfrm>
          <a:off x="2762756" y="4214432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Ensembles</a:t>
          </a:r>
          <a:endParaRPr lang="en-US" sz="1200" kern="1200" dirty="0"/>
        </a:p>
      </dsp:txBody>
      <dsp:txXfrm>
        <a:off x="2762756" y="4214432"/>
        <a:ext cx="1126703" cy="563351"/>
      </dsp:txXfrm>
    </dsp:sp>
    <dsp:sp modelId="{736C0366-9AFD-4218-85F3-C2B808D5B3C3}">
      <dsp:nvSpPr>
        <dsp:cNvPr id="0" name=""/>
        <dsp:cNvSpPr/>
      </dsp:nvSpPr>
      <dsp:spPr>
        <a:xfrm rot="19457599">
          <a:off x="3837292" y="4326224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100924" y="4320269"/>
        <a:ext cx="27750" cy="27750"/>
      </dsp:txXfrm>
    </dsp:sp>
    <dsp:sp modelId="{6EBB6581-0C60-478E-A5B0-07782E7AC6EE}">
      <dsp:nvSpPr>
        <dsp:cNvPr id="0" name=""/>
        <dsp:cNvSpPr/>
      </dsp:nvSpPr>
      <dsp:spPr>
        <a:xfrm>
          <a:off x="4340140" y="3890505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randomForest </a:t>
          </a:r>
          <a:endParaRPr lang="en-US" sz="1200" kern="1200" dirty="0"/>
        </a:p>
      </dsp:txBody>
      <dsp:txXfrm>
        <a:off x="4340140" y="3890505"/>
        <a:ext cx="1126703" cy="563351"/>
      </dsp:txXfrm>
    </dsp:sp>
    <dsp:sp modelId="{4DD956C8-599B-4F41-B0E4-A1048428BD4D}">
      <dsp:nvSpPr>
        <dsp:cNvPr id="0" name=""/>
        <dsp:cNvSpPr/>
      </dsp:nvSpPr>
      <dsp:spPr>
        <a:xfrm rot="2142401">
          <a:off x="3837292" y="4650151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100924" y="4644197"/>
        <a:ext cx="27750" cy="27750"/>
      </dsp:txXfrm>
    </dsp:sp>
    <dsp:sp modelId="{E236B8A4-58EF-4C4C-A4B7-DC5774B36E92}">
      <dsp:nvSpPr>
        <dsp:cNvPr id="0" name=""/>
        <dsp:cNvSpPr/>
      </dsp:nvSpPr>
      <dsp:spPr>
        <a:xfrm>
          <a:off x="4340140" y="4538360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Gradient boosting</a:t>
          </a:r>
          <a:endParaRPr lang="en-US" sz="1200" kern="1200" dirty="0"/>
        </a:p>
      </dsp:txBody>
      <dsp:txXfrm>
        <a:off x="4340140" y="4538360"/>
        <a:ext cx="1126703" cy="563351"/>
      </dsp:txXfrm>
    </dsp:sp>
    <dsp:sp modelId="{84E3B751-053D-4666-9CCF-047613495D3A}">
      <dsp:nvSpPr>
        <dsp:cNvPr id="0" name=""/>
        <dsp:cNvSpPr/>
      </dsp:nvSpPr>
      <dsp:spPr>
        <a:xfrm>
          <a:off x="1185371" y="4214432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Rule-based models</a:t>
          </a:r>
          <a:endParaRPr lang="en-US" sz="1200" kern="1200" dirty="0"/>
        </a:p>
      </dsp:txBody>
      <dsp:txXfrm>
        <a:off x="1185371" y="4214432"/>
        <a:ext cx="1126703" cy="563351"/>
      </dsp:txXfrm>
    </dsp:sp>
    <dsp:sp modelId="{1E69E353-6A30-4DB5-9CD2-01CFB121E2EE}">
      <dsp:nvSpPr>
        <dsp:cNvPr id="0" name=""/>
        <dsp:cNvSpPr/>
      </dsp:nvSpPr>
      <dsp:spPr>
        <a:xfrm>
          <a:off x="1185371" y="4862287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Bayesian networks</a:t>
          </a:r>
          <a:endParaRPr lang="en-US" sz="1200" kern="1200" dirty="0"/>
        </a:p>
      </dsp:txBody>
      <dsp:txXfrm>
        <a:off x="1185371" y="4862287"/>
        <a:ext cx="1126703" cy="563351"/>
      </dsp:txXfrm>
    </dsp:sp>
    <dsp:sp modelId="{C6E2C076-212B-47D7-9928-F8ED69DDAA55}">
      <dsp:nvSpPr>
        <dsp:cNvPr id="0" name=""/>
        <dsp:cNvSpPr/>
      </dsp:nvSpPr>
      <dsp:spPr>
        <a:xfrm>
          <a:off x="1185371" y="5510141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Distance-based models</a:t>
          </a:r>
          <a:endParaRPr lang="en-US" sz="1200" kern="1200" dirty="0"/>
        </a:p>
      </dsp:txBody>
      <dsp:txXfrm>
        <a:off x="1185371" y="5510141"/>
        <a:ext cx="1126703" cy="563351"/>
      </dsp:txXfrm>
    </dsp:sp>
    <dsp:sp modelId="{32EBA0DB-D12D-4913-9DE9-812D37739B8D}">
      <dsp:nvSpPr>
        <dsp:cNvPr id="0" name=""/>
        <dsp:cNvSpPr/>
      </dsp:nvSpPr>
      <dsp:spPr>
        <a:xfrm rot="19457599">
          <a:off x="2259907" y="5621932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523539" y="5615978"/>
        <a:ext cx="27750" cy="27750"/>
      </dsp:txXfrm>
    </dsp:sp>
    <dsp:sp modelId="{C208F52B-6B4E-42D3-B721-F6B0FCBF37FC}">
      <dsp:nvSpPr>
        <dsp:cNvPr id="0" name=""/>
        <dsp:cNvSpPr/>
      </dsp:nvSpPr>
      <dsp:spPr>
        <a:xfrm>
          <a:off x="2762756" y="5186214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K-nearest neighbors (k-NN)</a:t>
          </a:r>
          <a:endParaRPr lang="en-US" sz="1200" kern="1200" dirty="0"/>
        </a:p>
      </dsp:txBody>
      <dsp:txXfrm>
        <a:off x="2762756" y="5186214"/>
        <a:ext cx="1126703" cy="563351"/>
      </dsp:txXfrm>
    </dsp:sp>
    <dsp:sp modelId="{9EF8E24F-5680-4B8F-A27E-12B005BA0454}">
      <dsp:nvSpPr>
        <dsp:cNvPr id="0" name=""/>
        <dsp:cNvSpPr/>
      </dsp:nvSpPr>
      <dsp:spPr>
        <a:xfrm rot="2142401">
          <a:off x="2259907" y="5945860"/>
          <a:ext cx="5550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5015" y="7921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523539" y="5939905"/>
        <a:ext cx="27750" cy="27750"/>
      </dsp:txXfrm>
    </dsp:sp>
    <dsp:sp modelId="{7B0ACF60-F747-4652-88BC-FB5D7CD09501}">
      <dsp:nvSpPr>
        <dsp:cNvPr id="0" name=""/>
        <dsp:cNvSpPr/>
      </dsp:nvSpPr>
      <dsp:spPr>
        <a:xfrm>
          <a:off x="2762756" y="5834069"/>
          <a:ext cx="1126703" cy="563351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Linear </a:t>
          </a:r>
          <a:r>
            <a:rPr lang="en-US" sz="1200" kern="1200" dirty="0" err="1" smtClean="0"/>
            <a:t>discriminant</a:t>
          </a:r>
          <a:r>
            <a:rPr lang="en-US" sz="1200" kern="1200" dirty="0" smtClean="0"/>
            <a:t> analysis (LDA)</a:t>
          </a:r>
          <a:endParaRPr lang="en-US" sz="1200" kern="1200" dirty="0"/>
        </a:p>
      </dsp:txBody>
      <dsp:txXfrm>
        <a:off x="2762756" y="5834069"/>
        <a:ext cx="1126703" cy="563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nyamcenterforhistory.files.wordpress.com/2014/04/histologie-watermark.jpg"/>
          <p:cNvPicPr>
            <a:picLocks noChangeAspect="1" noChangeArrowheads="1"/>
          </p:cNvPicPr>
          <p:nvPr userDrawn="1"/>
        </p:nvPicPr>
        <p:blipFill>
          <a:blip r:embed="rId14" cstate="print"/>
          <a:srcRect b="10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nyamcenterforhistory.files.wordpress.com/2014/04/histologie-watermar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CEA3-3973-4342-BB60-D0A799919EA0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3FEB-9D72-4CE5-9BC8-47380D23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/>
          <a:lstStyle/>
          <a:p>
            <a:pPr marL="465138" indent="-465138" algn="l"/>
            <a:r>
              <a:rPr lang="en-US" b="1" dirty="0" smtClean="0"/>
              <a:t>Machine Learning: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Neural Networks</a:t>
            </a:r>
            <a:br>
              <a:rPr lang="en-US" dirty="0" smtClean="0"/>
            </a:br>
            <a:r>
              <a:rPr lang="en-US" dirty="0" err="1" smtClean="0"/>
              <a:t>randomForest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West Michigan R Users Group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Egeler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16 August 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5" name="Picture 2" descr="https://upload.wikimedia.org/wikipedia/commons/3/32/Single-layer_feedforward_artificial_neural_networ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800" y="457200"/>
            <a:ext cx="7848600" cy="5791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ttps://upload.wikimedia.org/wikipedia/commons/thumb/4/46/Colored_neural_network.svg/296px-Colored_neural_network.sv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79622"/>
            <a:ext cx="4572000" cy="54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upload.wikimedia.org/wikipedia/commons/3/30/Cajal-Resto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971800"/>
            <a:ext cx="1142365" cy="1894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Response Types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Model Types</a:t>
            </a:r>
          </a:p>
          <a:p>
            <a:pPr lvl="2"/>
            <a:r>
              <a:rPr lang="en-US" dirty="0" smtClean="0"/>
              <a:t>Data models</a:t>
            </a:r>
          </a:p>
          <a:p>
            <a:pPr lvl="2"/>
            <a:r>
              <a:rPr lang="en-US" dirty="0" smtClean="0"/>
              <a:t>Algorithm models</a:t>
            </a:r>
          </a:p>
          <a:p>
            <a:r>
              <a:rPr lang="en-US" dirty="0" smtClean="0"/>
              <a:t>Unsupervised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GENERERALIZED LINEAR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 (GLM)</a:t>
            </a:r>
          </a:p>
          <a:p>
            <a:r>
              <a:rPr lang="en-US" dirty="0" smtClean="0"/>
              <a:t>Binary, multinomial, or ordinal response</a:t>
            </a:r>
          </a:p>
          <a:p>
            <a:r>
              <a:rPr lang="en-US" dirty="0" smtClean="0"/>
              <a:t>Statistical model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495800"/>
            <a:ext cx="4783456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Regression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800" y="457200"/>
            <a:ext cx="7848600" cy="5791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 descr="https://computersciencesource.files.wordpress.com/2010/01/detres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315200" cy="2788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and regression trees (CART)</a:t>
            </a:r>
          </a:p>
          <a:p>
            <a:r>
              <a:rPr lang="en-US" dirty="0" smtClean="0"/>
              <a:t>Bootstrap aggregating (Bagging)</a:t>
            </a:r>
          </a:p>
          <a:p>
            <a:pPr lvl="1"/>
            <a:r>
              <a:rPr lang="en-US" dirty="0" smtClean="0"/>
              <a:t>Feature bagging</a:t>
            </a:r>
          </a:p>
          <a:p>
            <a:pPr lvl="1"/>
            <a:r>
              <a:rPr lang="en-US" dirty="0" smtClean="0"/>
              <a:t>Observation bagging</a:t>
            </a:r>
          </a:p>
          <a:p>
            <a:r>
              <a:rPr lang="en-US" dirty="0" smtClean="0"/>
              <a:t>Out-of-bag (OOB)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7533</TotalTime>
  <Words>171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Machine Learning: Neural Networks randomForest Logistic Regression</vt:lpstr>
      <vt:lpstr>What is machine learning?</vt:lpstr>
      <vt:lpstr>Slide 3</vt:lpstr>
      <vt:lpstr>LOGISTIC REGRESSION</vt:lpstr>
      <vt:lpstr>Logistic Regression</vt:lpstr>
      <vt:lpstr>Classification and Regression Trees</vt:lpstr>
      <vt:lpstr>Slide 7</vt:lpstr>
      <vt:lpstr>randomForest</vt:lpstr>
      <vt:lpstr>Artificial Neural Nets</vt:lpstr>
      <vt:lpstr>Artificial Neural Networks (ANNs)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Neural Networks randomForest</dc:title>
  <dc:creator>Pablo Del Palo</dc:creator>
  <cp:lastModifiedBy>Pablo Del Palo</cp:lastModifiedBy>
  <cp:revision>8</cp:revision>
  <dcterms:created xsi:type="dcterms:W3CDTF">2016-03-22T04:40:09Z</dcterms:created>
  <dcterms:modified xsi:type="dcterms:W3CDTF">2016-08-16T05:54:16Z</dcterms:modified>
</cp:coreProperties>
</file>