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4" r:id="rId6"/>
    <p:sldId id="257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3580-C868-4258-B88B-F11D681DD6A6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3580-C868-4258-B88B-F11D681DD6A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FFF8-9E0F-4A13-8210-44B63CA3C7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Mapping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Egeler</a:t>
            </a:r>
            <a:endParaRPr lang="en-US" dirty="0" smtClean="0"/>
          </a:p>
          <a:p>
            <a:r>
              <a:rPr lang="en-US" dirty="0" smtClean="0"/>
              <a:t>WMRUG</a:t>
            </a:r>
          </a:p>
          <a:p>
            <a:r>
              <a:rPr lang="en-US" dirty="0" smtClean="0"/>
              <a:t>21 March 2017</a:t>
            </a:r>
            <a:endParaRPr lang="en-US" dirty="0"/>
          </a:p>
        </p:txBody>
      </p:sp>
      <p:pic>
        <p:nvPicPr>
          <p:cNvPr id="18433" name="Picture 1" descr="C:\Program Files (x86)\Microsoft Office\MEDIA\CAGCAT10\j03351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04800"/>
            <a:ext cx="2610002" cy="2610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1524000"/>
            <a:ext cx="3886200" cy="510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343400" y="1524000"/>
            <a:ext cx="4038600" cy="510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Data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Basemaps</a:t>
            </a:r>
            <a:endParaRPr lang="en-US" dirty="0" smtClean="0"/>
          </a:p>
          <a:p>
            <a:r>
              <a:rPr lang="en-US" dirty="0" smtClean="0"/>
              <a:t>Satellite/Areal Imagery</a:t>
            </a:r>
          </a:p>
          <a:p>
            <a:r>
              <a:rPr lang="en-US" dirty="0" smtClean="0"/>
              <a:t>Digital Elevation Models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</a:p>
          <a:p>
            <a:r>
              <a:rPr lang="en-US" dirty="0" smtClean="0"/>
              <a:t>Lines</a:t>
            </a:r>
          </a:p>
          <a:p>
            <a:r>
              <a:rPr lang="en-US" dirty="0" smtClean="0"/>
              <a:t>Polygons</a:t>
            </a:r>
          </a:p>
          <a:p>
            <a:r>
              <a:rPr lang="en-US" dirty="0" smtClean="0"/>
              <a:t>Topology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5638800" y="4800600"/>
            <a:ext cx="987552" cy="1229868"/>
          </a:xfrm>
          <a:custGeom>
            <a:avLst/>
            <a:gdLst>
              <a:gd name="connsiteX0" fmla="*/ 0 w 987552"/>
              <a:gd name="connsiteY0" fmla="*/ 1226820 h 1229868"/>
              <a:gd name="connsiteX1" fmla="*/ 274320 w 987552"/>
              <a:gd name="connsiteY1" fmla="*/ 1190244 h 1229868"/>
              <a:gd name="connsiteX2" fmla="*/ 457200 w 987552"/>
              <a:gd name="connsiteY2" fmla="*/ 989076 h 1229868"/>
              <a:gd name="connsiteX3" fmla="*/ 301752 w 987552"/>
              <a:gd name="connsiteY3" fmla="*/ 714756 h 1229868"/>
              <a:gd name="connsiteX4" fmla="*/ 777240 w 987552"/>
              <a:gd name="connsiteY4" fmla="*/ 595884 h 1229868"/>
              <a:gd name="connsiteX5" fmla="*/ 886968 w 987552"/>
              <a:gd name="connsiteY5" fmla="*/ 74676 h 1229868"/>
              <a:gd name="connsiteX6" fmla="*/ 987552 w 987552"/>
              <a:gd name="connsiteY6" fmla="*/ 147828 h 122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552" h="1229868">
                <a:moveTo>
                  <a:pt x="0" y="1226820"/>
                </a:moveTo>
                <a:cubicBezTo>
                  <a:pt x="99060" y="1228344"/>
                  <a:pt x="198120" y="1229868"/>
                  <a:pt x="274320" y="1190244"/>
                </a:cubicBezTo>
                <a:cubicBezTo>
                  <a:pt x="350520" y="1150620"/>
                  <a:pt x="452628" y="1068324"/>
                  <a:pt x="457200" y="989076"/>
                </a:cubicBezTo>
                <a:cubicBezTo>
                  <a:pt x="461772" y="909828"/>
                  <a:pt x="248412" y="780288"/>
                  <a:pt x="301752" y="714756"/>
                </a:cubicBezTo>
                <a:cubicBezTo>
                  <a:pt x="355092" y="649224"/>
                  <a:pt x="679704" y="702564"/>
                  <a:pt x="777240" y="595884"/>
                </a:cubicBezTo>
                <a:cubicBezTo>
                  <a:pt x="874776" y="489204"/>
                  <a:pt x="851916" y="149352"/>
                  <a:pt x="886968" y="74676"/>
                </a:cubicBezTo>
                <a:cubicBezTo>
                  <a:pt x="922020" y="0"/>
                  <a:pt x="954786" y="73914"/>
                  <a:pt x="987552" y="147828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26936" y="5090160"/>
            <a:ext cx="859536" cy="850392"/>
          </a:xfrm>
          <a:custGeom>
            <a:avLst/>
            <a:gdLst>
              <a:gd name="connsiteX0" fmla="*/ 320040 w 859536"/>
              <a:gd name="connsiteY0" fmla="*/ 82296 h 850392"/>
              <a:gd name="connsiteX1" fmla="*/ 768096 w 859536"/>
              <a:gd name="connsiteY1" fmla="*/ 0 h 850392"/>
              <a:gd name="connsiteX2" fmla="*/ 859536 w 859536"/>
              <a:gd name="connsiteY2" fmla="*/ 438912 h 850392"/>
              <a:gd name="connsiteX3" fmla="*/ 274320 w 859536"/>
              <a:gd name="connsiteY3" fmla="*/ 850392 h 850392"/>
              <a:gd name="connsiteX4" fmla="*/ 0 w 859536"/>
              <a:gd name="connsiteY4" fmla="*/ 557784 h 850392"/>
              <a:gd name="connsiteX5" fmla="*/ 411480 w 859536"/>
              <a:gd name="connsiteY5" fmla="*/ 438912 h 850392"/>
              <a:gd name="connsiteX6" fmla="*/ 320040 w 859536"/>
              <a:gd name="connsiteY6" fmla="*/ 82296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9536" h="850392">
                <a:moveTo>
                  <a:pt x="320040" y="82296"/>
                </a:moveTo>
                <a:lnTo>
                  <a:pt x="768096" y="0"/>
                </a:lnTo>
                <a:lnTo>
                  <a:pt x="859536" y="438912"/>
                </a:lnTo>
                <a:lnTo>
                  <a:pt x="274320" y="850392"/>
                </a:lnTo>
                <a:lnTo>
                  <a:pt x="0" y="557784"/>
                </a:lnTo>
                <a:lnTo>
                  <a:pt x="411480" y="438912"/>
                </a:lnTo>
                <a:lnTo>
                  <a:pt x="320040" y="8229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50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5181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62600" y="50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816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5410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mgn43w086_13_thu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581400"/>
            <a:ext cx="1981200" cy="2542540"/>
          </a:xfrm>
          <a:prstGeom prst="rect">
            <a:avLst/>
          </a:prstGeom>
        </p:spPr>
      </p:pic>
      <p:pic>
        <p:nvPicPr>
          <p:cNvPr id="17" name="Picture 16" descr="16TFN105505_200508_0x6000m_CL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810000"/>
            <a:ext cx="2286000" cy="2286000"/>
          </a:xfrm>
          <a:prstGeom prst="rect">
            <a:avLst/>
          </a:prstGeom>
        </p:spPr>
      </p:pic>
      <p:pic>
        <p:nvPicPr>
          <p:cNvPr id="16" name="Picture 15" descr="Pengui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286000" y="5562600"/>
            <a:ext cx="1320800" cy="9906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858000" y="3962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562600" y="4191000"/>
            <a:ext cx="685800" cy="5334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92212" y="2916479"/>
            <a:ext cx="1073380" cy="2259025"/>
          </a:xfrm>
          <a:custGeom>
            <a:avLst/>
            <a:gdLst>
              <a:gd name="connsiteX0" fmla="*/ 890500 w 1073380"/>
              <a:gd name="connsiteY0" fmla="*/ 2259025 h 2259025"/>
              <a:gd name="connsiteX1" fmla="*/ 881356 w 1073380"/>
              <a:gd name="connsiteY1" fmla="*/ 2158441 h 2259025"/>
              <a:gd name="connsiteX2" fmla="*/ 872212 w 1073380"/>
              <a:gd name="connsiteY2" fmla="*/ 2121865 h 2259025"/>
              <a:gd name="connsiteX3" fmla="*/ 835636 w 1073380"/>
              <a:gd name="connsiteY3" fmla="*/ 2067001 h 2259025"/>
              <a:gd name="connsiteX4" fmla="*/ 799060 w 1073380"/>
              <a:gd name="connsiteY4" fmla="*/ 2012137 h 2259025"/>
              <a:gd name="connsiteX5" fmla="*/ 780772 w 1073380"/>
              <a:gd name="connsiteY5" fmla="*/ 1984705 h 2259025"/>
              <a:gd name="connsiteX6" fmla="*/ 753340 w 1073380"/>
              <a:gd name="connsiteY6" fmla="*/ 1929841 h 2259025"/>
              <a:gd name="connsiteX7" fmla="*/ 744196 w 1073380"/>
              <a:gd name="connsiteY7" fmla="*/ 1893265 h 2259025"/>
              <a:gd name="connsiteX8" fmla="*/ 725908 w 1073380"/>
              <a:gd name="connsiteY8" fmla="*/ 1865833 h 2259025"/>
              <a:gd name="connsiteX9" fmla="*/ 716764 w 1073380"/>
              <a:gd name="connsiteY9" fmla="*/ 1838401 h 2259025"/>
              <a:gd name="connsiteX10" fmla="*/ 725908 w 1073380"/>
              <a:gd name="connsiteY10" fmla="*/ 1637233 h 2259025"/>
              <a:gd name="connsiteX11" fmla="*/ 735052 w 1073380"/>
              <a:gd name="connsiteY11" fmla="*/ 1609801 h 2259025"/>
              <a:gd name="connsiteX12" fmla="*/ 762484 w 1073380"/>
              <a:gd name="connsiteY12" fmla="*/ 1582369 h 2259025"/>
              <a:gd name="connsiteX13" fmla="*/ 799060 w 1073380"/>
              <a:gd name="connsiteY13" fmla="*/ 1527505 h 2259025"/>
              <a:gd name="connsiteX14" fmla="*/ 853924 w 1073380"/>
              <a:gd name="connsiteY14" fmla="*/ 1490929 h 2259025"/>
              <a:gd name="connsiteX15" fmla="*/ 881356 w 1073380"/>
              <a:gd name="connsiteY15" fmla="*/ 1436065 h 2259025"/>
              <a:gd name="connsiteX16" fmla="*/ 908788 w 1073380"/>
              <a:gd name="connsiteY16" fmla="*/ 1381201 h 2259025"/>
              <a:gd name="connsiteX17" fmla="*/ 917932 w 1073380"/>
              <a:gd name="connsiteY17" fmla="*/ 1317193 h 2259025"/>
              <a:gd name="connsiteX18" fmla="*/ 927076 w 1073380"/>
              <a:gd name="connsiteY18" fmla="*/ 1280617 h 2259025"/>
              <a:gd name="connsiteX19" fmla="*/ 917932 w 1073380"/>
              <a:gd name="connsiteY19" fmla="*/ 1061161 h 2259025"/>
              <a:gd name="connsiteX20" fmla="*/ 890500 w 1073380"/>
              <a:gd name="connsiteY20" fmla="*/ 969721 h 2259025"/>
              <a:gd name="connsiteX21" fmla="*/ 881356 w 1073380"/>
              <a:gd name="connsiteY21" fmla="*/ 942289 h 2259025"/>
              <a:gd name="connsiteX22" fmla="*/ 863068 w 1073380"/>
              <a:gd name="connsiteY22" fmla="*/ 914857 h 2259025"/>
              <a:gd name="connsiteX23" fmla="*/ 817348 w 1073380"/>
              <a:gd name="connsiteY23" fmla="*/ 823417 h 2259025"/>
              <a:gd name="connsiteX24" fmla="*/ 789916 w 1073380"/>
              <a:gd name="connsiteY24" fmla="*/ 805129 h 2259025"/>
              <a:gd name="connsiteX25" fmla="*/ 744196 w 1073380"/>
              <a:gd name="connsiteY25" fmla="*/ 759409 h 2259025"/>
              <a:gd name="connsiteX26" fmla="*/ 725908 w 1073380"/>
              <a:gd name="connsiteY26" fmla="*/ 731977 h 2259025"/>
              <a:gd name="connsiteX27" fmla="*/ 671044 w 1073380"/>
              <a:gd name="connsiteY27" fmla="*/ 704545 h 2259025"/>
              <a:gd name="connsiteX28" fmla="*/ 643612 w 1073380"/>
              <a:gd name="connsiteY28" fmla="*/ 686257 h 2259025"/>
              <a:gd name="connsiteX29" fmla="*/ 570460 w 1073380"/>
              <a:gd name="connsiteY29" fmla="*/ 667969 h 2259025"/>
              <a:gd name="connsiteX30" fmla="*/ 524740 w 1073380"/>
              <a:gd name="connsiteY30" fmla="*/ 649681 h 2259025"/>
              <a:gd name="connsiteX31" fmla="*/ 488164 w 1073380"/>
              <a:gd name="connsiteY31" fmla="*/ 631393 h 2259025"/>
              <a:gd name="connsiteX32" fmla="*/ 460732 w 1073380"/>
              <a:gd name="connsiteY32" fmla="*/ 622249 h 2259025"/>
              <a:gd name="connsiteX33" fmla="*/ 405868 w 1073380"/>
              <a:gd name="connsiteY33" fmla="*/ 585673 h 2259025"/>
              <a:gd name="connsiteX34" fmla="*/ 378436 w 1073380"/>
              <a:gd name="connsiteY34" fmla="*/ 558241 h 2259025"/>
              <a:gd name="connsiteX35" fmla="*/ 351004 w 1073380"/>
              <a:gd name="connsiteY35" fmla="*/ 549097 h 2259025"/>
              <a:gd name="connsiteX36" fmla="*/ 314428 w 1073380"/>
              <a:gd name="connsiteY36" fmla="*/ 521665 h 2259025"/>
              <a:gd name="connsiteX37" fmla="*/ 286996 w 1073380"/>
              <a:gd name="connsiteY37" fmla="*/ 503377 h 2259025"/>
              <a:gd name="connsiteX38" fmla="*/ 204700 w 1073380"/>
              <a:gd name="connsiteY38" fmla="*/ 439369 h 2259025"/>
              <a:gd name="connsiteX39" fmla="*/ 149836 w 1073380"/>
              <a:gd name="connsiteY39" fmla="*/ 402793 h 2259025"/>
              <a:gd name="connsiteX40" fmla="*/ 122404 w 1073380"/>
              <a:gd name="connsiteY40" fmla="*/ 384505 h 2259025"/>
              <a:gd name="connsiteX41" fmla="*/ 104116 w 1073380"/>
              <a:gd name="connsiteY41" fmla="*/ 357073 h 2259025"/>
              <a:gd name="connsiteX42" fmla="*/ 49252 w 1073380"/>
              <a:gd name="connsiteY42" fmla="*/ 311353 h 2259025"/>
              <a:gd name="connsiteX43" fmla="*/ 3532 w 1073380"/>
              <a:gd name="connsiteY43" fmla="*/ 229057 h 2259025"/>
              <a:gd name="connsiteX44" fmla="*/ 12676 w 1073380"/>
              <a:gd name="connsiteY44" fmla="*/ 137617 h 2259025"/>
              <a:gd name="connsiteX45" fmla="*/ 49252 w 1073380"/>
              <a:gd name="connsiteY45" fmla="*/ 128473 h 2259025"/>
              <a:gd name="connsiteX46" fmla="*/ 104116 w 1073380"/>
              <a:gd name="connsiteY46" fmla="*/ 110185 h 2259025"/>
              <a:gd name="connsiteX47" fmla="*/ 323572 w 1073380"/>
              <a:gd name="connsiteY47" fmla="*/ 119329 h 2259025"/>
              <a:gd name="connsiteX48" fmla="*/ 378436 w 1073380"/>
              <a:gd name="connsiteY48" fmla="*/ 137617 h 2259025"/>
              <a:gd name="connsiteX49" fmla="*/ 405868 w 1073380"/>
              <a:gd name="connsiteY49" fmla="*/ 165049 h 2259025"/>
              <a:gd name="connsiteX50" fmla="*/ 460732 w 1073380"/>
              <a:gd name="connsiteY50" fmla="*/ 201625 h 2259025"/>
              <a:gd name="connsiteX51" fmla="*/ 488164 w 1073380"/>
              <a:gd name="connsiteY51" fmla="*/ 229057 h 2259025"/>
              <a:gd name="connsiteX52" fmla="*/ 588748 w 1073380"/>
              <a:gd name="connsiteY52" fmla="*/ 302209 h 2259025"/>
              <a:gd name="connsiteX53" fmla="*/ 625324 w 1073380"/>
              <a:gd name="connsiteY53" fmla="*/ 357073 h 2259025"/>
              <a:gd name="connsiteX54" fmla="*/ 643612 w 1073380"/>
              <a:gd name="connsiteY54" fmla="*/ 448513 h 2259025"/>
              <a:gd name="connsiteX55" fmla="*/ 634468 w 1073380"/>
              <a:gd name="connsiteY55" fmla="*/ 558241 h 2259025"/>
              <a:gd name="connsiteX56" fmla="*/ 625324 w 1073380"/>
              <a:gd name="connsiteY56" fmla="*/ 585673 h 2259025"/>
              <a:gd name="connsiteX57" fmla="*/ 570460 w 1073380"/>
              <a:gd name="connsiteY57" fmla="*/ 622249 h 2259025"/>
              <a:gd name="connsiteX58" fmla="*/ 469876 w 1073380"/>
              <a:gd name="connsiteY58" fmla="*/ 603961 h 2259025"/>
              <a:gd name="connsiteX59" fmla="*/ 415012 w 1073380"/>
              <a:gd name="connsiteY59" fmla="*/ 567385 h 2259025"/>
              <a:gd name="connsiteX60" fmla="*/ 396724 w 1073380"/>
              <a:gd name="connsiteY60" fmla="*/ 539953 h 2259025"/>
              <a:gd name="connsiteX61" fmla="*/ 369292 w 1073380"/>
              <a:gd name="connsiteY61" fmla="*/ 530809 h 2259025"/>
              <a:gd name="connsiteX62" fmla="*/ 305284 w 1073380"/>
              <a:gd name="connsiteY62" fmla="*/ 457657 h 2259025"/>
              <a:gd name="connsiteX63" fmla="*/ 268708 w 1073380"/>
              <a:gd name="connsiteY63" fmla="*/ 402793 h 2259025"/>
              <a:gd name="connsiteX64" fmla="*/ 259564 w 1073380"/>
              <a:gd name="connsiteY64" fmla="*/ 375361 h 2259025"/>
              <a:gd name="connsiteX65" fmla="*/ 232132 w 1073380"/>
              <a:gd name="connsiteY65" fmla="*/ 320497 h 2259025"/>
              <a:gd name="connsiteX66" fmla="*/ 259564 w 1073380"/>
              <a:gd name="connsiteY66" fmla="*/ 311353 h 2259025"/>
              <a:gd name="connsiteX67" fmla="*/ 305284 w 1073380"/>
              <a:gd name="connsiteY67" fmla="*/ 320497 h 2259025"/>
              <a:gd name="connsiteX68" fmla="*/ 360148 w 1073380"/>
              <a:gd name="connsiteY68" fmla="*/ 329641 h 2259025"/>
              <a:gd name="connsiteX69" fmla="*/ 415012 w 1073380"/>
              <a:gd name="connsiteY69" fmla="*/ 347929 h 2259025"/>
              <a:gd name="connsiteX70" fmla="*/ 460732 w 1073380"/>
              <a:gd name="connsiteY70" fmla="*/ 384505 h 2259025"/>
              <a:gd name="connsiteX71" fmla="*/ 479020 w 1073380"/>
              <a:gd name="connsiteY71" fmla="*/ 411937 h 2259025"/>
              <a:gd name="connsiteX72" fmla="*/ 506452 w 1073380"/>
              <a:gd name="connsiteY72" fmla="*/ 430225 h 2259025"/>
              <a:gd name="connsiteX73" fmla="*/ 524740 w 1073380"/>
              <a:gd name="connsiteY73" fmla="*/ 457657 h 2259025"/>
              <a:gd name="connsiteX74" fmla="*/ 607036 w 1073380"/>
              <a:gd name="connsiteY74" fmla="*/ 503377 h 2259025"/>
              <a:gd name="connsiteX75" fmla="*/ 707620 w 1073380"/>
              <a:gd name="connsiteY75" fmla="*/ 494233 h 2259025"/>
              <a:gd name="connsiteX76" fmla="*/ 735052 w 1073380"/>
              <a:gd name="connsiteY76" fmla="*/ 475945 h 2259025"/>
              <a:gd name="connsiteX77" fmla="*/ 780772 w 1073380"/>
              <a:gd name="connsiteY77" fmla="*/ 393649 h 2259025"/>
              <a:gd name="connsiteX78" fmla="*/ 789916 w 1073380"/>
              <a:gd name="connsiteY78" fmla="*/ 347929 h 2259025"/>
              <a:gd name="connsiteX79" fmla="*/ 799060 w 1073380"/>
              <a:gd name="connsiteY79" fmla="*/ 311353 h 2259025"/>
              <a:gd name="connsiteX80" fmla="*/ 780772 w 1073380"/>
              <a:gd name="connsiteY80" fmla="*/ 210769 h 2259025"/>
              <a:gd name="connsiteX81" fmla="*/ 744196 w 1073380"/>
              <a:gd name="connsiteY81" fmla="*/ 155905 h 2259025"/>
              <a:gd name="connsiteX82" fmla="*/ 689332 w 1073380"/>
              <a:gd name="connsiteY82" fmla="*/ 119329 h 2259025"/>
              <a:gd name="connsiteX83" fmla="*/ 652756 w 1073380"/>
              <a:gd name="connsiteY83" fmla="*/ 64465 h 2259025"/>
              <a:gd name="connsiteX84" fmla="*/ 661900 w 1073380"/>
              <a:gd name="connsiteY84" fmla="*/ 27889 h 2259025"/>
              <a:gd name="connsiteX85" fmla="*/ 698476 w 1073380"/>
              <a:gd name="connsiteY85" fmla="*/ 18745 h 2259025"/>
              <a:gd name="connsiteX86" fmla="*/ 771628 w 1073380"/>
              <a:gd name="connsiteY86" fmla="*/ 457 h 2259025"/>
              <a:gd name="connsiteX87" fmla="*/ 863068 w 1073380"/>
              <a:gd name="connsiteY87" fmla="*/ 18745 h 2259025"/>
              <a:gd name="connsiteX88" fmla="*/ 890500 w 1073380"/>
              <a:gd name="connsiteY88" fmla="*/ 37033 h 2259025"/>
              <a:gd name="connsiteX89" fmla="*/ 908788 w 1073380"/>
              <a:gd name="connsiteY89" fmla="*/ 91897 h 2259025"/>
              <a:gd name="connsiteX90" fmla="*/ 927076 w 1073380"/>
              <a:gd name="connsiteY90" fmla="*/ 119329 h 2259025"/>
              <a:gd name="connsiteX91" fmla="*/ 954508 w 1073380"/>
              <a:gd name="connsiteY91" fmla="*/ 201625 h 2259025"/>
              <a:gd name="connsiteX92" fmla="*/ 963652 w 1073380"/>
              <a:gd name="connsiteY92" fmla="*/ 229057 h 2259025"/>
              <a:gd name="connsiteX93" fmla="*/ 981940 w 1073380"/>
              <a:gd name="connsiteY93" fmla="*/ 256489 h 2259025"/>
              <a:gd name="connsiteX94" fmla="*/ 991084 w 1073380"/>
              <a:gd name="connsiteY94" fmla="*/ 293065 h 2259025"/>
              <a:gd name="connsiteX95" fmla="*/ 1018516 w 1073380"/>
              <a:gd name="connsiteY95" fmla="*/ 347929 h 2259025"/>
              <a:gd name="connsiteX96" fmla="*/ 1045948 w 1073380"/>
              <a:gd name="connsiteY96" fmla="*/ 366217 h 2259025"/>
              <a:gd name="connsiteX97" fmla="*/ 1073380 w 1073380"/>
              <a:gd name="connsiteY97" fmla="*/ 366217 h 22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73380" h="2259025">
                <a:moveTo>
                  <a:pt x="890500" y="2259025"/>
                </a:moveTo>
                <a:cubicBezTo>
                  <a:pt x="887452" y="2225497"/>
                  <a:pt x="885805" y="2191812"/>
                  <a:pt x="881356" y="2158441"/>
                </a:cubicBezTo>
                <a:cubicBezTo>
                  <a:pt x="879695" y="2145984"/>
                  <a:pt x="877832" y="2133105"/>
                  <a:pt x="872212" y="2121865"/>
                </a:cubicBezTo>
                <a:cubicBezTo>
                  <a:pt x="862382" y="2102206"/>
                  <a:pt x="847828" y="2085289"/>
                  <a:pt x="835636" y="2067001"/>
                </a:cubicBezTo>
                <a:lnTo>
                  <a:pt x="799060" y="2012137"/>
                </a:lnTo>
                <a:cubicBezTo>
                  <a:pt x="792964" y="2002993"/>
                  <a:pt x="784247" y="1995131"/>
                  <a:pt x="780772" y="1984705"/>
                </a:cubicBezTo>
                <a:cubicBezTo>
                  <a:pt x="768153" y="1946847"/>
                  <a:pt x="776975" y="1965293"/>
                  <a:pt x="753340" y="1929841"/>
                </a:cubicBezTo>
                <a:cubicBezTo>
                  <a:pt x="750292" y="1917649"/>
                  <a:pt x="749146" y="1904816"/>
                  <a:pt x="744196" y="1893265"/>
                </a:cubicBezTo>
                <a:cubicBezTo>
                  <a:pt x="739867" y="1883164"/>
                  <a:pt x="730823" y="1875663"/>
                  <a:pt x="725908" y="1865833"/>
                </a:cubicBezTo>
                <a:cubicBezTo>
                  <a:pt x="721597" y="1857212"/>
                  <a:pt x="719812" y="1847545"/>
                  <a:pt x="716764" y="1838401"/>
                </a:cubicBezTo>
                <a:cubicBezTo>
                  <a:pt x="719812" y="1771345"/>
                  <a:pt x="720555" y="1704144"/>
                  <a:pt x="725908" y="1637233"/>
                </a:cubicBezTo>
                <a:cubicBezTo>
                  <a:pt x="726677" y="1627625"/>
                  <a:pt x="729705" y="1617821"/>
                  <a:pt x="735052" y="1609801"/>
                </a:cubicBezTo>
                <a:cubicBezTo>
                  <a:pt x="742225" y="1599041"/>
                  <a:pt x="754545" y="1592577"/>
                  <a:pt x="762484" y="1582369"/>
                </a:cubicBezTo>
                <a:cubicBezTo>
                  <a:pt x="775978" y="1565019"/>
                  <a:pt x="780772" y="1539697"/>
                  <a:pt x="799060" y="1527505"/>
                </a:cubicBezTo>
                <a:lnTo>
                  <a:pt x="853924" y="1490929"/>
                </a:lnTo>
                <a:cubicBezTo>
                  <a:pt x="876908" y="1421978"/>
                  <a:pt x="845904" y="1506969"/>
                  <a:pt x="881356" y="1436065"/>
                </a:cubicBezTo>
                <a:cubicBezTo>
                  <a:pt x="919214" y="1360349"/>
                  <a:pt x="856377" y="1459817"/>
                  <a:pt x="908788" y="1381201"/>
                </a:cubicBezTo>
                <a:cubicBezTo>
                  <a:pt x="911836" y="1359865"/>
                  <a:pt x="914077" y="1338398"/>
                  <a:pt x="917932" y="1317193"/>
                </a:cubicBezTo>
                <a:cubicBezTo>
                  <a:pt x="920180" y="1304828"/>
                  <a:pt x="927076" y="1293184"/>
                  <a:pt x="927076" y="1280617"/>
                </a:cubicBezTo>
                <a:cubicBezTo>
                  <a:pt x="927076" y="1207402"/>
                  <a:pt x="923148" y="1134190"/>
                  <a:pt x="917932" y="1061161"/>
                </a:cubicBezTo>
                <a:cubicBezTo>
                  <a:pt x="916676" y="1043573"/>
                  <a:pt x="893491" y="978695"/>
                  <a:pt x="890500" y="969721"/>
                </a:cubicBezTo>
                <a:cubicBezTo>
                  <a:pt x="887452" y="960577"/>
                  <a:pt x="886703" y="950309"/>
                  <a:pt x="881356" y="942289"/>
                </a:cubicBezTo>
                <a:cubicBezTo>
                  <a:pt x="875260" y="933145"/>
                  <a:pt x="867531" y="924900"/>
                  <a:pt x="863068" y="914857"/>
                </a:cubicBezTo>
                <a:cubicBezTo>
                  <a:pt x="839251" y="861268"/>
                  <a:pt x="856908" y="862977"/>
                  <a:pt x="817348" y="823417"/>
                </a:cubicBezTo>
                <a:cubicBezTo>
                  <a:pt x="809577" y="815646"/>
                  <a:pt x="799060" y="811225"/>
                  <a:pt x="789916" y="805129"/>
                </a:cubicBezTo>
                <a:cubicBezTo>
                  <a:pt x="771545" y="750015"/>
                  <a:pt x="796346" y="802868"/>
                  <a:pt x="744196" y="759409"/>
                </a:cubicBezTo>
                <a:cubicBezTo>
                  <a:pt x="735753" y="752374"/>
                  <a:pt x="733679" y="739748"/>
                  <a:pt x="725908" y="731977"/>
                </a:cubicBezTo>
                <a:cubicBezTo>
                  <a:pt x="699703" y="705772"/>
                  <a:pt x="700792" y="719419"/>
                  <a:pt x="671044" y="704545"/>
                </a:cubicBezTo>
                <a:cubicBezTo>
                  <a:pt x="661214" y="699630"/>
                  <a:pt x="653940" y="690013"/>
                  <a:pt x="643612" y="686257"/>
                </a:cubicBezTo>
                <a:cubicBezTo>
                  <a:pt x="619991" y="677667"/>
                  <a:pt x="593797" y="677304"/>
                  <a:pt x="570460" y="667969"/>
                </a:cubicBezTo>
                <a:cubicBezTo>
                  <a:pt x="555220" y="661873"/>
                  <a:pt x="539739" y="656347"/>
                  <a:pt x="524740" y="649681"/>
                </a:cubicBezTo>
                <a:cubicBezTo>
                  <a:pt x="512284" y="644145"/>
                  <a:pt x="500693" y="636763"/>
                  <a:pt x="488164" y="631393"/>
                </a:cubicBezTo>
                <a:cubicBezTo>
                  <a:pt x="479305" y="627596"/>
                  <a:pt x="469158" y="626930"/>
                  <a:pt x="460732" y="622249"/>
                </a:cubicBezTo>
                <a:cubicBezTo>
                  <a:pt x="441519" y="611575"/>
                  <a:pt x="421410" y="601215"/>
                  <a:pt x="405868" y="585673"/>
                </a:cubicBezTo>
                <a:cubicBezTo>
                  <a:pt x="396724" y="576529"/>
                  <a:pt x="389196" y="565414"/>
                  <a:pt x="378436" y="558241"/>
                </a:cubicBezTo>
                <a:cubicBezTo>
                  <a:pt x="370416" y="552894"/>
                  <a:pt x="360148" y="552145"/>
                  <a:pt x="351004" y="549097"/>
                </a:cubicBezTo>
                <a:cubicBezTo>
                  <a:pt x="338812" y="539953"/>
                  <a:pt x="326829" y="530523"/>
                  <a:pt x="314428" y="521665"/>
                </a:cubicBezTo>
                <a:cubicBezTo>
                  <a:pt x="305485" y="515277"/>
                  <a:pt x="295439" y="510412"/>
                  <a:pt x="286996" y="503377"/>
                </a:cubicBezTo>
                <a:cubicBezTo>
                  <a:pt x="201048" y="431754"/>
                  <a:pt x="343365" y="531812"/>
                  <a:pt x="204700" y="439369"/>
                </a:cubicBezTo>
                <a:lnTo>
                  <a:pt x="149836" y="402793"/>
                </a:lnTo>
                <a:lnTo>
                  <a:pt x="122404" y="384505"/>
                </a:lnTo>
                <a:cubicBezTo>
                  <a:pt x="116308" y="375361"/>
                  <a:pt x="111887" y="364844"/>
                  <a:pt x="104116" y="357073"/>
                </a:cubicBezTo>
                <a:cubicBezTo>
                  <a:pt x="51284" y="304241"/>
                  <a:pt x="101682" y="378763"/>
                  <a:pt x="49252" y="311353"/>
                </a:cubicBezTo>
                <a:cubicBezTo>
                  <a:pt x="12570" y="264190"/>
                  <a:pt x="17328" y="270446"/>
                  <a:pt x="3532" y="229057"/>
                </a:cubicBezTo>
                <a:cubicBezTo>
                  <a:pt x="6580" y="198577"/>
                  <a:pt x="0" y="165503"/>
                  <a:pt x="12676" y="137617"/>
                </a:cubicBezTo>
                <a:cubicBezTo>
                  <a:pt x="17876" y="126176"/>
                  <a:pt x="37215" y="132084"/>
                  <a:pt x="49252" y="128473"/>
                </a:cubicBezTo>
                <a:cubicBezTo>
                  <a:pt x="67716" y="122934"/>
                  <a:pt x="104116" y="110185"/>
                  <a:pt x="104116" y="110185"/>
                </a:cubicBezTo>
                <a:cubicBezTo>
                  <a:pt x="177268" y="113233"/>
                  <a:pt x="250720" y="112044"/>
                  <a:pt x="323572" y="119329"/>
                </a:cubicBezTo>
                <a:cubicBezTo>
                  <a:pt x="342754" y="121247"/>
                  <a:pt x="378436" y="137617"/>
                  <a:pt x="378436" y="137617"/>
                </a:cubicBezTo>
                <a:cubicBezTo>
                  <a:pt x="387580" y="146761"/>
                  <a:pt x="395660" y="157110"/>
                  <a:pt x="405868" y="165049"/>
                </a:cubicBezTo>
                <a:cubicBezTo>
                  <a:pt x="423218" y="178543"/>
                  <a:pt x="445190" y="186083"/>
                  <a:pt x="460732" y="201625"/>
                </a:cubicBezTo>
                <a:cubicBezTo>
                  <a:pt x="469876" y="210769"/>
                  <a:pt x="478156" y="220868"/>
                  <a:pt x="488164" y="229057"/>
                </a:cubicBezTo>
                <a:cubicBezTo>
                  <a:pt x="533233" y="265932"/>
                  <a:pt x="549250" y="275877"/>
                  <a:pt x="588748" y="302209"/>
                </a:cubicBezTo>
                <a:cubicBezTo>
                  <a:pt x="600940" y="320497"/>
                  <a:pt x="619993" y="335750"/>
                  <a:pt x="625324" y="357073"/>
                </a:cubicBezTo>
                <a:cubicBezTo>
                  <a:pt x="638965" y="411636"/>
                  <a:pt x="632402" y="381253"/>
                  <a:pt x="643612" y="448513"/>
                </a:cubicBezTo>
                <a:cubicBezTo>
                  <a:pt x="640564" y="485089"/>
                  <a:pt x="639319" y="521860"/>
                  <a:pt x="634468" y="558241"/>
                </a:cubicBezTo>
                <a:cubicBezTo>
                  <a:pt x="633194" y="567795"/>
                  <a:pt x="632140" y="578857"/>
                  <a:pt x="625324" y="585673"/>
                </a:cubicBezTo>
                <a:cubicBezTo>
                  <a:pt x="609782" y="601215"/>
                  <a:pt x="570460" y="622249"/>
                  <a:pt x="570460" y="622249"/>
                </a:cubicBezTo>
                <a:cubicBezTo>
                  <a:pt x="567359" y="621861"/>
                  <a:pt x="489393" y="616972"/>
                  <a:pt x="469876" y="603961"/>
                </a:cubicBezTo>
                <a:cubicBezTo>
                  <a:pt x="401381" y="558298"/>
                  <a:pt x="480239" y="589127"/>
                  <a:pt x="415012" y="567385"/>
                </a:cubicBezTo>
                <a:cubicBezTo>
                  <a:pt x="408916" y="558241"/>
                  <a:pt x="405306" y="546818"/>
                  <a:pt x="396724" y="539953"/>
                </a:cubicBezTo>
                <a:cubicBezTo>
                  <a:pt x="389198" y="533932"/>
                  <a:pt x="376108" y="537625"/>
                  <a:pt x="369292" y="530809"/>
                </a:cubicBezTo>
                <a:cubicBezTo>
                  <a:pt x="262612" y="424129"/>
                  <a:pt x="383008" y="509473"/>
                  <a:pt x="305284" y="457657"/>
                </a:cubicBezTo>
                <a:cubicBezTo>
                  <a:pt x="283542" y="392430"/>
                  <a:pt x="314371" y="471288"/>
                  <a:pt x="268708" y="402793"/>
                </a:cubicBezTo>
                <a:cubicBezTo>
                  <a:pt x="263361" y="394773"/>
                  <a:pt x="263875" y="383982"/>
                  <a:pt x="259564" y="375361"/>
                </a:cubicBezTo>
                <a:cubicBezTo>
                  <a:pt x="224112" y="304457"/>
                  <a:pt x="255116" y="389448"/>
                  <a:pt x="232132" y="320497"/>
                </a:cubicBezTo>
                <a:cubicBezTo>
                  <a:pt x="241276" y="317449"/>
                  <a:pt x="249925" y="311353"/>
                  <a:pt x="259564" y="311353"/>
                </a:cubicBezTo>
                <a:cubicBezTo>
                  <a:pt x="275106" y="311353"/>
                  <a:pt x="289993" y="317717"/>
                  <a:pt x="305284" y="320497"/>
                </a:cubicBezTo>
                <a:cubicBezTo>
                  <a:pt x="323525" y="323814"/>
                  <a:pt x="342161" y="325144"/>
                  <a:pt x="360148" y="329641"/>
                </a:cubicBezTo>
                <a:cubicBezTo>
                  <a:pt x="378850" y="334316"/>
                  <a:pt x="415012" y="347929"/>
                  <a:pt x="415012" y="347929"/>
                </a:cubicBezTo>
                <a:cubicBezTo>
                  <a:pt x="467423" y="426545"/>
                  <a:pt x="397636" y="334028"/>
                  <a:pt x="460732" y="384505"/>
                </a:cubicBezTo>
                <a:cubicBezTo>
                  <a:pt x="469314" y="391370"/>
                  <a:pt x="471249" y="404166"/>
                  <a:pt x="479020" y="411937"/>
                </a:cubicBezTo>
                <a:cubicBezTo>
                  <a:pt x="486791" y="419708"/>
                  <a:pt x="497308" y="424129"/>
                  <a:pt x="506452" y="430225"/>
                </a:cubicBezTo>
                <a:cubicBezTo>
                  <a:pt x="512548" y="439369"/>
                  <a:pt x="516469" y="450420"/>
                  <a:pt x="524740" y="457657"/>
                </a:cubicBezTo>
                <a:cubicBezTo>
                  <a:pt x="563438" y="491518"/>
                  <a:pt x="569359" y="490818"/>
                  <a:pt x="607036" y="503377"/>
                </a:cubicBezTo>
                <a:cubicBezTo>
                  <a:pt x="640564" y="500329"/>
                  <a:pt x="674701" y="501287"/>
                  <a:pt x="707620" y="494233"/>
                </a:cubicBezTo>
                <a:cubicBezTo>
                  <a:pt x="718366" y="491930"/>
                  <a:pt x="727815" y="484216"/>
                  <a:pt x="735052" y="475945"/>
                </a:cubicBezTo>
                <a:cubicBezTo>
                  <a:pt x="758889" y="448703"/>
                  <a:pt x="772609" y="426303"/>
                  <a:pt x="780772" y="393649"/>
                </a:cubicBezTo>
                <a:cubicBezTo>
                  <a:pt x="784541" y="378571"/>
                  <a:pt x="786545" y="363101"/>
                  <a:pt x="789916" y="347929"/>
                </a:cubicBezTo>
                <a:cubicBezTo>
                  <a:pt x="792642" y="335661"/>
                  <a:pt x="796012" y="323545"/>
                  <a:pt x="799060" y="311353"/>
                </a:cubicBezTo>
                <a:cubicBezTo>
                  <a:pt x="797067" y="295411"/>
                  <a:pt x="794413" y="235323"/>
                  <a:pt x="780772" y="210769"/>
                </a:cubicBezTo>
                <a:cubicBezTo>
                  <a:pt x="770098" y="191556"/>
                  <a:pt x="762484" y="168097"/>
                  <a:pt x="744196" y="155905"/>
                </a:cubicBezTo>
                <a:lnTo>
                  <a:pt x="689332" y="119329"/>
                </a:lnTo>
                <a:cubicBezTo>
                  <a:pt x="677140" y="101041"/>
                  <a:pt x="647425" y="85788"/>
                  <a:pt x="652756" y="64465"/>
                </a:cubicBezTo>
                <a:cubicBezTo>
                  <a:pt x="655804" y="52273"/>
                  <a:pt x="653014" y="36775"/>
                  <a:pt x="661900" y="27889"/>
                </a:cubicBezTo>
                <a:cubicBezTo>
                  <a:pt x="670786" y="19003"/>
                  <a:pt x="686392" y="22197"/>
                  <a:pt x="698476" y="18745"/>
                </a:cubicBezTo>
                <a:cubicBezTo>
                  <a:pt x="764084" y="0"/>
                  <a:pt x="678675" y="19048"/>
                  <a:pt x="771628" y="457"/>
                </a:cubicBezTo>
                <a:cubicBezTo>
                  <a:pt x="795217" y="3827"/>
                  <a:pt x="837533" y="5977"/>
                  <a:pt x="863068" y="18745"/>
                </a:cubicBezTo>
                <a:cubicBezTo>
                  <a:pt x="872898" y="23660"/>
                  <a:pt x="881356" y="30937"/>
                  <a:pt x="890500" y="37033"/>
                </a:cubicBezTo>
                <a:cubicBezTo>
                  <a:pt x="896596" y="55321"/>
                  <a:pt x="898095" y="75857"/>
                  <a:pt x="908788" y="91897"/>
                </a:cubicBezTo>
                <a:cubicBezTo>
                  <a:pt x="914884" y="101041"/>
                  <a:pt x="922613" y="109286"/>
                  <a:pt x="927076" y="119329"/>
                </a:cubicBezTo>
                <a:lnTo>
                  <a:pt x="954508" y="201625"/>
                </a:lnTo>
                <a:cubicBezTo>
                  <a:pt x="957556" y="210769"/>
                  <a:pt x="958305" y="221037"/>
                  <a:pt x="963652" y="229057"/>
                </a:cubicBezTo>
                <a:lnTo>
                  <a:pt x="981940" y="256489"/>
                </a:lnTo>
                <a:cubicBezTo>
                  <a:pt x="984988" y="268681"/>
                  <a:pt x="987632" y="280981"/>
                  <a:pt x="991084" y="293065"/>
                </a:cubicBezTo>
                <a:cubicBezTo>
                  <a:pt x="997034" y="313889"/>
                  <a:pt x="1002486" y="331899"/>
                  <a:pt x="1018516" y="347929"/>
                </a:cubicBezTo>
                <a:cubicBezTo>
                  <a:pt x="1026287" y="355700"/>
                  <a:pt x="1035522" y="362742"/>
                  <a:pt x="1045948" y="366217"/>
                </a:cubicBezTo>
                <a:cubicBezTo>
                  <a:pt x="1054623" y="369109"/>
                  <a:pt x="1064236" y="366217"/>
                  <a:pt x="1073380" y="366217"/>
                </a:cubicBezTo>
              </a:path>
            </a:pathLst>
          </a:custGeom>
          <a:ln w="381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3657600"/>
            <a:ext cx="6781800" cy="160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6781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Shapefiles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of files </a:t>
            </a:r>
            <a:r>
              <a:rPr lang="en-US" b="1" dirty="0" smtClean="0"/>
              <a:t>in the same directory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shp</a:t>
            </a:r>
            <a:r>
              <a:rPr lang="en-US" dirty="0" smtClean="0"/>
              <a:t>: Geometry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shx</a:t>
            </a:r>
            <a:r>
              <a:rPr lang="en-US" dirty="0" smtClean="0"/>
              <a:t>: Index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.dbf</a:t>
            </a:r>
            <a:r>
              <a:rPr lang="en-US" dirty="0" smtClean="0"/>
              <a:t>: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sbn</a:t>
            </a:r>
            <a:r>
              <a:rPr lang="en-US" dirty="0" smtClean="0"/>
              <a:t>: Spatial index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prj</a:t>
            </a:r>
            <a:r>
              <a:rPr lang="en-US" dirty="0" smtClean="0"/>
              <a:t>: Projection</a:t>
            </a:r>
          </a:p>
          <a:p>
            <a:pPr lvl="1"/>
            <a:r>
              <a:rPr lang="en-US" dirty="0" smtClean="0"/>
              <a:t>Many more…</a:t>
            </a:r>
          </a:p>
          <a:p>
            <a:r>
              <a:rPr lang="en-US" dirty="0" smtClean="0"/>
              <a:t>All files must have the same root filename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and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</a:p>
          <a:p>
            <a:pPr lvl="1"/>
            <a:r>
              <a:rPr lang="en-US" dirty="0" smtClean="0"/>
              <a:t>WGS84 - World</a:t>
            </a:r>
          </a:p>
          <a:p>
            <a:pPr lvl="1"/>
            <a:r>
              <a:rPr lang="en-US" dirty="0" smtClean="0"/>
              <a:t>NAD83 – North America</a:t>
            </a:r>
          </a:p>
          <a:p>
            <a:r>
              <a:rPr lang="en-US" dirty="0" smtClean="0"/>
              <a:t>Projections</a:t>
            </a:r>
          </a:p>
          <a:p>
            <a:pPr lvl="1"/>
            <a:r>
              <a:rPr lang="en-US" dirty="0" smtClean="0"/>
              <a:t>Conic (tan/sec)</a:t>
            </a:r>
          </a:p>
          <a:p>
            <a:pPr lvl="1"/>
            <a:r>
              <a:rPr lang="en-US" dirty="0" smtClean="0"/>
              <a:t>Cylindrical</a:t>
            </a:r>
          </a:p>
          <a:p>
            <a:pPr lvl="1"/>
            <a:r>
              <a:rPr lang="en-US" dirty="0" smtClean="0"/>
              <a:t>Planar</a:t>
            </a:r>
            <a:endParaRPr lang="en-US" dirty="0"/>
          </a:p>
        </p:txBody>
      </p:sp>
      <p:pic>
        <p:nvPicPr>
          <p:cNvPr id="5124" name="Picture 4" descr="https://upload.wikimedia.org/wikipedia/commons/f/f4/Mercator_projection_S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219200"/>
            <a:ext cx="3505200" cy="2974583"/>
          </a:xfrm>
          <a:prstGeom prst="rect">
            <a:avLst/>
          </a:prstGeom>
          <a:noFill/>
        </p:spPr>
      </p:pic>
      <p:pic>
        <p:nvPicPr>
          <p:cNvPr id="5126" name="Picture 6" descr="https://upload.wikimedia.org/wikipedia/commons/f/f2/Goode_homolosine_projection_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474" y="4192248"/>
            <a:ext cx="6099526" cy="26657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934200" y="6550223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wikimedia.org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6019800"/>
            <a:ext cx="358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more information:</a:t>
            </a:r>
          </a:p>
          <a:p>
            <a:r>
              <a:rPr lang="en-US" sz="1200" dirty="0" smtClean="0"/>
              <a:t>http://desktop.arcgis.com/en/arcmap/10.3/</a:t>
            </a:r>
          </a:p>
          <a:p>
            <a:r>
              <a:rPr lang="en-US" sz="1200" dirty="0" smtClean="0"/>
              <a:t>guide-books/map-projections/projection-types.htm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Coordinate Systems and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imgs.xkcd.com/comics/map_projections.png"/>
          <p:cNvPicPr>
            <a:picLocks noChangeAspect="1" noChangeArrowheads="1"/>
          </p:cNvPicPr>
          <p:nvPr/>
        </p:nvPicPr>
        <p:blipFill>
          <a:blip r:embed="rId2" cstate="print"/>
          <a:srcRect b="47114"/>
          <a:stretch>
            <a:fillRect/>
          </a:stretch>
        </p:blipFill>
        <p:spPr bwMode="auto">
          <a:xfrm>
            <a:off x="838200" y="1219200"/>
            <a:ext cx="3286126" cy="532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2" descr="https://imgs.xkcd.com/comics/map_projections.png"/>
          <p:cNvPicPr>
            <a:picLocks noChangeAspect="1" noChangeArrowheads="1"/>
          </p:cNvPicPr>
          <p:nvPr/>
        </p:nvPicPr>
        <p:blipFill>
          <a:blip r:embed="rId2" cstate="print"/>
          <a:srcRect t="52046" b="105"/>
          <a:stretch>
            <a:fillRect/>
          </a:stretch>
        </p:blipFill>
        <p:spPr bwMode="auto">
          <a:xfrm>
            <a:off x="4495800" y="1295400"/>
            <a:ext cx="3590926" cy="5265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29400" y="65532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https://xkcd.com/977/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Data 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Demand thru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 Street Map</a:t>
            </a:r>
          </a:p>
          <a:p>
            <a:r>
              <a:rPr lang="en-US" dirty="0" smtClean="0"/>
              <a:t>Google Maps</a:t>
            </a:r>
          </a:p>
          <a:p>
            <a:r>
              <a:rPr lang="en-US" dirty="0" smtClean="0"/>
              <a:t>US Census (ACS)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Saved to Local Disk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Self-generated</a:t>
            </a:r>
          </a:p>
          <a:p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State/Local/County</a:t>
            </a:r>
          </a:p>
          <a:p>
            <a:pPr lvl="1"/>
            <a:r>
              <a:rPr lang="en-US" dirty="0" smtClean="0"/>
              <a:t>USGS</a:t>
            </a:r>
          </a:p>
          <a:p>
            <a:pPr lvl="1"/>
            <a:r>
              <a:rPr lang="en-US" dirty="0" smtClean="0"/>
              <a:t>US Census</a:t>
            </a:r>
          </a:p>
          <a:p>
            <a:pPr lvl="1"/>
            <a:r>
              <a:rPr lang="en-US" dirty="0" smtClean="0"/>
              <a:t>BLS</a:t>
            </a:r>
          </a:p>
          <a:p>
            <a:pPr lvl="1"/>
            <a:r>
              <a:rPr lang="en-US" b="1" dirty="0" smtClean="0"/>
              <a:t>DATA.GOV</a:t>
            </a:r>
          </a:p>
          <a:p>
            <a:r>
              <a:rPr lang="en-US" dirty="0" smtClean="0"/>
              <a:t>Commercial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172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Always remember to check licensing on data gathered!</a:t>
            </a:r>
            <a:endParaRPr lang="en-US" b="1" dirty="0"/>
          </a:p>
        </p:txBody>
      </p:sp>
      <p:sp>
        <p:nvSpPr>
          <p:cNvPr id="7169" name="Webpage"/>
          <p:cNvSpPr>
            <a:spLocks noEditPoints="1" noChangeArrowheads="1"/>
          </p:cNvSpPr>
          <p:nvPr/>
        </p:nvSpPr>
        <p:spPr bwMode="auto">
          <a:xfrm>
            <a:off x="1143000" y="3962400"/>
            <a:ext cx="1352550" cy="18097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Mapping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</a:t>
            </a:r>
          </a:p>
          <a:p>
            <a:r>
              <a:rPr lang="en-US" dirty="0" err="1" smtClean="0"/>
              <a:t>maptools</a:t>
            </a:r>
            <a:endParaRPr lang="en-US" dirty="0" smtClean="0"/>
          </a:p>
          <a:p>
            <a:r>
              <a:rPr lang="en-US" dirty="0" err="1" smtClean="0"/>
              <a:t>RgoogleMaps</a:t>
            </a:r>
            <a:endParaRPr lang="en-US" dirty="0" smtClean="0"/>
          </a:p>
          <a:p>
            <a:r>
              <a:rPr lang="en-US" dirty="0" err="1" smtClean="0"/>
              <a:t>OpenStreetMap</a:t>
            </a:r>
            <a:endParaRPr lang="en-US" dirty="0" smtClean="0"/>
          </a:p>
          <a:p>
            <a:r>
              <a:rPr lang="en-US" dirty="0" err="1" smtClean="0"/>
              <a:t>ggmap</a:t>
            </a:r>
            <a:endParaRPr lang="en-US" dirty="0" smtClean="0"/>
          </a:p>
          <a:p>
            <a:r>
              <a:rPr lang="en-US" dirty="0" err="1" smtClean="0"/>
              <a:t>choroplethr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 descr="C:\Program Files (x86)\Microsoft Office\MEDIA\CAGCAT10\j029774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724400"/>
            <a:ext cx="1851660" cy="1762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156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Mapping in R</vt:lpstr>
      <vt:lpstr>Geographic Data Types</vt:lpstr>
      <vt:lpstr>Shapefiles</vt:lpstr>
      <vt:lpstr>Coordinate Systems and Projections</vt:lpstr>
      <vt:lpstr>Coordinate Systems and Projections</vt:lpstr>
      <vt:lpstr>Geographic Data Sources</vt:lpstr>
      <vt:lpstr>R Mapping Packages</vt:lpstr>
      <vt:lpstr>Demonstration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Mapping in R</dc:title>
  <dc:creator>Pablo Del Palo</dc:creator>
  <cp:lastModifiedBy>Pablo Del Palo</cp:lastModifiedBy>
  <cp:revision>3</cp:revision>
  <dcterms:created xsi:type="dcterms:W3CDTF">2017-03-15T19:07:22Z</dcterms:created>
  <dcterms:modified xsi:type="dcterms:W3CDTF">2017-03-21T00:57:50Z</dcterms:modified>
</cp:coreProperties>
</file>