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6/18/2017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West Michigan R Users Group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Egeler</a:t>
            </a:r>
            <a:r>
              <a:rPr lang="en-US" dirty="0" smtClean="0"/>
              <a:t>, M.S.</a:t>
            </a:r>
          </a:p>
          <a:p>
            <a:r>
              <a:rPr lang="en-US" dirty="0" smtClean="0"/>
              <a:t>20 June 2017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was easy!</a:t>
            </a:r>
            <a:br>
              <a:rPr lang="en-US" dirty="0" smtClean="0"/>
            </a:br>
            <a:r>
              <a:rPr lang="en-US" sz="2700" dirty="0" smtClean="0"/>
              <a:t>Creating R packages in minutes with 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devtools</a:t>
            </a:r>
            <a:endParaRPr lang="en-US" sz="27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build your own package?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Package?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it offer?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Package?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 functions, classes, and other code</a:t>
            </a:r>
          </a:p>
          <a:p>
            <a:r>
              <a:rPr lang="en-US" dirty="0" smtClean="0"/>
              <a:t>Compiled functions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Vignettes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Tests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source code to tools ready to use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077200" cy="533400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Source -&gt; Bundled -&gt; Binary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Installed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In-memory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r-pkgs.had.co.nz/diagrams/install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8585870" cy="3865776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6400800"/>
            <a:ext cx="8077200" cy="304800"/>
          </a:xfrm>
          <a:prstGeom prst="rect">
            <a:avLst/>
          </a:prstGeom>
        </p:spPr>
        <p:txBody>
          <a:bodyPr vert="horz" anchor="ctr">
            <a:normAutofit fontScale="62500" lnSpcReduction="20000"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http://r-pkgs.had.co.nz/diagrams/installation.png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it in action!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CRAN</a:t>
            </a:r>
            <a:r>
              <a:rPr lang="en-US" dirty="0" smtClean="0"/>
              <a:t>: Creating R Packages</a:t>
            </a:r>
          </a:p>
          <a:p>
            <a:pPr>
              <a:buNone/>
            </a:pPr>
            <a:r>
              <a:rPr lang="en-US" dirty="0" smtClean="0"/>
              <a:t>	https</a:t>
            </a:r>
            <a:r>
              <a:rPr lang="en-US" dirty="0" smtClean="0"/>
              <a:t>://cran.r-project.org/doc/manuals/R-exts.html#Creating-R-packages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 </a:t>
            </a:r>
            <a:r>
              <a:rPr lang="en-US" dirty="0" smtClean="0"/>
              <a:t>packages by Hadley Wickham</a:t>
            </a:r>
          </a:p>
          <a:p>
            <a:pPr>
              <a:buNone/>
            </a:pPr>
            <a:r>
              <a:rPr lang="en-US" dirty="0" smtClean="0"/>
              <a:t>	http</a:t>
            </a:r>
            <a:r>
              <a:rPr lang="en-US" dirty="0" smtClean="0"/>
              <a:t>://r-pkgs.had.co.nz/intro.html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Hillary </a:t>
            </a:r>
            <a:r>
              <a:rPr lang="en-US" dirty="0" smtClean="0"/>
              <a:t>Parker</a:t>
            </a:r>
          </a:p>
          <a:p>
            <a:pPr>
              <a:buNone/>
            </a:pPr>
            <a:r>
              <a:rPr lang="en-US" dirty="0" smtClean="0"/>
              <a:t>	https</a:t>
            </a:r>
            <a:r>
              <a:rPr lang="en-US" dirty="0" smtClean="0"/>
              <a:t>://hilaryparker.com/2014/04/29/writing-an-r-package-from-scratch/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roxygen2 </a:t>
            </a:r>
            <a:r>
              <a:rPr lang="en-US" dirty="0" smtClean="0"/>
              <a:t>vignettes  </a:t>
            </a:r>
          </a:p>
          <a:p>
            <a:pPr>
              <a:buNone/>
            </a:pPr>
            <a:r>
              <a:rPr lang="en-US" dirty="0" smtClean="0"/>
              <a:t>	https</a:t>
            </a:r>
            <a:r>
              <a:rPr lang="en-US" dirty="0" smtClean="0"/>
              <a:t>://cran.r-project.org/web/packages/roxygen2/vignettes/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Cheatsheet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Help </a:t>
            </a:r>
            <a:r>
              <a:rPr lang="en-US" dirty="0" smtClean="0"/>
              <a:t>&gt; </a:t>
            </a:r>
            <a:r>
              <a:rPr lang="en-US" dirty="0" err="1" smtClean="0"/>
              <a:t>Cheatsheets</a:t>
            </a:r>
            <a:r>
              <a:rPr lang="en-US" dirty="0" smtClean="0"/>
              <a:t> &gt; Package Development with </a:t>
            </a:r>
            <a:r>
              <a:rPr lang="en-US" dirty="0" err="1" smtClean="0"/>
              <a:t>devtools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65</TotalTime>
  <Words>96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That was easy! Creating R packages in minutes with devtools</vt:lpstr>
      <vt:lpstr>Motivation</vt:lpstr>
      <vt:lpstr>What is a Package?</vt:lpstr>
      <vt:lpstr>What is a Package?</vt:lpstr>
      <vt:lpstr>Package Lifecycle</vt:lpstr>
      <vt:lpstr>Package Lifecycle</vt:lpstr>
      <vt:lpstr>Demonstration</vt:lpstr>
      <vt:lpstr>Questions?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 was easy! Creating R packages in minutes with devtools</dc:title>
  <dc:creator>Pablo Del Palo</dc:creator>
  <cp:lastModifiedBy>Pablo Del Palo</cp:lastModifiedBy>
  <cp:revision>1</cp:revision>
  <dcterms:created xsi:type="dcterms:W3CDTF">2017-06-19T01:35:24Z</dcterms:created>
  <dcterms:modified xsi:type="dcterms:W3CDTF">2017-06-19T02:40:49Z</dcterms:modified>
</cp:coreProperties>
</file>