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A5165-1390-098D-45A7-C2CF74153D3C}" v="267" dt="2024-04-12T02:57:04.269"/>
    <p1510:client id="{722E27F2-43BF-AC45-595C-5E93931E29FD}" v="68" dt="2024-04-12T02:35:38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99D6-40A6-4024-8B9F-CD8AFD318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2EC6A-4376-4EB3-861D-C36F486D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068-9789-453D-BFF7-90101414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3423-916F-453F-BA12-102B963F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769D-D80D-4DDD-9C79-FA8AA4D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BC6C-DAAF-4CE4-8319-8A82E6C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0E533-4E84-48EC-840D-71AD65B5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60BB-D23B-46E6-9390-021FD63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1C32-0E0F-487D-A269-1D0C1D3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4774-B1F2-419A-8B10-977D714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09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3539B-7AF3-4CCF-BA7E-E2015F731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921E8-F999-43FD-BDCA-9174FEB10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A56D-155E-4A58-B524-F3AE35D4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FF38-C47C-4465-B903-B9430EE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DFD7-16CD-4423-B7DE-1E1AA5E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80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0BF-A7E2-426C-BC23-6851EFE5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15A5-B886-4F77-BFA6-0AEC7C3C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19A9-76C8-484D-B1AC-0DE86F18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D539-DC6F-4158-9427-9C6A30AD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232F-04FA-439C-B00B-DF96B02C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909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37E1-D620-40B7-AC8E-EE1CC53E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9683-D9A0-47A4-8B47-B1672515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6D7A-C95B-4F70-A423-F6F7465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C6034-198F-498F-B11B-FE635209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F1CA-86B7-41F9-866D-6F5B297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88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E91A-DBF3-40B9-9E49-C6038423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6521-E8C9-4AF1-B68F-9BF2DB26B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3076-9206-44EE-A612-491012A1D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ADE2F-E68A-414D-A593-872E45E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31E0-65AD-4DAA-A087-198675B3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DD512-E151-4F6E-805C-5DEC9D6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43D2-A94D-4E96-AE38-E6FB818D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D8BE-CFAF-445C-B648-3272A748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EB7A-59CD-4B1D-BA2B-F316587D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CC83-56BC-4BB7-AC2B-03F601B97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1E71C-DBD7-4A81-9D86-5B7788AF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4F20E-FFA7-4A9A-8039-3C617994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BAD8-548D-4FE9-A42C-ECC5F9A2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238E4-1389-4416-A97B-46B2EFC8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05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67E2-AFEB-4D76-9830-DEA2C91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5FB21-47EB-4535-818D-CCAE07D6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6F02-7757-4B6A-BF52-821AEDD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8F105-2DE1-45B6-8499-408F4AF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965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EA406-10D3-4325-9385-08FED3DA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385B3-8766-47A3-B9A7-260913B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9224-E07C-49C7-905C-78450BB5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92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E208-2357-4CE3-A5EF-44C2B0A4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922E-02D5-4505-86D7-11D9A517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58523-FF8D-4F26-9FD1-5B2B005E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3A73E-5112-49B9-A335-B7E490B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BE215-EDA9-49EC-9127-7B28E78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3380-F14C-4D0B-99E5-7A144FF3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861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5FA5-A343-47D3-897B-E86E4AE6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3C40A-D189-4A8A-A145-A25B0370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08D6-EFCF-44CF-83F0-A23F20B3F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0792E-9DF5-4508-9098-1E71263D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E1E1-8268-4DE4-8FD3-43382C78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5ABC-91DB-4729-86EB-6865807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889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CA54-3070-4EC9-A835-CEC5FDC0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7252-51A4-4A74-B5F0-D6E93E1C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E76A-5F9F-4016-8027-946FA36AA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4D6E1-91A3-40DC-8534-B3FA7286A80B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95F1-076E-4D26-BD55-AFCE7C2F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EF88-D7E6-4DEB-BA77-6DD9E55E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E2A1-337D-4D8E-8DE1-7753A69EC6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850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D7C0-6DFB-47C5-AAAE-A743E166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006"/>
            <a:ext cx="10515600" cy="5914238"/>
          </a:xfrm>
        </p:spPr>
        <p:txBody>
          <a:bodyPr/>
          <a:lstStyle/>
          <a:p>
            <a:pPr marL="0" indent="0">
              <a:buNone/>
            </a:pPr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8179D-C071-49BC-9ADA-2E281AD6A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89619"/>
              </p:ext>
            </p:extLst>
          </p:nvPr>
        </p:nvGraphicFramePr>
        <p:xfrm>
          <a:off x="2032000" y="233105"/>
          <a:ext cx="8127999" cy="60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06649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65153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333032"/>
                    </a:ext>
                  </a:extLst>
                </a:gridCol>
              </a:tblGrid>
              <a:tr h="673598">
                <a:tc>
                  <a:txBody>
                    <a:bodyPr/>
                    <a:lstStyle/>
                    <a:p>
                      <a:r>
                        <a:rPr lang="en-US" dirty="0"/>
                        <a:t>/t/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/d/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/id/</a:t>
                      </a:r>
                      <a:endParaRPr lang="en-HK" dirty="0"/>
                    </a:p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0494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Asked   </a:t>
                      </a:r>
                      <a:r>
                        <a:rPr lang="en-HK"/>
                        <a:t>/ɑːskt/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Agreed  /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əˈɡriːd/</a:t>
                      </a:r>
                      <a:endParaRPr lang="en-HK" sz="180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Accepted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əkˈsɛptɪd/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61377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Baked   /</a:t>
                      </a:r>
                      <a:r>
                        <a:rPr lang="en-HK"/>
                        <a:t>beɪkt/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Allowed 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əˈlaʊd/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Attended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əˈtɛndɪd/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73666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Brushed   /</a:t>
                      </a:r>
                      <a:r>
                        <a:rPr lang="en-HK"/>
                        <a:t>brʌʃt/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Answered  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ˈɑːnsəd/</a:t>
                      </a:r>
                      <a:endParaRPr lang="en-HK" sz="180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Arrested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əˈrɛstɪd/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0352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Cooked    /</a:t>
                      </a:r>
                      <a:r>
                        <a:rPr lang="en-HK"/>
                        <a:t>kʊkt/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Appeared 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əˈpɪəd/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kəˈlɛktɪd/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30241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Cracked    /</a:t>
                      </a:r>
                      <a:r>
                        <a:rPr lang="en-HK"/>
                        <a:t>krækt/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Arrived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əˈraɪvd/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ˈkɒntæktɪd/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7475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Crashed  /kr</a:t>
                      </a:r>
                      <a:r>
                        <a:rPr lang="en-HK"/>
                        <a:t>æʃt/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Believed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bɪˈliːvd/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ˈkaʊntɪd/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40262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Danced    /</a:t>
                      </a:r>
                      <a:r>
                        <a:rPr lang="en-HK"/>
                        <a:t>dɑːnst/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Burned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bɜːnd/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Decided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dɪˈsaɪdɪd/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79944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Dressed   </a:t>
                      </a:r>
                      <a:r>
                        <a:rPr lang="en-HK"/>
                        <a:t>/drɛst/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Called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kɔːld/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Defended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dɪˈfɛndɪd/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05897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Dropped</a:t>
                      </a:r>
                      <a:r>
                        <a:rPr lang="en-HK"/>
                        <a:t>   /drɒpt/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Carried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ˈkæriɪd/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Demanded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dɪˈmɑːndɪd/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4717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Escaped   </a:t>
                      </a:r>
                      <a:r>
                        <a:rPr lang="en-HK"/>
                        <a:t>/ɪˈskeɪpt/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ʧeɪnʤd/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Divided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dɪˈvaɪdɪd/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38649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Finished  </a:t>
                      </a:r>
                      <a:r>
                        <a:rPr lang="en-HK"/>
                        <a:t>/ˈfɪnɪʃt/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Cleaned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kliːnd/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Expanded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ɪkˈspændɪd/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07794"/>
                  </a:ext>
                </a:extLst>
              </a:tr>
              <a:tr h="445386">
                <a:tc>
                  <a:txBody>
                    <a:bodyPr/>
                    <a:lstStyle/>
                    <a:p>
                      <a:r>
                        <a:rPr lang="en-US"/>
                        <a:t>Fixed    </a:t>
                      </a:r>
                      <a:r>
                        <a:rPr lang="en-HK"/>
                        <a:t>/fɪkst/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kləʊzd/</a:t>
                      </a:r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Exported  /</a:t>
                      </a:r>
                      <a:r>
                        <a:rPr lang="en-HK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ɛksˈpɔːtɪd/</a:t>
                      </a:r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4903-D75E-4278-B93E-6FC7B2D4D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1D3F-D96D-4D69-836B-1926D7D46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1288CB-5C58-430C-8A3C-9CF8D163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94109"/>
              </p:ext>
            </p:extLst>
          </p:nvPr>
        </p:nvGraphicFramePr>
        <p:xfrm>
          <a:off x="2032000" y="217508"/>
          <a:ext cx="8127999" cy="609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5361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0040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841"/>
                    </a:ext>
                  </a:extLst>
                </a:gridCol>
              </a:tblGrid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/t/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/d/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/id/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85485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Guessed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ɡɛst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Cried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kraɪd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Flooded 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flʌdɪd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3684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Helped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hɛlpt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Described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dɪˈskraɪbd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Graduated 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ɡræʤueɪtɪd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2561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Hoped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həʊpt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Died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daɪd</a:t>
                      </a:r>
                      <a:r>
                        <a:rPr lang="en-US" sz="1800" b="1" i="0" u="none" strike="noStrike" noProof="0" dirty="0">
                          <a:solidFill>
                            <a:srgbClr val="808080"/>
                          </a:solidFill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Hated 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heɪtɪd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35218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Hiked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haɪkt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Enjoyed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ɪnˈʤɔɪd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Hunted 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hʌntɪd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36483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Joked  /</a:t>
                      </a:r>
                      <a:r>
                        <a:rPr lang="en-HK" dirty="0" err="1"/>
                        <a:t>ʤəʊkt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Entered 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ɛntəd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Included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ɪnˈkluːdɪd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69637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Jumped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ʤʌmpt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Filled 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fɪld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Invited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ɪnˈvaɪtɪd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576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Knocked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nɒkt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Followed 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fɒləʊd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Invented 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ɪnˈvɛntɪd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33808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Kissed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kɪst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Happened 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hæpᵊnd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Landed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lændɪd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8363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Laughed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lɑːft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Jailed 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ʤeɪld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Needed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niːdɪd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75287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Locked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lɒkt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Killed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kɪld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Painted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peɪntɪd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r>
                        <a:rPr lang="en-US" sz="1800" b="1" i="0" u="none" strike="noStrike" noProof="0" dirty="0">
                          <a:solidFill>
                            <a:srgbClr val="808080"/>
                          </a:solidFill>
                          <a:latin typeface="+mn-lt"/>
                        </a:rPr>
                        <a:t> 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1144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Looked  </a:t>
                      </a:r>
                      <a:r>
                        <a:rPr lang="en-HK" dirty="0"/>
                        <a:t>/</a:t>
                      </a:r>
                      <a:r>
                        <a:rPr lang="en-HK" dirty="0" err="1"/>
                        <a:t>lʊkt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Listened  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lɪsᵊnd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Planted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plɑːntɪd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40898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 dirty="0"/>
                        <a:t>Missed  /</a:t>
                      </a:r>
                      <a:r>
                        <a:rPr lang="en-HK" dirty="0" err="1"/>
                        <a:t>mɪst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Lived 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lɪvd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Printed /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ˈ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prɪntɪd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64512"/>
                  </a:ext>
                </a:extLst>
              </a:tr>
              <a:tr h="435650">
                <a:tc>
                  <a:txBody>
                    <a:bodyPr/>
                    <a:lstStyle/>
                    <a:p>
                      <a:r>
                        <a:rPr lang="en-US"/>
                        <a:t>Mixed  /</a:t>
                      </a:r>
                      <a:r>
                        <a:rPr lang="en-HK" dirty="0" err="1"/>
                        <a:t>mɪkst</a:t>
                      </a:r>
                      <a:r>
                        <a:rPr lang="en-HK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Loved  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lʌvd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Pretended /</a:t>
                      </a:r>
                      <a:r>
                        <a:rPr lang="en-US" sz="1800" b="0" i="0" u="none" strike="noStrike" noProof="0" dirty="0" err="1">
                          <a:solidFill>
                            <a:srgbClr val="373737"/>
                          </a:solidFill>
                          <a:latin typeface="+mn-lt"/>
                        </a:rPr>
                        <a:t>prɪˈtɛndɪd</a:t>
                      </a:r>
                      <a:r>
                        <a:rPr lang="en-US" sz="1800" b="0" i="0" u="none" strike="noStrike" noProof="0" dirty="0">
                          <a:solidFill>
                            <a:srgbClr val="373737"/>
                          </a:solidFill>
                          <a:latin typeface="+mn-lt"/>
                        </a:rPr>
                        <a:t>/</a:t>
                      </a:r>
                      <a:endParaRPr lang="en-HK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6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9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f7b058-e8b2-4145-9df2-5d1529788e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8B0107719DB245A580EF82B645AE77" ma:contentTypeVersion="8" ma:contentTypeDescription="Create a new document." ma:contentTypeScope="" ma:versionID="94bce990d57402a058c9324791ad3fc1">
  <xsd:schema xmlns:xsd="http://www.w3.org/2001/XMLSchema" xmlns:xs="http://www.w3.org/2001/XMLSchema" xmlns:p="http://schemas.microsoft.com/office/2006/metadata/properties" xmlns:ns3="e9f7b058-e8b2-4145-9df2-5d1529788e2f" xmlns:ns4="3621702c-193c-4834-8eb4-f72e4af12ddc" targetNamespace="http://schemas.microsoft.com/office/2006/metadata/properties" ma:root="true" ma:fieldsID="582845438ee8a2d22f51168d93493f30" ns3:_="" ns4:_="">
    <xsd:import namespace="e9f7b058-e8b2-4145-9df2-5d1529788e2f"/>
    <xsd:import namespace="3621702c-193c-4834-8eb4-f72e4af12d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7b058-e8b2-4145-9df2-5d1529788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1702c-193c-4834-8eb4-f72e4af12d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7AEAA-439D-4830-B36D-7E3D9F6330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06C5F1-25A1-4EBC-A1C7-CC4DEBBF0E96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3621702c-193c-4834-8eb4-f72e4af12ddc"/>
    <ds:schemaRef ds:uri="e9f7b058-e8b2-4145-9df2-5d1529788e2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235A16-3D33-4DDB-9512-1465B893E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7b058-e8b2-4145-9df2-5d1529788e2f"/>
    <ds:schemaRef ds:uri="3621702c-193c-4834-8eb4-f72e4af12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457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D3LP11-User</dc:creator>
  <cp:lastModifiedBy>ASHIR, NAEEM 11491486</cp:lastModifiedBy>
  <cp:revision>8</cp:revision>
  <dcterms:created xsi:type="dcterms:W3CDTF">2024-04-12T01:55:33Z</dcterms:created>
  <dcterms:modified xsi:type="dcterms:W3CDTF">2024-04-19T02:08:54Z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0x010100A48B0107719DB245A580EF82B645AE77</vt:lpwstr>
  </property>
</Properties>
</file>