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</p:sldIdLst>
  <p:sldSz cx="9906000" cy="6858000" type="A4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dsworth, Clare" initials="H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/>
    <p:restoredTop sz="94541"/>
  </p:normalViewPr>
  <p:slideViewPr>
    <p:cSldViewPr snapToGrid="0" snapToObjects="1">
      <p:cViewPr varScale="1">
        <p:scale>
          <a:sx n="103" d="100"/>
          <a:sy n="103" d="100"/>
        </p:scale>
        <p:origin x="2104" y="160"/>
      </p:cViewPr>
      <p:guideLst>
        <p:guide orient="horz" pos="2160"/>
        <p:guide pos="288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75F54-03E4-4238-BFF3-CC51EDBD635A}" type="doc">
      <dgm:prSet loTypeId="urn:microsoft.com/office/officeart/2005/8/layout/vList4" loCatId="pictur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AU"/>
        </a:p>
      </dgm:t>
    </dgm:pt>
    <dgm:pt modelId="{2433B590-3EAB-4AF9-A243-AF01E32F279B}">
      <dgm:prSet phldrT="[Text]"/>
      <dgm:spPr/>
      <dgm:t>
        <a:bodyPr/>
        <a:lstStyle/>
        <a:p>
          <a:r>
            <a:rPr lang="en-AU" b="1" dirty="0"/>
            <a:t>Airway</a:t>
          </a:r>
        </a:p>
      </dgm:t>
    </dgm:pt>
    <dgm:pt modelId="{BD3CA7A7-B307-461D-AD81-CF70157A65F1}" type="parTrans" cxnId="{B4E50B8B-5FA3-48F6-8FEF-64A982704C39}">
      <dgm:prSet/>
      <dgm:spPr/>
      <dgm:t>
        <a:bodyPr/>
        <a:lstStyle/>
        <a:p>
          <a:endParaRPr lang="en-AU"/>
        </a:p>
      </dgm:t>
    </dgm:pt>
    <dgm:pt modelId="{F12D8625-DE5F-4527-BBFE-01FD5D6E79D6}" type="sibTrans" cxnId="{B4E50B8B-5FA3-48F6-8FEF-64A982704C39}">
      <dgm:prSet/>
      <dgm:spPr/>
      <dgm:t>
        <a:bodyPr/>
        <a:lstStyle/>
        <a:p>
          <a:endParaRPr lang="en-AU"/>
        </a:p>
      </dgm:t>
    </dgm:pt>
    <dgm:pt modelId="{10EB9B11-6364-404A-B235-266FFA11A6E3}">
      <dgm:prSet phldrT="[Text]"/>
      <dgm:spPr/>
      <dgm:t>
        <a:bodyPr/>
        <a:lstStyle/>
        <a:p>
          <a:r>
            <a:rPr lang="en-AU" dirty="0">
              <a:latin typeface="Calibri" panose="020F0502020204030204" pitchFamily="34" charset="0"/>
              <a:ea typeface="Arial Unicode MS" panose="020B0604020202020204" pitchFamily="34" charset="-128"/>
              <a:cs typeface="Calibri Light" panose="020F0302020204030204" pitchFamily="34" charset="0"/>
            </a:rPr>
            <a:t>Check ETT position on  CXR,  document lip level &amp; fasten securely</a:t>
          </a:r>
          <a:endParaRPr lang="en-AU" dirty="0"/>
        </a:p>
      </dgm:t>
    </dgm:pt>
    <dgm:pt modelId="{1FEF3262-F58A-484D-A94F-A8006105C3F6}" type="parTrans" cxnId="{E1FD7FA2-6556-4EB8-A4E7-9BD80C1129A6}">
      <dgm:prSet/>
      <dgm:spPr/>
      <dgm:t>
        <a:bodyPr/>
        <a:lstStyle/>
        <a:p>
          <a:endParaRPr lang="en-AU"/>
        </a:p>
      </dgm:t>
    </dgm:pt>
    <dgm:pt modelId="{BBD23EB7-F8F4-4DAC-B4B6-A8F0077378EC}" type="sibTrans" cxnId="{E1FD7FA2-6556-4EB8-A4E7-9BD80C1129A6}">
      <dgm:prSet/>
      <dgm:spPr/>
      <dgm:t>
        <a:bodyPr/>
        <a:lstStyle/>
        <a:p>
          <a:endParaRPr lang="en-AU"/>
        </a:p>
      </dgm:t>
    </dgm:pt>
    <dgm:pt modelId="{F8A7FF16-98EA-4BE5-9891-DAB4EF44F57E}">
      <dgm:prSet phldrT="[Text]"/>
      <dgm:spPr/>
      <dgm:t>
        <a:bodyPr/>
        <a:lstStyle/>
        <a:p>
          <a:r>
            <a:rPr lang="en-AU" b="1" dirty="0"/>
            <a:t>Breathing</a:t>
          </a:r>
        </a:p>
      </dgm:t>
    </dgm:pt>
    <dgm:pt modelId="{55A1587D-E5B9-4C9C-96E6-BF971CB60E0F}" type="parTrans" cxnId="{A01BFFC6-E7A9-4BA5-893B-0A3BE0B5E858}">
      <dgm:prSet/>
      <dgm:spPr/>
      <dgm:t>
        <a:bodyPr/>
        <a:lstStyle/>
        <a:p>
          <a:endParaRPr lang="en-AU"/>
        </a:p>
      </dgm:t>
    </dgm:pt>
    <dgm:pt modelId="{4941F228-6400-435A-A977-658D45E303A4}" type="sibTrans" cxnId="{A01BFFC6-E7A9-4BA5-893B-0A3BE0B5E858}">
      <dgm:prSet/>
      <dgm:spPr/>
      <dgm:t>
        <a:bodyPr/>
        <a:lstStyle/>
        <a:p>
          <a:endParaRPr lang="en-AU"/>
        </a:p>
      </dgm:t>
    </dgm:pt>
    <dgm:pt modelId="{F2232D28-4190-46EF-99CF-C47F6CA23F4B}">
      <dgm:prSet phldrT="[Text]"/>
      <dgm:spPr/>
      <dgm:t>
        <a:bodyPr/>
        <a:lstStyle/>
        <a:p>
          <a:r>
            <a:rPr lang="en-AU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Treating </a:t>
          </a:r>
          <a:r>
            <a:rPr lang="en-AU" dirty="0" err="1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Intensivist</a:t>
          </a:r>
          <a:r>
            <a:rPr lang="en-AU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 to confirm ventilator settings, ?pre-oxygenation</a:t>
          </a:r>
          <a:endParaRPr lang="en-AU" dirty="0"/>
        </a:p>
      </dgm:t>
    </dgm:pt>
    <dgm:pt modelId="{771A5730-45DE-4E00-A521-8B35F4AA2DE9}" type="parTrans" cxnId="{598CF1BA-5F31-47DE-A27E-CDB1FABAA7F8}">
      <dgm:prSet/>
      <dgm:spPr/>
      <dgm:t>
        <a:bodyPr/>
        <a:lstStyle/>
        <a:p>
          <a:endParaRPr lang="en-AU"/>
        </a:p>
      </dgm:t>
    </dgm:pt>
    <dgm:pt modelId="{AAF117EB-76C1-4049-B7EE-606A8F34B27C}" type="sibTrans" cxnId="{598CF1BA-5F31-47DE-A27E-CDB1FABAA7F8}">
      <dgm:prSet/>
      <dgm:spPr/>
      <dgm:t>
        <a:bodyPr/>
        <a:lstStyle/>
        <a:p>
          <a:endParaRPr lang="en-AU"/>
        </a:p>
      </dgm:t>
    </dgm:pt>
    <dgm:pt modelId="{D61A4E4D-6B89-4938-BA44-681AE5FF279A}">
      <dgm:prSet phldrT="[Text]"/>
      <dgm:spPr/>
      <dgm:t>
        <a:bodyPr/>
        <a:lstStyle/>
        <a:p>
          <a:r>
            <a:rPr lang="en-AU" b="1" dirty="0"/>
            <a:t>Circulation</a:t>
          </a:r>
        </a:p>
      </dgm:t>
    </dgm:pt>
    <dgm:pt modelId="{A13D45E2-BA5F-428F-B3F2-D9C58476CFAF}" type="parTrans" cxnId="{A33A6E89-7B3F-4A7D-A974-6A090376CFD6}">
      <dgm:prSet/>
      <dgm:spPr/>
      <dgm:t>
        <a:bodyPr/>
        <a:lstStyle/>
        <a:p>
          <a:endParaRPr lang="en-AU"/>
        </a:p>
      </dgm:t>
    </dgm:pt>
    <dgm:pt modelId="{353DC3AC-6063-4081-A54B-23783D6D391E}" type="sibTrans" cxnId="{A33A6E89-7B3F-4A7D-A974-6A090376CFD6}">
      <dgm:prSet/>
      <dgm:spPr/>
      <dgm:t>
        <a:bodyPr/>
        <a:lstStyle/>
        <a:p>
          <a:endParaRPr lang="en-AU"/>
        </a:p>
      </dgm:t>
    </dgm:pt>
    <dgm:pt modelId="{87C715BA-E28F-40BC-9285-FECF4A339D9D}">
      <dgm:prSet/>
      <dgm:spPr/>
      <dgm:t>
        <a:bodyPr/>
        <a:lstStyle/>
        <a:p>
          <a:r>
            <a:rPr lang="en-AU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Check vascular access is secure &amp; taped</a:t>
          </a:r>
          <a:endParaRPr lang="en-AU" dirty="0"/>
        </a:p>
      </dgm:t>
    </dgm:pt>
    <dgm:pt modelId="{87D049CD-34AC-44AD-A40D-B7E143FF4FAB}" type="parTrans" cxnId="{45A1D409-F0A2-46B8-A9F3-98DB4F6AA79C}">
      <dgm:prSet/>
      <dgm:spPr/>
      <dgm:t>
        <a:bodyPr/>
        <a:lstStyle/>
        <a:p>
          <a:endParaRPr lang="en-AU"/>
        </a:p>
      </dgm:t>
    </dgm:pt>
    <dgm:pt modelId="{8B853BDA-1DF6-479A-96B9-62EFFC498257}" type="sibTrans" cxnId="{45A1D409-F0A2-46B8-A9F3-98DB4F6AA79C}">
      <dgm:prSet/>
      <dgm:spPr/>
      <dgm:t>
        <a:bodyPr/>
        <a:lstStyle/>
        <a:p>
          <a:endParaRPr lang="en-AU"/>
        </a:p>
      </dgm:t>
    </dgm:pt>
    <dgm:pt modelId="{C581E110-EE54-4259-BD41-2F3F085DE13E}">
      <dgm:prSet/>
      <dgm:spPr/>
      <dgm:t>
        <a:bodyPr/>
        <a:lstStyle/>
        <a:p>
          <a:r>
            <a:rPr lang="en-AU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R/V hemodynamic trends - if unstable, discuss with </a:t>
          </a:r>
          <a:r>
            <a:rPr lang="en-AU" dirty="0" err="1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Intensivist</a:t>
          </a:r>
          <a:endParaRPr lang="en-AU" dirty="0">
            <a:latin typeface="Calibri" panose="020F0502020204030204" pitchFamily="34" charset="0"/>
            <a:ea typeface="Times New Roman" panose="02020603050405020304" pitchFamily="18" charset="0"/>
            <a:cs typeface="Calibri Light" panose="020F0302020204030204" pitchFamily="34" charset="0"/>
          </a:endParaRPr>
        </a:p>
      </dgm:t>
    </dgm:pt>
    <dgm:pt modelId="{2393C0EF-913B-498C-954C-2FFADD5C7166}" type="parTrans" cxnId="{433D896C-4594-46A6-B869-B2A607867B39}">
      <dgm:prSet/>
      <dgm:spPr/>
      <dgm:t>
        <a:bodyPr/>
        <a:lstStyle/>
        <a:p>
          <a:endParaRPr lang="en-AU"/>
        </a:p>
      </dgm:t>
    </dgm:pt>
    <dgm:pt modelId="{51637545-D8FC-49BC-9C59-AC1A3B5BF465}" type="sibTrans" cxnId="{433D896C-4594-46A6-B869-B2A607867B39}">
      <dgm:prSet/>
      <dgm:spPr/>
      <dgm:t>
        <a:bodyPr/>
        <a:lstStyle/>
        <a:p>
          <a:endParaRPr lang="en-AU"/>
        </a:p>
      </dgm:t>
    </dgm:pt>
    <dgm:pt modelId="{4EE24CDD-18B7-466D-A226-BFB9D38337B9}">
      <dgm:prSet/>
      <dgm:spPr/>
      <dgm:t>
        <a:bodyPr/>
        <a:lstStyle/>
        <a:p>
          <a:r>
            <a:rPr lang="en-AU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Check in-line and yankeur suction are functioning</a:t>
          </a:r>
          <a:endParaRPr lang="en-AU" dirty="0">
            <a:latin typeface="Calibri" panose="020F0502020204030204" pitchFamily="34" charset="0"/>
            <a:ea typeface="Times New Roman" panose="02020603050405020304" pitchFamily="18" charset="0"/>
            <a:cs typeface="Calibri Light" panose="020F0302020204030204" pitchFamily="34" charset="0"/>
          </a:endParaRPr>
        </a:p>
      </dgm:t>
    </dgm:pt>
    <dgm:pt modelId="{63EC535F-E510-49C8-93DE-D73C4F9131EE}" type="parTrans" cxnId="{5CE1F634-8B2A-4EC9-A89C-423125B6F314}">
      <dgm:prSet/>
      <dgm:spPr/>
      <dgm:t>
        <a:bodyPr/>
        <a:lstStyle/>
        <a:p>
          <a:endParaRPr lang="en-AU"/>
        </a:p>
      </dgm:t>
    </dgm:pt>
    <dgm:pt modelId="{168319F3-D164-419B-9D15-EB5A15C7ECD2}" type="sibTrans" cxnId="{5CE1F634-8B2A-4EC9-A89C-423125B6F314}">
      <dgm:prSet/>
      <dgm:spPr/>
      <dgm:t>
        <a:bodyPr/>
        <a:lstStyle/>
        <a:p>
          <a:endParaRPr lang="en-AU"/>
        </a:p>
      </dgm:t>
    </dgm:pt>
    <dgm:pt modelId="{109569AE-5C95-495C-A6DE-45C2C3156B1E}">
      <dgm:prSet/>
      <dgm:spPr/>
      <dgm:t>
        <a:bodyPr/>
        <a:lstStyle/>
        <a:p>
          <a:r>
            <a:rPr lang="en-AU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Ensure </a:t>
          </a:r>
          <a:r>
            <a:rPr lang="en-AU" dirty="0" err="1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caponography</a:t>
          </a:r>
          <a:r>
            <a:rPr lang="en-AU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 functioning</a:t>
          </a:r>
          <a:endParaRPr lang="en-AU" dirty="0">
            <a:latin typeface="Arial" panose="020B0604020202020204" pitchFamily="34" charset="0"/>
            <a:ea typeface="Times New Roman" panose="02020603050405020304" pitchFamily="18" charset="0"/>
          </a:endParaRPr>
        </a:p>
      </dgm:t>
    </dgm:pt>
    <dgm:pt modelId="{83F0BA24-E93E-446D-BA6D-3F6366637067}" type="parTrans" cxnId="{30A6F618-564E-410F-B697-A5CE39DE38A7}">
      <dgm:prSet/>
      <dgm:spPr/>
      <dgm:t>
        <a:bodyPr/>
        <a:lstStyle/>
        <a:p>
          <a:endParaRPr lang="en-AU"/>
        </a:p>
      </dgm:t>
    </dgm:pt>
    <dgm:pt modelId="{BABE02D3-EFB7-481F-8397-F32F30B6FB11}" type="sibTrans" cxnId="{30A6F618-564E-410F-B697-A5CE39DE38A7}">
      <dgm:prSet/>
      <dgm:spPr/>
      <dgm:t>
        <a:bodyPr/>
        <a:lstStyle/>
        <a:p>
          <a:endParaRPr lang="en-AU"/>
        </a:p>
      </dgm:t>
    </dgm:pt>
    <dgm:pt modelId="{D91063DE-CB6C-4001-860A-9357A909FEA3}">
      <dgm:prSet/>
      <dgm:spPr/>
      <dgm:t>
        <a:bodyPr/>
        <a:lstStyle/>
        <a:p>
          <a:r>
            <a:rPr lang="en-AU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Check cuff to ensure no cuff leak </a:t>
          </a:r>
          <a:endParaRPr lang="en-AU" dirty="0">
            <a:latin typeface="Arial" panose="020B0604020202020204" pitchFamily="34" charset="0"/>
            <a:ea typeface="Times New Roman" panose="02020603050405020304" pitchFamily="18" charset="0"/>
          </a:endParaRPr>
        </a:p>
      </dgm:t>
    </dgm:pt>
    <dgm:pt modelId="{424B06FB-BA2F-4608-8521-DCA2813CEC80}" type="parTrans" cxnId="{94628DAF-2578-4F3E-8BA6-84EEEEEC44C6}">
      <dgm:prSet/>
      <dgm:spPr/>
      <dgm:t>
        <a:bodyPr/>
        <a:lstStyle/>
        <a:p>
          <a:endParaRPr lang="en-AU"/>
        </a:p>
      </dgm:t>
    </dgm:pt>
    <dgm:pt modelId="{EFAE716F-F1E7-4C62-8017-E842D8F3FCBE}" type="sibTrans" cxnId="{94628DAF-2578-4F3E-8BA6-84EEEEEC44C6}">
      <dgm:prSet/>
      <dgm:spPr/>
      <dgm:t>
        <a:bodyPr/>
        <a:lstStyle/>
        <a:p>
          <a:endParaRPr lang="en-AU"/>
        </a:p>
      </dgm:t>
    </dgm:pt>
    <dgm:pt modelId="{5DD04EDE-CC14-4D57-B912-3A7C4E30E80F}">
      <dgm:prSet/>
      <dgm:spPr/>
      <dgm:t>
        <a:bodyPr/>
        <a:lstStyle/>
        <a:p>
          <a:r>
            <a:rPr lang="en-AU" dirty="0">
              <a:latin typeface="+mj-lt"/>
              <a:ea typeface="Times New Roman" panose="02020603050405020304" pitchFamily="18" charset="0"/>
            </a:rPr>
            <a:t>Suction mouth, airway &amp; nasal passages</a:t>
          </a:r>
        </a:p>
      </dgm:t>
    </dgm:pt>
    <dgm:pt modelId="{FF4F09F5-60D9-4063-A816-BCD561E06388}" type="parTrans" cxnId="{6DA3BE75-480F-4877-B493-70C5618D341B}">
      <dgm:prSet/>
      <dgm:spPr/>
      <dgm:t>
        <a:bodyPr/>
        <a:lstStyle/>
        <a:p>
          <a:endParaRPr lang="en-AU"/>
        </a:p>
      </dgm:t>
    </dgm:pt>
    <dgm:pt modelId="{9D5805D7-1CB1-43CF-A9BC-0F18B3D2AD86}" type="sibTrans" cxnId="{6DA3BE75-480F-4877-B493-70C5618D341B}">
      <dgm:prSet/>
      <dgm:spPr/>
      <dgm:t>
        <a:bodyPr/>
        <a:lstStyle/>
        <a:p>
          <a:endParaRPr lang="en-AU"/>
        </a:p>
      </dgm:t>
    </dgm:pt>
    <dgm:pt modelId="{7B72D7C0-EF3E-45C8-B420-7839F49A6109}">
      <dgm:prSet/>
      <dgm:spPr/>
      <dgm:t>
        <a:bodyPr/>
        <a:lstStyle/>
        <a:p>
          <a:r>
            <a:rPr lang="en-AU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Plan for haemodynamic instability and identify drug access point</a:t>
          </a:r>
        </a:p>
      </dgm:t>
    </dgm:pt>
    <dgm:pt modelId="{536DE10F-C23A-4855-B840-F4D94AFF99D5}" type="parTrans" cxnId="{EB7A40BF-E119-4DBC-8DAC-58E72121E19D}">
      <dgm:prSet/>
      <dgm:spPr/>
      <dgm:t>
        <a:bodyPr/>
        <a:lstStyle/>
        <a:p>
          <a:endParaRPr lang="en-AU"/>
        </a:p>
      </dgm:t>
    </dgm:pt>
    <dgm:pt modelId="{A9E494D0-3D8F-4769-9EC9-69BDC460C786}" type="sibTrans" cxnId="{EB7A40BF-E119-4DBC-8DAC-58E72121E19D}">
      <dgm:prSet/>
      <dgm:spPr/>
      <dgm:t>
        <a:bodyPr/>
        <a:lstStyle/>
        <a:p>
          <a:endParaRPr lang="en-AU"/>
        </a:p>
      </dgm:t>
    </dgm:pt>
    <dgm:pt modelId="{65BF1BC3-1BF0-4DEF-8056-8F31B66B7BD2}" type="pres">
      <dgm:prSet presAssocID="{8CF75F54-03E4-4238-BFF3-CC51EDBD635A}" presName="linear" presStyleCnt="0">
        <dgm:presLayoutVars>
          <dgm:dir/>
          <dgm:resizeHandles val="exact"/>
        </dgm:presLayoutVars>
      </dgm:prSet>
      <dgm:spPr/>
    </dgm:pt>
    <dgm:pt modelId="{A0E7E41A-AA49-4BEC-8BE4-91E27910FE5E}" type="pres">
      <dgm:prSet presAssocID="{2433B590-3EAB-4AF9-A243-AF01E32F279B}" presName="comp" presStyleCnt="0"/>
      <dgm:spPr/>
    </dgm:pt>
    <dgm:pt modelId="{B81262D7-2400-4897-AE94-7877E229E3BC}" type="pres">
      <dgm:prSet presAssocID="{2433B590-3EAB-4AF9-A243-AF01E32F279B}" presName="box" presStyleLbl="node1" presStyleIdx="0" presStyleCnt="3" custLinFactNeighborY="-3091"/>
      <dgm:spPr/>
    </dgm:pt>
    <dgm:pt modelId="{03AFB7BD-8592-425C-A43A-15E5DB20D095}" type="pres">
      <dgm:prSet presAssocID="{2433B590-3EAB-4AF9-A243-AF01E32F279B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65B2055-DF92-4967-8589-0F47E7003A88}" type="pres">
      <dgm:prSet presAssocID="{2433B590-3EAB-4AF9-A243-AF01E32F279B}" presName="text" presStyleLbl="node1" presStyleIdx="0" presStyleCnt="3">
        <dgm:presLayoutVars>
          <dgm:bulletEnabled val="1"/>
        </dgm:presLayoutVars>
      </dgm:prSet>
      <dgm:spPr/>
    </dgm:pt>
    <dgm:pt modelId="{DAF7EA1E-5845-4735-8C2F-F95AF564C729}" type="pres">
      <dgm:prSet presAssocID="{F12D8625-DE5F-4527-BBFE-01FD5D6E79D6}" presName="spacer" presStyleCnt="0"/>
      <dgm:spPr/>
    </dgm:pt>
    <dgm:pt modelId="{D7F490DC-35D4-46CE-8250-115CD0CEFDE8}" type="pres">
      <dgm:prSet presAssocID="{F8A7FF16-98EA-4BE5-9891-DAB4EF44F57E}" presName="comp" presStyleCnt="0"/>
      <dgm:spPr/>
    </dgm:pt>
    <dgm:pt modelId="{65BD5D88-1A61-40C5-8C8B-08A4D8DCFB2F}" type="pres">
      <dgm:prSet presAssocID="{F8A7FF16-98EA-4BE5-9891-DAB4EF44F57E}" presName="box" presStyleLbl="node1" presStyleIdx="1" presStyleCnt="3"/>
      <dgm:spPr/>
    </dgm:pt>
    <dgm:pt modelId="{D7FB7ED5-E998-4EF9-A8E3-14498665449E}" type="pres">
      <dgm:prSet presAssocID="{F8A7FF16-98EA-4BE5-9891-DAB4EF44F57E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522B4BC-898E-4077-B7CE-9BDEE881FB07}" type="pres">
      <dgm:prSet presAssocID="{F8A7FF16-98EA-4BE5-9891-DAB4EF44F57E}" presName="text" presStyleLbl="node1" presStyleIdx="1" presStyleCnt="3">
        <dgm:presLayoutVars>
          <dgm:bulletEnabled val="1"/>
        </dgm:presLayoutVars>
      </dgm:prSet>
      <dgm:spPr/>
    </dgm:pt>
    <dgm:pt modelId="{A91D3B98-EBA6-4931-B8DA-E3230B930651}" type="pres">
      <dgm:prSet presAssocID="{4941F228-6400-435A-A977-658D45E303A4}" presName="spacer" presStyleCnt="0"/>
      <dgm:spPr/>
    </dgm:pt>
    <dgm:pt modelId="{9FE4D4C2-CE85-4BEC-8579-D422279DD496}" type="pres">
      <dgm:prSet presAssocID="{D61A4E4D-6B89-4938-BA44-681AE5FF279A}" presName="comp" presStyleCnt="0"/>
      <dgm:spPr/>
    </dgm:pt>
    <dgm:pt modelId="{A37380A8-9DBA-4161-ADE5-E4769FB92A58}" type="pres">
      <dgm:prSet presAssocID="{D61A4E4D-6B89-4938-BA44-681AE5FF279A}" presName="box" presStyleLbl="node1" presStyleIdx="2" presStyleCnt="3"/>
      <dgm:spPr/>
    </dgm:pt>
    <dgm:pt modelId="{75EE9653-8D4F-4AF1-BEAF-31EFAC058F31}" type="pres">
      <dgm:prSet presAssocID="{D61A4E4D-6B89-4938-BA44-681AE5FF279A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E7693169-1FCF-450B-B933-0D26A339F74D}" type="pres">
      <dgm:prSet presAssocID="{D61A4E4D-6B89-4938-BA44-681AE5FF279A}" presName="text" presStyleLbl="node1" presStyleIdx="2" presStyleCnt="3">
        <dgm:presLayoutVars>
          <dgm:bulletEnabled val="1"/>
        </dgm:presLayoutVars>
      </dgm:prSet>
      <dgm:spPr/>
    </dgm:pt>
  </dgm:ptLst>
  <dgm:cxnLst>
    <dgm:cxn modelId="{E8AC7F03-811E-40DF-A39F-B6EFE9D3CA00}" type="presOf" srcId="{C581E110-EE54-4259-BD41-2F3F085DE13E}" destId="{E7693169-1FCF-450B-B933-0D26A339F74D}" srcOrd="1" destOrd="2" presId="urn:microsoft.com/office/officeart/2005/8/layout/vList4"/>
    <dgm:cxn modelId="{4CF3C207-813E-49B8-99C5-EF9A6EF7F3D4}" type="presOf" srcId="{8CF75F54-03E4-4238-BFF3-CC51EDBD635A}" destId="{65BF1BC3-1BF0-4DEF-8056-8F31B66B7BD2}" srcOrd="0" destOrd="0" presId="urn:microsoft.com/office/officeart/2005/8/layout/vList4"/>
    <dgm:cxn modelId="{45A1D409-F0A2-46B8-A9F3-98DB4F6AA79C}" srcId="{D61A4E4D-6B89-4938-BA44-681AE5FF279A}" destId="{87C715BA-E28F-40BC-9285-FECF4A339D9D}" srcOrd="0" destOrd="0" parTransId="{87D049CD-34AC-44AD-A40D-B7E143FF4FAB}" sibTransId="{8B853BDA-1DF6-479A-96B9-62EFFC498257}"/>
    <dgm:cxn modelId="{17D48910-84C5-4A48-8391-3B56A1CF20F8}" type="presOf" srcId="{109569AE-5C95-495C-A6DE-45C2C3156B1E}" destId="{65BD5D88-1A61-40C5-8C8B-08A4D8DCFB2F}" srcOrd="0" destOrd="3" presId="urn:microsoft.com/office/officeart/2005/8/layout/vList4"/>
    <dgm:cxn modelId="{30A6F618-564E-410F-B697-A5CE39DE38A7}" srcId="{F8A7FF16-98EA-4BE5-9891-DAB4EF44F57E}" destId="{109569AE-5C95-495C-A6DE-45C2C3156B1E}" srcOrd="2" destOrd="0" parTransId="{83F0BA24-E93E-446D-BA6D-3F6366637067}" sibTransId="{BABE02D3-EFB7-481F-8397-F32F30B6FB11}"/>
    <dgm:cxn modelId="{A099402C-9BF1-4FAA-ADEF-69CA9B1BF73D}" type="presOf" srcId="{87C715BA-E28F-40BC-9285-FECF4A339D9D}" destId="{A37380A8-9DBA-4161-ADE5-E4769FB92A58}" srcOrd="0" destOrd="1" presId="urn:microsoft.com/office/officeart/2005/8/layout/vList4"/>
    <dgm:cxn modelId="{23CE062E-27BA-4BDD-9AA2-4F46AD1C99EB}" type="presOf" srcId="{5DD04EDE-CC14-4D57-B912-3A7C4E30E80F}" destId="{965B2055-DF92-4967-8589-0F47E7003A88}" srcOrd="1" destOrd="3" presId="urn:microsoft.com/office/officeart/2005/8/layout/vList4"/>
    <dgm:cxn modelId="{A0676733-3DBF-42EB-BA5F-2F001BFD6D07}" type="presOf" srcId="{2433B590-3EAB-4AF9-A243-AF01E32F279B}" destId="{965B2055-DF92-4967-8589-0F47E7003A88}" srcOrd="1" destOrd="0" presId="urn:microsoft.com/office/officeart/2005/8/layout/vList4"/>
    <dgm:cxn modelId="{5CE1F634-8B2A-4EC9-A89C-423125B6F314}" srcId="{F8A7FF16-98EA-4BE5-9891-DAB4EF44F57E}" destId="{4EE24CDD-18B7-466D-A226-BFB9D38337B9}" srcOrd="1" destOrd="0" parTransId="{63EC535F-E510-49C8-93DE-D73C4F9131EE}" sibTransId="{168319F3-D164-419B-9D15-EB5A15C7ECD2}"/>
    <dgm:cxn modelId="{10164A38-B813-4B1D-8B68-0E7C392B1314}" type="presOf" srcId="{87C715BA-E28F-40BC-9285-FECF4A339D9D}" destId="{E7693169-1FCF-450B-B933-0D26A339F74D}" srcOrd="1" destOrd="1" presId="urn:microsoft.com/office/officeart/2005/8/layout/vList4"/>
    <dgm:cxn modelId="{6B718742-EBED-4DCA-8D33-EAE15680296D}" type="presOf" srcId="{109569AE-5C95-495C-A6DE-45C2C3156B1E}" destId="{D522B4BC-898E-4077-B7CE-9BDEE881FB07}" srcOrd="1" destOrd="3" presId="urn:microsoft.com/office/officeart/2005/8/layout/vList4"/>
    <dgm:cxn modelId="{65B1C354-FEDA-4C2B-A0BB-BB4012E276B7}" type="presOf" srcId="{F2232D28-4190-46EF-99CF-C47F6CA23F4B}" destId="{D522B4BC-898E-4077-B7CE-9BDEE881FB07}" srcOrd="1" destOrd="1" presId="urn:microsoft.com/office/officeart/2005/8/layout/vList4"/>
    <dgm:cxn modelId="{B0AD0F59-0943-4AAE-994B-E371D9AFE8C3}" type="presOf" srcId="{5DD04EDE-CC14-4D57-B912-3A7C4E30E80F}" destId="{B81262D7-2400-4897-AE94-7877E229E3BC}" srcOrd="0" destOrd="3" presId="urn:microsoft.com/office/officeart/2005/8/layout/vList4"/>
    <dgm:cxn modelId="{4872CA5E-6298-4C64-9D68-B17314519529}" type="presOf" srcId="{D91063DE-CB6C-4001-860A-9357A909FEA3}" destId="{965B2055-DF92-4967-8589-0F47E7003A88}" srcOrd="1" destOrd="2" presId="urn:microsoft.com/office/officeart/2005/8/layout/vList4"/>
    <dgm:cxn modelId="{282AC064-6F21-484B-AEE4-691F80F99B2C}" type="presOf" srcId="{D61A4E4D-6B89-4938-BA44-681AE5FF279A}" destId="{E7693169-1FCF-450B-B933-0D26A339F74D}" srcOrd="1" destOrd="0" presId="urn:microsoft.com/office/officeart/2005/8/layout/vList4"/>
    <dgm:cxn modelId="{12942E6C-D521-4A0F-889E-C687F8EF6187}" type="presOf" srcId="{4EE24CDD-18B7-466D-A226-BFB9D38337B9}" destId="{D522B4BC-898E-4077-B7CE-9BDEE881FB07}" srcOrd="1" destOrd="2" presId="urn:microsoft.com/office/officeart/2005/8/layout/vList4"/>
    <dgm:cxn modelId="{433D896C-4594-46A6-B869-B2A607867B39}" srcId="{D61A4E4D-6B89-4938-BA44-681AE5FF279A}" destId="{C581E110-EE54-4259-BD41-2F3F085DE13E}" srcOrd="1" destOrd="0" parTransId="{2393C0EF-913B-498C-954C-2FFADD5C7166}" sibTransId="{51637545-D8FC-49BC-9C59-AC1A3B5BF465}"/>
    <dgm:cxn modelId="{5AC3BB70-7AB3-4DA8-8A66-7CDD81090BB5}" type="presOf" srcId="{C581E110-EE54-4259-BD41-2F3F085DE13E}" destId="{A37380A8-9DBA-4161-ADE5-E4769FB92A58}" srcOrd="0" destOrd="2" presId="urn:microsoft.com/office/officeart/2005/8/layout/vList4"/>
    <dgm:cxn modelId="{6DA3BE75-480F-4877-B493-70C5618D341B}" srcId="{2433B590-3EAB-4AF9-A243-AF01E32F279B}" destId="{5DD04EDE-CC14-4D57-B912-3A7C4E30E80F}" srcOrd="2" destOrd="0" parTransId="{FF4F09F5-60D9-4063-A816-BCD561E06388}" sibTransId="{9D5805D7-1CB1-43CF-A9BC-0F18B3D2AD86}"/>
    <dgm:cxn modelId="{C1442F86-561D-4262-9C77-EEE7205C6481}" type="presOf" srcId="{D61A4E4D-6B89-4938-BA44-681AE5FF279A}" destId="{A37380A8-9DBA-4161-ADE5-E4769FB92A58}" srcOrd="0" destOrd="0" presId="urn:microsoft.com/office/officeart/2005/8/layout/vList4"/>
    <dgm:cxn modelId="{A33A6E89-7B3F-4A7D-A974-6A090376CFD6}" srcId="{8CF75F54-03E4-4238-BFF3-CC51EDBD635A}" destId="{D61A4E4D-6B89-4938-BA44-681AE5FF279A}" srcOrd="2" destOrd="0" parTransId="{A13D45E2-BA5F-428F-B3F2-D9C58476CFAF}" sibTransId="{353DC3AC-6063-4081-A54B-23783D6D391E}"/>
    <dgm:cxn modelId="{2D83698A-B1D4-4284-8923-AAD3E2ED0E31}" type="presOf" srcId="{7B72D7C0-EF3E-45C8-B420-7839F49A6109}" destId="{E7693169-1FCF-450B-B933-0D26A339F74D}" srcOrd="1" destOrd="3" presId="urn:microsoft.com/office/officeart/2005/8/layout/vList4"/>
    <dgm:cxn modelId="{B4E50B8B-5FA3-48F6-8FEF-64A982704C39}" srcId="{8CF75F54-03E4-4238-BFF3-CC51EDBD635A}" destId="{2433B590-3EAB-4AF9-A243-AF01E32F279B}" srcOrd="0" destOrd="0" parTransId="{BD3CA7A7-B307-461D-AD81-CF70157A65F1}" sibTransId="{F12D8625-DE5F-4527-BBFE-01FD5D6E79D6}"/>
    <dgm:cxn modelId="{A5D79D8D-AD2A-402C-8253-57104558E687}" type="presOf" srcId="{F8A7FF16-98EA-4BE5-9891-DAB4EF44F57E}" destId="{65BD5D88-1A61-40C5-8C8B-08A4D8DCFB2F}" srcOrd="0" destOrd="0" presId="urn:microsoft.com/office/officeart/2005/8/layout/vList4"/>
    <dgm:cxn modelId="{C9E78B9E-03CB-4974-89BA-7CD43941C44D}" type="presOf" srcId="{7B72D7C0-EF3E-45C8-B420-7839F49A6109}" destId="{A37380A8-9DBA-4161-ADE5-E4769FB92A58}" srcOrd="0" destOrd="3" presId="urn:microsoft.com/office/officeart/2005/8/layout/vList4"/>
    <dgm:cxn modelId="{E1FD7FA2-6556-4EB8-A4E7-9BD80C1129A6}" srcId="{2433B590-3EAB-4AF9-A243-AF01E32F279B}" destId="{10EB9B11-6364-404A-B235-266FFA11A6E3}" srcOrd="0" destOrd="0" parTransId="{1FEF3262-F58A-484D-A94F-A8006105C3F6}" sibTransId="{BBD23EB7-F8F4-4DAC-B4B6-A8F0077378EC}"/>
    <dgm:cxn modelId="{D55C82A6-69B1-42DD-A94C-F534CE00A6D7}" type="presOf" srcId="{10EB9B11-6364-404A-B235-266FFA11A6E3}" destId="{965B2055-DF92-4967-8589-0F47E7003A88}" srcOrd="1" destOrd="1" presId="urn:microsoft.com/office/officeart/2005/8/layout/vList4"/>
    <dgm:cxn modelId="{55AE19A9-C67A-45CC-B250-FD0D289CE2F6}" type="presOf" srcId="{F8A7FF16-98EA-4BE5-9891-DAB4EF44F57E}" destId="{D522B4BC-898E-4077-B7CE-9BDEE881FB07}" srcOrd="1" destOrd="0" presId="urn:microsoft.com/office/officeart/2005/8/layout/vList4"/>
    <dgm:cxn modelId="{94628DAF-2578-4F3E-8BA6-84EEEEEC44C6}" srcId="{2433B590-3EAB-4AF9-A243-AF01E32F279B}" destId="{D91063DE-CB6C-4001-860A-9357A909FEA3}" srcOrd="1" destOrd="0" parTransId="{424B06FB-BA2F-4608-8521-DCA2813CEC80}" sibTransId="{EFAE716F-F1E7-4C62-8017-E842D8F3FCBE}"/>
    <dgm:cxn modelId="{1A6E57B1-D1A4-4507-8B4E-A95E2D570B7E}" type="presOf" srcId="{10EB9B11-6364-404A-B235-266FFA11A6E3}" destId="{B81262D7-2400-4897-AE94-7877E229E3BC}" srcOrd="0" destOrd="1" presId="urn:microsoft.com/office/officeart/2005/8/layout/vList4"/>
    <dgm:cxn modelId="{598CF1BA-5F31-47DE-A27E-CDB1FABAA7F8}" srcId="{F8A7FF16-98EA-4BE5-9891-DAB4EF44F57E}" destId="{F2232D28-4190-46EF-99CF-C47F6CA23F4B}" srcOrd="0" destOrd="0" parTransId="{771A5730-45DE-4E00-A521-8B35F4AA2DE9}" sibTransId="{AAF117EB-76C1-4049-B7EE-606A8F34B27C}"/>
    <dgm:cxn modelId="{EB7A40BF-E119-4DBC-8DAC-58E72121E19D}" srcId="{D61A4E4D-6B89-4938-BA44-681AE5FF279A}" destId="{7B72D7C0-EF3E-45C8-B420-7839F49A6109}" srcOrd="2" destOrd="0" parTransId="{536DE10F-C23A-4855-B840-F4D94AFF99D5}" sibTransId="{A9E494D0-3D8F-4769-9EC9-69BDC460C786}"/>
    <dgm:cxn modelId="{A01BFFC6-E7A9-4BA5-893B-0A3BE0B5E858}" srcId="{8CF75F54-03E4-4238-BFF3-CC51EDBD635A}" destId="{F8A7FF16-98EA-4BE5-9891-DAB4EF44F57E}" srcOrd="1" destOrd="0" parTransId="{55A1587D-E5B9-4C9C-96E6-BF971CB60E0F}" sibTransId="{4941F228-6400-435A-A977-658D45E303A4}"/>
    <dgm:cxn modelId="{D5250BCA-15C7-4248-9B83-108497A35491}" type="presOf" srcId="{2433B590-3EAB-4AF9-A243-AF01E32F279B}" destId="{B81262D7-2400-4897-AE94-7877E229E3BC}" srcOrd="0" destOrd="0" presId="urn:microsoft.com/office/officeart/2005/8/layout/vList4"/>
    <dgm:cxn modelId="{ED6435D7-6854-40DA-BEFE-DDB157BEEDCD}" type="presOf" srcId="{D91063DE-CB6C-4001-860A-9357A909FEA3}" destId="{B81262D7-2400-4897-AE94-7877E229E3BC}" srcOrd="0" destOrd="2" presId="urn:microsoft.com/office/officeart/2005/8/layout/vList4"/>
    <dgm:cxn modelId="{17D224E5-D029-4A5A-96E5-349A611E3761}" type="presOf" srcId="{4EE24CDD-18B7-466D-A226-BFB9D38337B9}" destId="{65BD5D88-1A61-40C5-8C8B-08A4D8DCFB2F}" srcOrd="0" destOrd="2" presId="urn:microsoft.com/office/officeart/2005/8/layout/vList4"/>
    <dgm:cxn modelId="{369B0CEE-1DDF-4FF9-BED0-A2514ECDED17}" type="presOf" srcId="{F2232D28-4190-46EF-99CF-C47F6CA23F4B}" destId="{65BD5D88-1A61-40C5-8C8B-08A4D8DCFB2F}" srcOrd="0" destOrd="1" presId="urn:microsoft.com/office/officeart/2005/8/layout/vList4"/>
    <dgm:cxn modelId="{BFAC672E-8BBD-4169-A9E6-4E220A27C22F}" type="presParOf" srcId="{65BF1BC3-1BF0-4DEF-8056-8F31B66B7BD2}" destId="{A0E7E41A-AA49-4BEC-8BE4-91E27910FE5E}" srcOrd="0" destOrd="0" presId="urn:microsoft.com/office/officeart/2005/8/layout/vList4"/>
    <dgm:cxn modelId="{C9D4231F-EE8E-4BE5-AE14-EF121BB839DE}" type="presParOf" srcId="{A0E7E41A-AA49-4BEC-8BE4-91E27910FE5E}" destId="{B81262D7-2400-4897-AE94-7877E229E3BC}" srcOrd="0" destOrd="0" presId="urn:microsoft.com/office/officeart/2005/8/layout/vList4"/>
    <dgm:cxn modelId="{31922EC2-DA40-43AC-852B-4A44A5BA5165}" type="presParOf" srcId="{A0E7E41A-AA49-4BEC-8BE4-91E27910FE5E}" destId="{03AFB7BD-8592-425C-A43A-15E5DB20D095}" srcOrd="1" destOrd="0" presId="urn:microsoft.com/office/officeart/2005/8/layout/vList4"/>
    <dgm:cxn modelId="{1199CF6D-E8FA-4793-9044-F549D84064E7}" type="presParOf" srcId="{A0E7E41A-AA49-4BEC-8BE4-91E27910FE5E}" destId="{965B2055-DF92-4967-8589-0F47E7003A88}" srcOrd="2" destOrd="0" presId="urn:microsoft.com/office/officeart/2005/8/layout/vList4"/>
    <dgm:cxn modelId="{90A8405F-C277-49F7-876B-CC1217807660}" type="presParOf" srcId="{65BF1BC3-1BF0-4DEF-8056-8F31B66B7BD2}" destId="{DAF7EA1E-5845-4735-8C2F-F95AF564C729}" srcOrd="1" destOrd="0" presId="urn:microsoft.com/office/officeart/2005/8/layout/vList4"/>
    <dgm:cxn modelId="{71D01A31-7E7B-4576-90DC-AA56A689AF27}" type="presParOf" srcId="{65BF1BC3-1BF0-4DEF-8056-8F31B66B7BD2}" destId="{D7F490DC-35D4-46CE-8250-115CD0CEFDE8}" srcOrd="2" destOrd="0" presId="urn:microsoft.com/office/officeart/2005/8/layout/vList4"/>
    <dgm:cxn modelId="{86185E27-ED34-4DCF-9CB5-0B21B95A941F}" type="presParOf" srcId="{D7F490DC-35D4-46CE-8250-115CD0CEFDE8}" destId="{65BD5D88-1A61-40C5-8C8B-08A4D8DCFB2F}" srcOrd="0" destOrd="0" presId="urn:microsoft.com/office/officeart/2005/8/layout/vList4"/>
    <dgm:cxn modelId="{F5705ECE-1288-4659-A66E-A6CAF6802E78}" type="presParOf" srcId="{D7F490DC-35D4-46CE-8250-115CD0CEFDE8}" destId="{D7FB7ED5-E998-4EF9-A8E3-14498665449E}" srcOrd="1" destOrd="0" presId="urn:microsoft.com/office/officeart/2005/8/layout/vList4"/>
    <dgm:cxn modelId="{DF9395F6-7E08-4461-A850-94ED6A1C9AD2}" type="presParOf" srcId="{D7F490DC-35D4-46CE-8250-115CD0CEFDE8}" destId="{D522B4BC-898E-4077-B7CE-9BDEE881FB07}" srcOrd="2" destOrd="0" presId="urn:microsoft.com/office/officeart/2005/8/layout/vList4"/>
    <dgm:cxn modelId="{5DA58A73-43FE-4F1E-8325-09C429F85E12}" type="presParOf" srcId="{65BF1BC3-1BF0-4DEF-8056-8F31B66B7BD2}" destId="{A91D3B98-EBA6-4931-B8DA-E3230B930651}" srcOrd="3" destOrd="0" presId="urn:microsoft.com/office/officeart/2005/8/layout/vList4"/>
    <dgm:cxn modelId="{18B5B61B-42C2-44C3-949F-6B73D7544CBF}" type="presParOf" srcId="{65BF1BC3-1BF0-4DEF-8056-8F31B66B7BD2}" destId="{9FE4D4C2-CE85-4BEC-8579-D422279DD496}" srcOrd="4" destOrd="0" presId="urn:microsoft.com/office/officeart/2005/8/layout/vList4"/>
    <dgm:cxn modelId="{854BC961-46BF-425C-9E39-618476D15CF5}" type="presParOf" srcId="{9FE4D4C2-CE85-4BEC-8579-D422279DD496}" destId="{A37380A8-9DBA-4161-ADE5-E4769FB92A58}" srcOrd="0" destOrd="0" presId="urn:microsoft.com/office/officeart/2005/8/layout/vList4"/>
    <dgm:cxn modelId="{51363170-212F-4FA8-AA70-C1AB259B8D88}" type="presParOf" srcId="{9FE4D4C2-CE85-4BEC-8579-D422279DD496}" destId="{75EE9653-8D4F-4AF1-BEAF-31EFAC058F31}" srcOrd="1" destOrd="0" presId="urn:microsoft.com/office/officeart/2005/8/layout/vList4"/>
    <dgm:cxn modelId="{E4427473-2C51-4C12-B033-B22D757CD4F0}" type="presParOf" srcId="{9FE4D4C2-CE85-4BEC-8579-D422279DD496}" destId="{E7693169-1FCF-450B-B933-0D26A339F74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F75F54-03E4-4238-BFF3-CC51EDBD635A}" type="doc">
      <dgm:prSet loTypeId="urn:microsoft.com/office/officeart/2005/8/layout/vList4" loCatId="pictur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AU"/>
        </a:p>
      </dgm:t>
    </dgm:pt>
    <dgm:pt modelId="{ECAE2E02-97C8-4E94-8CA1-8116B75AC578}">
      <dgm:prSet phldrT="[Text]"/>
      <dgm:spPr/>
      <dgm:t>
        <a:bodyPr/>
        <a:lstStyle/>
        <a:p>
          <a:r>
            <a:rPr lang="en-AU" b="1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Disability</a:t>
          </a:r>
        </a:p>
      </dgm:t>
    </dgm:pt>
    <dgm:pt modelId="{23EE4EF8-C29D-4AC4-9AC5-C5E974FB4787}" type="parTrans" cxnId="{998C5C42-9293-4C16-977F-02230EABFFD2}">
      <dgm:prSet/>
      <dgm:spPr/>
      <dgm:t>
        <a:bodyPr/>
        <a:lstStyle/>
        <a:p>
          <a:endParaRPr lang="en-AU"/>
        </a:p>
      </dgm:t>
    </dgm:pt>
    <dgm:pt modelId="{968F2AA6-4788-48C8-9C90-5AE7FF813AE7}" type="sibTrans" cxnId="{998C5C42-9293-4C16-977F-02230EABFFD2}">
      <dgm:prSet/>
      <dgm:spPr/>
      <dgm:t>
        <a:bodyPr/>
        <a:lstStyle/>
        <a:p>
          <a:endParaRPr lang="en-AU"/>
        </a:p>
      </dgm:t>
    </dgm:pt>
    <dgm:pt modelId="{F16D93BE-6DB4-47D0-8878-0CE2FE1665FF}">
      <dgm:prSet phldrT="[Text]"/>
      <dgm:spPr/>
      <dgm:t>
        <a:bodyPr/>
        <a:lstStyle/>
        <a:p>
          <a:r>
            <a:rPr lang="en-AU" sz="900" b="1" dirty="0"/>
            <a:t>Equipment &amp; Lines</a:t>
          </a:r>
        </a:p>
      </dgm:t>
    </dgm:pt>
    <dgm:pt modelId="{F8D46F80-4A1A-40BB-B458-900AC09CF2EC}" type="sibTrans" cxnId="{484B67FA-48A3-462E-8B8B-52B81C18C554}">
      <dgm:prSet/>
      <dgm:spPr/>
      <dgm:t>
        <a:bodyPr/>
        <a:lstStyle/>
        <a:p>
          <a:endParaRPr lang="en-AU"/>
        </a:p>
      </dgm:t>
    </dgm:pt>
    <dgm:pt modelId="{295E80D6-F756-44E5-B2F4-78E583CF7F31}" type="parTrans" cxnId="{484B67FA-48A3-462E-8B8B-52B81C18C554}">
      <dgm:prSet/>
      <dgm:spPr/>
      <dgm:t>
        <a:bodyPr/>
        <a:lstStyle/>
        <a:p>
          <a:endParaRPr lang="en-AU"/>
        </a:p>
      </dgm:t>
    </dgm:pt>
    <dgm:pt modelId="{32489B7B-45A3-438A-9969-832D061DBA61}">
      <dgm:prSet phldrT="[Text]"/>
      <dgm:spPr/>
      <dgm:t>
        <a:bodyPr/>
        <a:lstStyle/>
        <a:p>
          <a:r>
            <a:rPr lang="en-AU" dirty="0"/>
            <a:t>Ensure the patient is well sedated</a:t>
          </a:r>
        </a:p>
      </dgm:t>
    </dgm:pt>
    <dgm:pt modelId="{FCF27A93-73C1-4DBB-A8BA-BE0846417401}" type="sibTrans" cxnId="{7FA305C6-54BF-4A3F-BED0-066540464BD0}">
      <dgm:prSet/>
      <dgm:spPr/>
      <dgm:t>
        <a:bodyPr/>
        <a:lstStyle/>
        <a:p>
          <a:endParaRPr lang="en-AU"/>
        </a:p>
      </dgm:t>
    </dgm:pt>
    <dgm:pt modelId="{4E5479A0-6233-41DA-B360-359D20113F5D}" type="parTrans" cxnId="{7FA305C6-54BF-4A3F-BED0-066540464BD0}">
      <dgm:prSet/>
      <dgm:spPr/>
      <dgm:t>
        <a:bodyPr/>
        <a:lstStyle/>
        <a:p>
          <a:endParaRPr lang="en-AU"/>
        </a:p>
      </dgm:t>
    </dgm:pt>
    <dgm:pt modelId="{2D6CCD0A-3090-4651-9C3A-36336266D1B1}">
      <dgm:prSet phldrT="[Text]"/>
      <dgm:spPr/>
      <dgm:t>
        <a:bodyPr/>
        <a:lstStyle/>
        <a:p>
          <a:r>
            <a:rPr lang="en-AU" b="1" dirty="0"/>
            <a:t>Other</a:t>
          </a:r>
        </a:p>
      </dgm:t>
    </dgm:pt>
    <dgm:pt modelId="{8615E16E-AC72-4C5A-B52A-BF6B84D57D9E}" type="parTrans" cxnId="{F993CA84-6D02-461F-A41A-28CEAF3C53F1}">
      <dgm:prSet/>
      <dgm:spPr/>
      <dgm:t>
        <a:bodyPr/>
        <a:lstStyle/>
        <a:p>
          <a:endParaRPr lang="en-AU"/>
        </a:p>
      </dgm:t>
    </dgm:pt>
    <dgm:pt modelId="{04FBB58D-A636-4AE7-B58B-322AD7782EC1}" type="sibTrans" cxnId="{F993CA84-6D02-461F-A41A-28CEAF3C53F1}">
      <dgm:prSet/>
      <dgm:spPr/>
      <dgm:t>
        <a:bodyPr/>
        <a:lstStyle/>
        <a:p>
          <a:endParaRPr lang="en-AU"/>
        </a:p>
      </dgm:t>
    </dgm:pt>
    <dgm:pt modelId="{042007BE-DE83-4BF3-A750-D33760EDF85C}">
      <dgm:prSet custT="1"/>
      <dgm:spPr/>
      <dgm:t>
        <a:bodyPr/>
        <a:lstStyle/>
        <a:p>
          <a:r>
            <a:rPr lang="en-AU" sz="1000" dirty="0"/>
            <a:t>Secure all  tubes, catheters &amp; lines &amp; remove unessential lines (consider extension tubing on IV access)</a:t>
          </a:r>
        </a:p>
      </dgm:t>
    </dgm:pt>
    <dgm:pt modelId="{F6A3DDF1-579D-473D-9E49-ABA5E6B85950}" type="parTrans" cxnId="{7BC40C6C-8D36-4073-9F03-71632DDCCE04}">
      <dgm:prSet/>
      <dgm:spPr/>
      <dgm:t>
        <a:bodyPr/>
        <a:lstStyle/>
        <a:p>
          <a:endParaRPr lang="en-AU"/>
        </a:p>
      </dgm:t>
    </dgm:pt>
    <dgm:pt modelId="{04F27116-FAFA-4CB3-A437-7E763F110EE4}" type="sibTrans" cxnId="{7BC40C6C-8D36-4073-9F03-71632DDCCE04}">
      <dgm:prSet/>
      <dgm:spPr/>
      <dgm:t>
        <a:bodyPr/>
        <a:lstStyle/>
        <a:p>
          <a:endParaRPr lang="en-AU"/>
        </a:p>
      </dgm:t>
    </dgm:pt>
    <dgm:pt modelId="{CB272162-43AB-4D24-B92C-962E101E0B24}">
      <dgm:prSet custT="1"/>
      <dgm:spPr/>
      <dgm:t>
        <a:bodyPr/>
        <a:lstStyle/>
        <a:p>
          <a:r>
            <a:rPr lang="en-AU" sz="1000" dirty="0"/>
            <a:t>Consider disconnect RRT,  aspirate NGT (if applicable) and spigot NGT </a:t>
          </a:r>
        </a:p>
      </dgm:t>
    </dgm:pt>
    <dgm:pt modelId="{F7A399B4-FB67-4BB0-A485-0DFB2517C991}" type="parTrans" cxnId="{BAB9A580-32E8-4C44-9C71-E6EF18BCCC76}">
      <dgm:prSet/>
      <dgm:spPr/>
      <dgm:t>
        <a:bodyPr/>
        <a:lstStyle/>
        <a:p>
          <a:endParaRPr lang="en-AU"/>
        </a:p>
      </dgm:t>
    </dgm:pt>
    <dgm:pt modelId="{8391FBE6-F35D-421C-8AB2-A0A21D1F0B4F}" type="sibTrans" cxnId="{BAB9A580-32E8-4C44-9C71-E6EF18BCCC76}">
      <dgm:prSet/>
      <dgm:spPr/>
      <dgm:t>
        <a:bodyPr/>
        <a:lstStyle/>
        <a:p>
          <a:endParaRPr lang="en-AU"/>
        </a:p>
      </dgm:t>
    </dgm:pt>
    <dgm:pt modelId="{D8F72690-FFDC-4276-BC41-2C7E83486AB7}">
      <dgm:prSet/>
      <dgm:spPr/>
      <dgm:t>
        <a:bodyPr/>
        <a:lstStyle/>
        <a:p>
          <a:r>
            <a:rPr lang="en-AU" dirty="0"/>
            <a:t>Dress anterior wounds including eye care</a:t>
          </a:r>
        </a:p>
      </dgm:t>
    </dgm:pt>
    <dgm:pt modelId="{5A9F4823-29F2-455A-B15C-8EAA66A74156}" type="parTrans" cxnId="{BBCC699E-076C-4235-9103-D0E0B2D8CD95}">
      <dgm:prSet/>
      <dgm:spPr/>
      <dgm:t>
        <a:bodyPr/>
        <a:lstStyle/>
        <a:p>
          <a:endParaRPr lang="en-AU"/>
        </a:p>
      </dgm:t>
    </dgm:pt>
    <dgm:pt modelId="{E5AA7C73-7760-4D9A-B7C7-B88BF17E8E27}" type="sibTrans" cxnId="{BBCC699E-076C-4235-9103-D0E0B2D8CD95}">
      <dgm:prSet/>
      <dgm:spPr/>
      <dgm:t>
        <a:bodyPr/>
        <a:lstStyle/>
        <a:p>
          <a:endParaRPr lang="en-AU"/>
        </a:p>
      </dgm:t>
    </dgm:pt>
    <dgm:pt modelId="{568AAE29-6B11-45E1-98A0-86B11326E27F}">
      <dgm:prSet/>
      <dgm:spPr/>
      <dgm:t>
        <a:bodyPr/>
        <a:lstStyle/>
        <a:p>
          <a:r>
            <a:rPr lang="en-AU" dirty="0"/>
            <a:t>Mouth care</a:t>
          </a:r>
        </a:p>
      </dgm:t>
    </dgm:pt>
    <dgm:pt modelId="{4D7E8D7D-80E7-4C3C-927A-D36AD18A719C}" type="parTrans" cxnId="{AEAFA3FC-6D0C-4BE7-A126-562EFFEB3D6E}">
      <dgm:prSet/>
      <dgm:spPr/>
      <dgm:t>
        <a:bodyPr/>
        <a:lstStyle/>
        <a:p>
          <a:endParaRPr lang="en-AU"/>
        </a:p>
      </dgm:t>
    </dgm:pt>
    <dgm:pt modelId="{53B3F145-7734-474D-A72A-1A857C805FC0}" type="sibTrans" cxnId="{AEAFA3FC-6D0C-4BE7-A126-562EFFEB3D6E}">
      <dgm:prSet/>
      <dgm:spPr/>
      <dgm:t>
        <a:bodyPr/>
        <a:lstStyle/>
        <a:p>
          <a:endParaRPr lang="en-AU"/>
        </a:p>
      </dgm:t>
    </dgm:pt>
    <dgm:pt modelId="{4245577B-D944-4516-A75E-74B7D73E59AE}">
      <dgm:prSet custT="1"/>
      <dgm:spPr/>
      <dgm:t>
        <a:bodyPr/>
        <a:lstStyle/>
        <a:p>
          <a:r>
            <a:rPr lang="en-AU" sz="1000" dirty="0"/>
            <a:t>Lines  from waist up: move up, lines  from waist down: move down.</a:t>
          </a:r>
        </a:p>
      </dgm:t>
    </dgm:pt>
    <dgm:pt modelId="{F570831A-B2DC-4836-8472-69925B969BDB}" type="parTrans" cxnId="{C6C70544-95A3-4695-A135-289A8815F827}">
      <dgm:prSet/>
      <dgm:spPr/>
      <dgm:t>
        <a:bodyPr/>
        <a:lstStyle/>
        <a:p>
          <a:endParaRPr lang="en-AU"/>
        </a:p>
      </dgm:t>
    </dgm:pt>
    <dgm:pt modelId="{FFCA20D9-EE61-4FCB-BF08-3964D04EF2B9}" type="sibTrans" cxnId="{C6C70544-95A3-4695-A135-289A8815F827}">
      <dgm:prSet/>
      <dgm:spPr/>
      <dgm:t>
        <a:bodyPr/>
        <a:lstStyle/>
        <a:p>
          <a:endParaRPr lang="en-AU"/>
        </a:p>
      </dgm:t>
    </dgm:pt>
    <dgm:pt modelId="{F3D4FC87-EB30-49E3-86EB-A6D226934BA1}">
      <dgm:prSet phldrT="[Text]"/>
      <dgm:spPr/>
      <dgm:t>
        <a:bodyPr/>
        <a:lstStyle/>
        <a:p>
          <a:r>
            <a:rPr lang="en-AU" dirty="0"/>
            <a:t>Plan for further sedation/paralysis as required</a:t>
          </a:r>
        </a:p>
      </dgm:t>
    </dgm:pt>
    <dgm:pt modelId="{35879D63-B18D-474C-86EA-4793E3BB9A70}" type="parTrans" cxnId="{1439E47A-BF42-4763-BBE7-30690D1BD717}">
      <dgm:prSet/>
      <dgm:spPr/>
      <dgm:t>
        <a:bodyPr/>
        <a:lstStyle/>
        <a:p>
          <a:endParaRPr lang="en-AU"/>
        </a:p>
      </dgm:t>
    </dgm:pt>
    <dgm:pt modelId="{2CDCE9CE-09D7-40BC-BC8C-43157251AD11}" type="sibTrans" cxnId="{1439E47A-BF42-4763-BBE7-30690D1BD717}">
      <dgm:prSet/>
      <dgm:spPr/>
      <dgm:t>
        <a:bodyPr/>
        <a:lstStyle/>
        <a:p>
          <a:endParaRPr lang="en-AU"/>
        </a:p>
      </dgm:t>
    </dgm:pt>
    <dgm:pt modelId="{0480004C-3EBC-46AF-A0FD-50F36D47EB6B}">
      <dgm:prSet/>
      <dgm:spPr/>
      <dgm:t>
        <a:bodyPr/>
        <a:lstStyle/>
        <a:p>
          <a:r>
            <a:rPr lang="en-AU"/>
            <a:t>Pressure </a:t>
          </a:r>
          <a:r>
            <a:rPr lang="en-AU" dirty="0"/>
            <a:t>area care: consider adhesive pads to bony prominences</a:t>
          </a:r>
        </a:p>
      </dgm:t>
    </dgm:pt>
    <dgm:pt modelId="{3BDC5029-0E8A-4699-BDA7-2842B8E1E50C}" type="parTrans" cxnId="{7AAA33E0-182C-485E-A592-4AE790CC4BEA}">
      <dgm:prSet/>
      <dgm:spPr/>
    </dgm:pt>
    <dgm:pt modelId="{E78C8ECE-C06C-441F-80E5-DA1725F2506D}" type="sibTrans" cxnId="{7AAA33E0-182C-485E-A592-4AE790CC4BEA}">
      <dgm:prSet/>
      <dgm:spPr/>
    </dgm:pt>
    <dgm:pt modelId="{65BF1BC3-1BF0-4DEF-8056-8F31B66B7BD2}" type="pres">
      <dgm:prSet presAssocID="{8CF75F54-03E4-4238-BFF3-CC51EDBD635A}" presName="linear" presStyleCnt="0">
        <dgm:presLayoutVars>
          <dgm:dir/>
          <dgm:resizeHandles val="exact"/>
        </dgm:presLayoutVars>
      </dgm:prSet>
      <dgm:spPr/>
    </dgm:pt>
    <dgm:pt modelId="{2F00350D-1036-4BDE-8834-0421E3A466F6}" type="pres">
      <dgm:prSet presAssocID="{ECAE2E02-97C8-4E94-8CA1-8116B75AC578}" presName="comp" presStyleCnt="0"/>
      <dgm:spPr/>
    </dgm:pt>
    <dgm:pt modelId="{F0E70199-CA36-40F8-AA99-C1A3B09A0767}" type="pres">
      <dgm:prSet presAssocID="{ECAE2E02-97C8-4E94-8CA1-8116B75AC578}" presName="box" presStyleLbl="node1" presStyleIdx="0" presStyleCnt="3"/>
      <dgm:spPr/>
    </dgm:pt>
    <dgm:pt modelId="{94D9C8B2-EB18-41CF-B67B-5164EF59E994}" type="pres">
      <dgm:prSet presAssocID="{ECAE2E02-97C8-4E94-8CA1-8116B75AC578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A0A6D61-6DB2-4259-8321-A3D38FF67CA6}" type="pres">
      <dgm:prSet presAssocID="{ECAE2E02-97C8-4E94-8CA1-8116B75AC578}" presName="text" presStyleLbl="node1" presStyleIdx="0" presStyleCnt="3">
        <dgm:presLayoutVars>
          <dgm:bulletEnabled val="1"/>
        </dgm:presLayoutVars>
      </dgm:prSet>
      <dgm:spPr/>
    </dgm:pt>
    <dgm:pt modelId="{7994A898-B50A-4C34-8D4F-96FE51BEACE9}" type="pres">
      <dgm:prSet presAssocID="{968F2AA6-4788-48C8-9C90-5AE7FF813AE7}" presName="spacer" presStyleCnt="0"/>
      <dgm:spPr/>
    </dgm:pt>
    <dgm:pt modelId="{0B3BD5F5-6DD2-426C-A343-B4D38563BC45}" type="pres">
      <dgm:prSet presAssocID="{F16D93BE-6DB4-47D0-8878-0CE2FE1665FF}" presName="comp" presStyleCnt="0"/>
      <dgm:spPr/>
    </dgm:pt>
    <dgm:pt modelId="{0EFFAB62-3338-43BF-AFBE-080ABE7E060C}" type="pres">
      <dgm:prSet presAssocID="{F16D93BE-6DB4-47D0-8878-0CE2FE1665FF}" presName="box" presStyleLbl="node1" presStyleIdx="1" presStyleCnt="3"/>
      <dgm:spPr/>
    </dgm:pt>
    <dgm:pt modelId="{AE184BB8-DB66-4471-BC79-855E37ABB193}" type="pres">
      <dgm:prSet presAssocID="{F16D93BE-6DB4-47D0-8878-0CE2FE1665FF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E62B220-CAC8-4339-A0C0-00B98BF26D77}" type="pres">
      <dgm:prSet presAssocID="{F16D93BE-6DB4-47D0-8878-0CE2FE1665FF}" presName="text" presStyleLbl="node1" presStyleIdx="1" presStyleCnt="3">
        <dgm:presLayoutVars>
          <dgm:bulletEnabled val="1"/>
        </dgm:presLayoutVars>
      </dgm:prSet>
      <dgm:spPr/>
    </dgm:pt>
    <dgm:pt modelId="{71DF5807-A0EF-48D5-BBCF-723E04450454}" type="pres">
      <dgm:prSet presAssocID="{F8D46F80-4A1A-40BB-B458-900AC09CF2EC}" presName="spacer" presStyleCnt="0"/>
      <dgm:spPr/>
    </dgm:pt>
    <dgm:pt modelId="{AA9BE07D-EBDC-42BC-9D55-460532198A7D}" type="pres">
      <dgm:prSet presAssocID="{2D6CCD0A-3090-4651-9C3A-36336266D1B1}" presName="comp" presStyleCnt="0"/>
      <dgm:spPr/>
    </dgm:pt>
    <dgm:pt modelId="{D1AD9737-4FB9-4526-8F03-59C21A1C216E}" type="pres">
      <dgm:prSet presAssocID="{2D6CCD0A-3090-4651-9C3A-36336266D1B1}" presName="box" presStyleLbl="node1" presStyleIdx="2" presStyleCnt="3"/>
      <dgm:spPr/>
    </dgm:pt>
    <dgm:pt modelId="{AFE5DE27-6CAF-4733-92CA-270009EE457E}" type="pres">
      <dgm:prSet presAssocID="{2D6CCD0A-3090-4651-9C3A-36336266D1B1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A24400A-73D2-4A50-BD80-583084D2A3C2}" type="pres">
      <dgm:prSet presAssocID="{2D6CCD0A-3090-4651-9C3A-36336266D1B1}" presName="text" presStyleLbl="node1" presStyleIdx="2" presStyleCnt="3">
        <dgm:presLayoutVars>
          <dgm:bulletEnabled val="1"/>
        </dgm:presLayoutVars>
      </dgm:prSet>
      <dgm:spPr/>
    </dgm:pt>
  </dgm:ptLst>
  <dgm:cxnLst>
    <dgm:cxn modelId="{70918F03-2D6C-4E9B-83D3-C5AE549AC9CC}" type="presOf" srcId="{D8F72690-FFDC-4276-BC41-2C7E83486AB7}" destId="{5A24400A-73D2-4A50-BD80-583084D2A3C2}" srcOrd="1" destOrd="1" presId="urn:microsoft.com/office/officeart/2005/8/layout/vList4"/>
    <dgm:cxn modelId="{9B120009-57A2-4CDE-844A-F317074089AD}" type="presOf" srcId="{2D6CCD0A-3090-4651-9C3A-36336266D1B1}" destId="{D1AD9737-4FB9-4526-8F03-59C21A1C216E}" srcOrd="0" destOrd="0" presId="urn:microsoft.com/office/officeart/2005/8/layout/vList4"/>
    <dgm:cxn modelId="{12286A16-BDCA-4441-82D8-BFD68D8CA82A}" type="presOf" srcId="{F3D4FC87-EB30-49E3-86EB-A6D226934BA1}" destId="{F0E70199-CA36-40F8-AA99-C1A3B09A0767}" srcOrd="0" destOrd="2" presId="urn:microsoft.com/office/officeart/2005/8/layout/vList4"/>
    <dgm:cxn modelId="{38CCBA1B-946A-4F9B-AF8B-8C20D259C89C}" type="presOf" srcId="{568AAE29-6B11-45E1-98A0-86B11326E27F}" destId="{5A24400A-73D2-4A50-BD80-583084D2A3C2}" srcOrd="1" destOrd="3" presId="urn:microsoft.com/office/officeart/2005/8/layout/vList4"/>
    <dgm:cxn modelId="{9177231C-B544-4BEE-A507-C1EA4D9B9CD1}" type="presOf" srcId="{F16D93BE-6DB4-47D0-8878-0CE2FE1665FF}" destId="{6E62B220-CAC8-4339-A0C0-00B98BF26D77}" srcOrd="1" destOrd="0" presId="urn:microsoft.com/office/officeart/2005/8/layout/vList4"/>
    <dgm:cxn modelId="{54AC613B-7467-4C3E-A873-47AD6E9DDE9E}" type="presOf" srcId="{D8F72690-FFDC-4276-BC41-2C7E83486AB7}" destId="{D1AD9737-4FB9-4526-8F03-59C21A1C216E}" srcOrd="0" destOrd="1" presId="urn:microsoft.com/office/officeart/2005/8/layout/vList4"/>
    <dgm:cxn modelId="{998C5C42-9293-4C16-977F-02230EABFFD2}" srcId="{8CF75F54-03E4-4238-BFF3-CC51EDBD635A}" destId="{ECAE2E02-97C8-4E94-8CA1-8116B75AC578}" srcOrd="0" destOrd="0" parTransId="{23EE4EF8-C29D-4AC4-9AC5-C5E974FB4787}" sibTransId="{968F2AA6-4788-48C8-9C90-5AE7FF813AE7}"/>
    <dgm:cxn modelId="{C6C70544-95A3-4695-A135-289A8815F827}" srcId="{F16D93BE-6DB4-47D0-8878-0CE2FE1665FF}" destId="{4245577B-D944-4516-A75E-74B7D73E59AE}" srcOrd="1" destOrd="0" parTransId="{F570831A-B2DC-4836-8472-69925B969BDB}" sibTransId="{FFCA20D9-EE61-4FCB-BF08-3964D04EF2B9}"/>
    <dgm:cxn modelId="{10D83C56-EACA-422B-B8F7-9E072AC2B496}" type="presOf" srcId="{ECAE2E02-97C8-4E94-8CA1-8116B75AC578}" destId="{F0E70199-CA36-40F8-AA99-C1A3B09A0767}" srcOrd="0" destOrd="0" presId="urn:microsoft.com/office/officeart/2005/8/layout/vList4"/>
    <dgm:cxn modelId="{D9D5655A-4E6F-406E-AD90-24B100BE4DA6}" type="presOf" srcId="{32489B7B-45A3-438A-9969-832D061DBA61}" destId="{F0E70199-CA36-40F8-AA99-C1A3B09A0767}" srcOrd="0" destOrd="1" presId="urn:microsoft.com/office/officeart/2005/8/layout/vList4"/>
    <dgm:cxn modelId="{0622626A-9B6B-48A2-872B-B4FF379EEE07}" type="presOf" srcId="{ECAE2E02-97C8-4E94-8CA1-8116B75AC578}" destId="{5A0A6D61-6DB2-4259-8321-A3D38FF67CA6}" srcOrd="1" destOrd="0" presId="urn:microsoft.com/office/officeart/2005/8/layout/vList4"/>
    <dgm:cxn modelId="{7BC40C6C-8D36-4073-9F03-71632DDCCE04}" srcId="{F16D93BE-6DB4-47D0-8878-0CE2FE1665FF}" destId="{042007BE-DE83-4BF3-A750-D33760EDF85C}" srcOrd="0" destOrd="0" parTransId="{F6A3DDF1-579D-473D-9E49-ABA5E6B85950}" sibTransId="{04F27116-FAFA-4CB3-A437-7E763F110EE4}"/>
    <dgm:cxn modelId="{AB0CA277-E25F-4A66-9907-824AF14329AF}" type="presOf" srcId="{042007BE-DE83-4BF3-A750-D33760EDF85C}" destId="{0EFFAB62-3338-43BF-AFBE-080ABE7E060C}" srcOrd="0" destOrd="1" presId="urn:microsoft.com/office/officeart/2005/8/layout/vList4"/>
    <dgm:cxn modelId="{4F8BB57A-FA26-41C6-94C2-3A14EEF18369}" type="presOf" srcId="{8CF75F54-03E4-4238-BFF3-CC51EDBD635A}" destId="{65BF1BC3-1BF0-4DEF-8056-8F31B66B7BD2}" srcOrd="0" destOrd="0" presId="urn:microsoft.com/office/officeart/2005/8/layout/vList4"/>
    <dgm:cxn modelId="{1439E47A-BF42-4763-BBE7-30690D1BD717}" srcId="{ECAE2E02-97C8-4E94-8CA1-8116B75AC578}" destId="{F3D4FC87-EB30-49E3-86EB-A6D226934BA1}" srcOrd="1" destOrd="0" parTransId="{35879D63-B18D-474C-86EA-4793E3BB9A70}" sibTransId="{2CDCE9CE-09D7-40BC-BC8C-43157251AD11}"/>
    <dgm:cxn modelId="{BAB9A580-32E8-4C44-9C71-E6EF18BCCC76}" srcId="{F16D93BE-6DB4-47D0-8878-0CE2FE1665FF}" destId="{CB272162-43AB-4D24-B92C-962E101E0B24}" srcOrd="2" destOrd="0" parTransId="{F7A399B4-FB67-4BB0-A485-0DFB2517C991}" sibTransId="{8391FBE6-F35D-421C-8AB2-A0A21D1F0B4F}"/>
    <dgm:cxn modelId="{40D1C981-44E8-4043-A438-FC99FDA4335E}" type="presOf" srcId="{0480004C-3EBC-46AF-A0FD-50F36D47EB6B}" destId="{D1AD9737-4FB9-4526-8F03-59C21A1C216E}" srcOrd="0" destOrd="2" presId="urn:microsoft.com/office/officeart/2005/8/layout/vList4"/>
    <dgm:cxn modelId="{F993CA84-6D02-461F-A41A-28CEAF3C53F1}" srcId="{8CF75F54-03E4-4238-BFF3-CC51EDBD635A}" destId="{2D6CCD0A-3090-4651-9C3A-36336266D1B1}" srcOrd="2" destOrd="0" parTransId="{8615E16E-AC72-4C5A-B52A-BF6B84D57D9E}" sibTransId="{04FBB58D-A636-4AE7-B58B-322AD7782EC1}"/>
    <dgm:cxn modelId="{0D72B18D-1A4F-470D-8361-B2C52A507720}" type="presOf" srcId="{32489B7B-45A3-438A-9969-832D061DBA61}" destId="{5A0A6D61-6DB2-4259-8321-A3D38FF67CA6}" srcOrd="1" destOrd="1" presId="urn:microsoft.com/office/officeart/2005/8/layout/vList4"/>
    <dgm:cxn modelId="{EE612B8E-ADC2-47E2-915F-8A755A83798D}" type="presOf" srcId="{568AAE29-6B11-45E1-98A0-86B11326E27F}" destId="{D1AD9737-4FB9-4526-8F03-59C21A1C216E}" srcOrd="0" destOrd="3" presId="urn:microsoft.com/office/officeart/2005/8/layout/vList4"/>
    <dgm:cxn modelId="{F5FBEA8E-468B-46FA-B988-0BE4F0C78F1D}" type="presOf" srcId="{CB272162-43AB-4D24-B92C-962E101E0B24}" destId="{0EFFAB62-3338-43BF-AFBE-080ABE7E060C}" srcOrd="0" destOrd="3" presId="urn:microsoft.com/office/officeart/2005/8/layout/vList4"/>
    <dgm:cxn modelId="{BBCC699E-076C-4235-9103-D0E0B2D8CD95}" srcId="{2D6CCD0A-3090-4651-9C3A-36336266D1B1}" destId="{D8F72690-FFDC-4276-BC41-2C7E83486AB7}" srcOrd="0" destOrd="0" parTransId="{5A9F4823-29F2-455A-B15C-8EAA66A74156}" sibTransId="{E5AA7C73-7760-4D9A-B7C7-B88BF17E8E27}"/>
    <dgm:cxn modelId="{004AC7A1-E877-4C95-B5AC-EF96ACFA23CB}" type="presOf" srcId="{2D6CCD0A-3090-4651-9C3A-36336266D1B1}" destId="{5A24400A-73D2-4A50-BD80-583084D2A3C2}" srcOrd="1" destOrd="0" presId="urn:microsoft.com/office/officeart/2005/8/layout/vList4"/>
    <dgm:cxn modelId="{94DB48A2-65AA-469E-ACC6-EF848272476E}" type="presOf" srcId="{4245577B-D944-4516-A75E-74B7D73E59AE}" destId="{0EFFAB62-3338-43BF-AFBE-080ABE7E060C}" srcOrd="0" destOrd="2" presId="urn:microsoft.com/office/officeart/2005/8/layout/vList4"/>
    <dgm:cxn modelId="{B6D988A4-0B5F-4479-9824-A4B77D41CE86}" type="presOf" srcId="{CB272162-43AB-4D24-B92C-962E101E0B24}" destId="{6E62B220-CAC8-4339-A0C0-00B98BF26D77}" srcOrd="1" destOrd="3" presId="urn:microsoft.com/office/officeart/2005/8/layout/vList4"/>
    <dgm:cxn modelId="{18BD23BC-ED1D-47E4-9B5C-ED9FC45368A8}" type="presOf" srcId="{4245577B-D944-4516-A75E-74B7D73E59AE}" destId="{6E62B220-CAC8-4339-A0C0-00B98BF26D77}" srcOrd="1" destOrd="2" presId="urn:microsoft.com/office/officeart/2005/8/layout/vList4"/>
    <dgm:cxn modelId="{195EB1C2-4AA0-4CF4-9812-AE97446F43DF}" type="presOf" srcId="{0480004C-3EBC-46AF-A0FD-50F36D47EB6B}" destId="{5A24400A-73D2-4A50-BD80-583084D2A3C2}" srcOrd="1" destOrd="2" presId="urn:microsoft.com/office/officeart/2005/8/layout/vList4"/>
    <dgm:cxn modelId="{7FA305C6-54BF-4A3F-BED0-066540464BD0}" srcId="{ECAE2E02-97C8-4E94-8CA1-8116B75AC578}" destId="{32489B7B-45A3-438A-9969-832D061DBA61}" srcOrd="0" destOrd="0" parTransId="{4E5479A0-6233-41DA-B360-359D20113F5D}" sibTransId="{FCF27A93-73C1-4DBB-A8BA-BE0846417401}"/>
    <dgm:cxn modelId="{E32587CE-FC2F-41CD-B95B-89745CDF397A}" type="presOf" srcId="{F3D4FC87-EB30-49E3-86EB-A6D226934BA1}" destId="{5A0A6D61-6DB2-4259-8321-A3D38FF67CA6}" srcOrd="1" destOrd="2" presId="urn:microsoft.com/office/officeart/2005/8/layout/vList4"/>
    <dgm:cxn modelId="{F5C847D3-2294-4A59-AA6C-2284363DA6C5}" type="presOf" srcId="{042007BE-DE83-4BF3-A750-D33760EDF85C}" destId="{6E62B220-CAC8-4339-A0C0-00B98BF26D77}" srcOrd="1" destOrd="1" presId="urn:microsoft.com/office/officeart/2005/8/layout/vList4"/>
    <dgm:cxn modelId="{7C9BA0D8-CA38-4D40-9082-8EE63BECF270}" type="presOf" srcId="{F16D93BE-6DB4-47D0-8878-0CE2FE1665FF}" destId="{0EFFAB62-3338-43BF-AFBE-080ABE7E060C}" srcOrd="0" destOrd="0" presId="urn:microsoft.com/office/officeart/2005/8/layout/vList4"/>
    <dgm:cxn modelId="{7AAA33E0-182C-485E-A592-4AE790CC4BEA}" srcId="{2D6CCD0A-3090-4651-9C3A-36336266D1B1}" destId="{0480004C-3EBC-46AF-A0FD-50F36D47EB6B}" srcOrd="1" destOrd="0" parTransId="{3BDC5029-0E8A-4699-BDA7-2842B8E1E50C}" sibTransId="{E78C8ECE-C06C-441F-80E5-DA1725F2506D}"/>
    <dgm:cxn modelId="{484B67FA-48A3-462E-8B8B-52B81C18C554}" srcId="{8CF75F54-03E4-4238-BFF3-CC51EDBD635A}" destId="{F16D93BE-6DB4-47D0-8878-0CE2FE1665FF}" srcOrd="1" destOrd="0" parTransId="{295E80D6-F756-44E5-B2F4-78E583CF7F31}" sibTransId="{F8D46F80-4A1A-40BB-B458-900AC09CF2EC}"/>
    <dgm:cxn modelId="{AEAFA3FC-6D0C-4BE7-A126-562EFFEB3D6E}" srcId="{2D6CCD0A-3090-4651-9C3A-36336266D1B1}" destId="{568AAE29-6B11-45E1-98A0-86B11326E27F}" srcOrd="2" destOrd="0" parTransId="{4D7E8D7D-80E7-4C3C-927A-D36AD18A719C}" sibTransId="{53B3F145-7734-474D-A72A-1A857C805FC0}"/>
    <dgm:cxn modelId="{9A08656F-40DD-4D8E-A1EF-A76114E3F1F2}" type="presParOf" srcId="{65BF1BC3-1BF0-4DEF-8056-8F31B66B7BD2}" destId="{2F00350D-1036-4BDE-8834-0421E3A466F6}" srcOrd="0" destOrd="0" presId="urn:microsoft.com/office/officeart/2005/8/layout/vList4"/>
    <dgm:cxn modelId="{D78F0E21-2C39-4E2A-BA3D-07303D496588}" type="presParOf" srcId="{2F00350D-1036-4BDE-8834-0421E3A466F6}" destId="{F0E70199-CA36-40F8-AA99-C1A3B09A0767}" srcOrd="0" destOrd="0" presId="urn:microsoft.com/office/officeart/2005/8/layout/vList4"/>
    <dgm:cxn modelId="{AA4A7438-526F-485D-82EC-53809F1B7838}" type="presParOf" srcId="{2F00350D-1036-4BDE-8834-0421E3A466F6}" destId="{94D9C8B2-EB18-41CF-B67B-5164EF59E994}" srcOrd="1" destOrd="0" presId="urn:microsoft.com/office/officeart/2005/8/layout/vList4"/>
    <dgm:cxn modelId="{0F0A9F7A-7CAD-46AF-A186-A1A3AB872395}" type="presParOf" srcId="{2F00350D-1036-4BDE-8834-0421E3A466F6}" destId="{5A0A6D61-6DB2-4259-8321-A3D38FF67CA6}" srcOrd="2" destOrd="0" presId="urn:microsoft.com/office/officeart/2005/8/layout/vList4"/>
    <dgm:cxn modelId="{9D2255DA-82CC-4976-B0B2-C3F99E1BD4A3}" type="presParOf" srcId="{65BF1BC3-1BF0-4DEF-8056-8F31B66B7BD2}" destId="{7994A898-B50A-4C34-8D4F-96FE51BEACE9}" srcOrd="1" destOrd="0" presId="urn:microsoft.com/office/officeart/2005/8/layout/vList4"/>
    <dgm:cxn modelId="{AB2B38BC-039A-407D-B311-A163E436C0EB}" type="presParOf" srcId="{65BF1BC3-1BF0-4DEF-8056-8F31B66B7BD2}" destId="{0B3BD5F5-6DD2-426C-A343-B4D38563BC45}" srcOrd="2" destOrd="0" presId="urn:microsoft.com/office/officeart/2005/8/layout/vList4"/>
    <dgm:cxn modelId="{1F5523BE-EC78-4100-8667-8F28A90AE6AE}" type="presParOf" srcId="{0B3BD5F5-6DD2-426C-A343-B4D38563BC45}" destId="{0EFFAB62-3338-43BF-AFBE-080ABE7E060C}" srcOrd="0" destOrd="0" presId="urn:microsoft.com/office/officeart/2005/8/layout/vList4"/>
    <dgm:cxn modelId="{6C487EA3-B727-4791-A8D4-548CA4669957}" type="presParOf" srcId="{0B3BD5F5-6DD2-426C-A343-B4D38563BC45}" destId="{AE184BB8-DB66-4471-BC79-855E37ABB193}" srcOrd="1" destOrd="0" presId="urn:microsoft.com/office/officeart/2005/8/layout/vList4"/>
    <dgm:cxn modelId="{03984FD6-4BFC-46C5-925A-D222F050C914}" type="presParOf" srcId="{0B3BD5F5-6DD2-426C-A343-B4D38563BC45}" destId="{6E62B220-CAC8-4339-A0C0-00B98BF26D77}" srcOrd="2" destOrd="0" presId="urn:microsoft.com/office/officeart/2005/8/layout/vList4"/>
    <dgm:cxn modelId="{31D79332-02F7-4C64-B2BD-9D7FD8EB79BB}" type="presParOf" srcId="{65BF1BC3-1BF0-4DEF-8056-8F31B66B7BD2}" destId="{71DF5807-A0EF-48D5-BBCF-723E04450454}" srcOrd="3" destOrd="0" presId="urn:microsoft.com/office/officeart/2005/8/layout/vList4"/>
    <dgm:cxn modelId="{A4A572C0-EE94-44C1-ADE7-0188ED26AED9}" type="presParOf" srcId="{65BF1BC3-1BF0-4DEF-8056-8F31B66B7BD2}" destId="{AA9BE07D-EBDC-42BC-9D55-460532198A7D}" srcOrd="4" destOrd="0" presId="urn:microsoft.com/office/officeart/2005/8/layout/vList4"/>
    <dgm:cxn modelId="{E2D36CD7-2F55-440D-8D76-98668B7A8CEB}" type="presParOf" srcId="{AA9BE07D-EBDC-42BC-9D55-460532198A7D}" destId="{D1AD9737-4FB9-4526-8F03-59C21A1C216E}" srcOrd="0" destOrd="0" presId="urn:microsoft.com/office/officeart/2005/8/layout/vList4"/>
    <dgm:cxn modelId="{02A20986-CDAA-4650-9656-28DBDD325F1D}" type="presParOf" srcId="{AA9BE07D-EBDC-42BC-9D55-460532198A7D}" destId="{AFE5DE27-6CAF-4733-92CA-270009EE457E}" srcOrd="1" destOrd="0" presId="urn:microsoft.com/office/officeart/2005/8/layout/vList4"/>
    <dgm:cxn modelId="{DE388F15-D444-45DF-87D9-E8E7F7B4DC54}" type="presParOf" srcId="{AA9BE07D-EBDC-42BC-9D55-460532198A7D}" destId="{5A24400A-73D2-4A50-BD80-583084D2A3C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262D7-2400-4897-AE94-7877E229E3BC}">
      <dsp:nvSpPr>
        <dsp:cNvPr id="0" name=""/>
        <dsp:cNvSpPr/>
      </dsp:nvSpPr>
      <dsp:spPr>
        <a:xfrm>
          <a:off x="0" y="0"/>
          <a:ext cx="4752974" cy="8409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 dirty="0"/>
            <a:t>Airway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>
              <a:latin typeface="Calibri" panose="020F0502020204030204" pitchFamily="34" charset="0"/>
              <a:ea typeface="Arial Unicode MS" panose="020B0604020202020204" pitchFamily="34" charset="-128"/>
              <a:cs typeface="Calibri Light" panose="020F0302020204030204" pitchFamily="34" charset="0"/>
            </a:rPr>
            <a:t>Check ETT position on  CXR,  document lip level &amp; fasten securely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Check cuff to ensure no cuff leak </a:t>
          </a:r>
          <a:endParaRPr lang="en-AU" sz="1000" kern="1200" dirty="0">
            <a:latin typeface="Arial" panose="020B0604020202020204" pitchFamily="34" charset="0"/>
            <a:ea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>
              <a:latin typeface="+mj-lt"/>
              <a:ea typeface="Times New Roman" panose="02020603050405020304" pitchFamily="18" charset="0"/>
            </a:rPr>
            <a:t>Suction mouth, airway &amp; nasal passages</a:t>
          </a:r>
        </a:p>
      </dsp:txBody>
      <dsp:txXfrm>
        <a:off x="1034687" y="0"/>
        <a:ext cx="3718286" cy="840924"/>
      </dsp:txXfrm>
    </dsp:sp>
    <dsp:sp modelId="{03AFB7BD-8592-425C-A43A-15E5DB20D095}">
      <dsp:nvSpPr>
        <dsp:cNvPr id="0" name=""/>
        <dsp:cNvSpPr/>
      </dsp:nvSpPr>
      <dsp:spPr>
        <a:xfrm>
          <a:off x="84092" y="84092"/>
          <a:ext cx="950594" cy="6727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D5D88-1A61-40C5-8C8B-08A4D8DCFB2F}">
      <dsp:nvSpPr>
        <dsp:cNvPr id="0" name=""/>
        <dsp:cNvSpPr/>
      </dsp:nvSpPr>
      <dsp:spPr>
        <a:xfrm>
          <a:off x="0" y="925017"/>
          <a:ext cx="4752974" cy="8409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 dirty="0"/>
            <a:t>Breathing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Treating </a:t>
          </a:r>
          <a:r>
            <a:rPr lang="en-AU" sz="1000" kern="1200" dirty="0" err="1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Intensivist</a:t>
          </a:r>
          <a:r>
            <a:rPr lang="en-AU" sz="1000" kern="1200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 to confirm ventilator settings, ?pre-oxygenation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Check in-line and yankeur suction are functioning</a:t>
          </a:r>
          <a:endParaRPr lang="en-AU" sz="1000" kern="1200" dirty="0">
            <a:latin typeface="Calibri" panose="020F0502020204030204" pitchFamily="34" charset="0"/>
            <a:ea typeface="Times New Roman" panose="02020603050405020304" pitchFamily="18" charset="0"/>
            <a:cs typeface="Calibri Light" panose="020F03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Ensure </a:t>
          </a:r>
          <a:r>
            <a:rPr lang="en-AU" sz="1000" kern="1200" dirty="0" err="1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caponography</a:t>
          </a:r>
          <a:r>
            <a:rPr lang="en-AU" sz="1000" kern="1200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 functioning</a:t>
          </a:r>
          <a:endParaRPr lang="en-AU" sz="1000" kern="1200" dirty="0">
            <a:latin typeface="Arial" panose="020B0604020202020204" pitchFamily="34" charset="0"/>
            <a:ea typeface="Times New Roman" panose="02020603050405020304" pitchFamily="18" charset="0"/>
          </a:endParaRPr>
        </a:p>
      </dsp:txBody>
      <dsp:txXfrm>
        <a:off x="1034687" y="925017"/>
        <a:ext cx="3718286" cy="840924"/>
      </dsp:txXfrm>
    </dsp:sp>
    <dsp:sp modelId="{D7FB7ED5-E998-4EF9-A8E3-14498665449E}">
      <dsp:nvSpPr>
        <dsp:cNvPr id="0" name=""/>
        <dsp:cNvSpPr/>
      </dsp:nvSpPr>
      <dsp:spPr>
        <a:xfrm>
          <a:off x="84092" y="1009109"/>
          <a:ext cx="950594" cy="6727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380A8-9DBA-4161-ADE5-E4769FB92A58}">
      <dsp:nvSpPr>
        <dsp:cNvPr id="0" name=""/>
        <dsp:cNvSpPr/>
      </dsp:nvSpPr>
      <dsp:spPr>
        <a:xfrm>
          <a:off x="0" y="1850034"/>
          <a:ext cx="4752974" cy="8409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 dirty="0"/>
            <a:t>Circulation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Check vascular access is secure &amp; taped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R/V hemodynamic trends - if unstable, discuss with </a:t>
          </a:r>
          <a:r>
            <a:rPr lang="en-AU" sz="1000" kern="1200" dirty="0" err="1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Intensivist</a:t>
          </a:r>
          <a:endParaRPr lang="en-AU" sz="1000" kern="1200" dirty="0">
            <a:latin typeface="Calibri" panose="020F0502020204030204" pitchFamily="34" charset="0"/>
            <a:ea typeface="Times New Roman" panose="02020603050405020304" pitchFamily="18" charset="0"/>
            <a:cs typeface="Calibri Light" panose="020F03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Plan for haemodynamic instability and identify drug access point</a:t>
          </a:r>
        </a:p>
      </dsp:txBody>
      <dsp:txXfrm>
        <a:off x="1034687" y="1850034"/>
        <a:ext cx="3718286" cy="840924"/>
      </dsp:txXfrm>
    </dsp:sp>
    <dsp:sp modelId="{75EE9653-8D4F-4AF1-BEAF-31EFAC058F31}">
      <dsp:nvSpPr>
        <dsp:cNvPr id="0" name=""/>
        <dsp:cNvSpPr/>
      </dsp:nvSpPr>
      <dsp:spPr>
        <a:xfrm>
          <a:off x="84092" y="1934126"/>
          <a:ext cx="950594" cy="6727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70199-CA36-40F8-AA99-C1A3B09A0767}">
      <dsp:nvSpPr>
        <dsp:cNvPr id="0" name=""/>
        <dsp:cNvSpPr/>
      </dsp:nvSpPr>
      <dsp:spPr>
        <a:xfrm>
          <a:off x="0" y="0"/>
          <a:ext cx="5074986" cy="843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 dirty="0">
              <a:latin typeface="Calibri" panose="020F0502020204030204" pitchFamily="34" charset="0"/>
              <a:ea typeface="Times New Roman" panose="02020603050405020304" pitchFamily="18" charset="0"/>
              <a:cs typeface="Calibri Light" panose="020F0302020204030204" pitchFamily="34" charset="0"/>
            </a:rPr>
            <a:t>Disability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Ensure the patient is well sedated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Plan for further sedation/paralysis as required</a:t>
          </a:r>
        </a:p>
      </dsp:txBody>
      <dsp:txXfrm>
        <a:off x="1099353" y="0"/>
        <a:ext cx="3975632" cy="843565"/>
      </dsp:txXfrm>
    </dsp:sp>
    <dsp:sp modelId="{94D9C8B2-EB18-41CF-B67B-5164EF59E994}">
      <dsp:nvSpPr>
        <dsp:cNvPr id="0" name=""/>
        <dsp:cNvSpPr/>
      </dsp:nvSpPr>
      <dsp:spPr>
        <a:xfrm>
          <a:off x="84356" y="84356"/>
          <a:ext cx="1014997" cy="67485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FAB62-3338-43BF-AFBE-080ABE7E060C}">
      <dsp:nvSpPr>
        <dsp:cNvPr id="0" name=""/>
        <dsp:cNvSpPr/>
      </dsp:nvSpPr>
      <dsp:spPr>
        <a:xfrm>
          <a:off x="0" y="927921"/>
          <a:ext cx="5074986" cy="843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 dirty="0"/>
            <a:t>Equipment &amp; Lines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Secure all  tubes, catheters &amp; lines &amp; remove unessential lines (consider extension tubing on IV access)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Lines  from waist up: move up, lines  from waist down: move down.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Consider disconnect RRT,  aspirate NGT (if applicable) and spigot NGT </a:t>
          </a:r>
        </a:p>
      </dsp:txBody>
      <dsp:txXfrm>
        <a:off x="1099353" y="927921"/>
        <a:ext cx="3975632" cy="843565"/>
      </dsp:txXfrm>
    </dsp:sp>
    <dsp:sp modelId="{AE184BB8-DB66-4471-BC79-855E37ABB193}">
      <dsp:nvSpPr>
        <dsp:cNvPr id="0" name=""/>
        <dsp:cNvSpPr/>
      </dsp:nvSpPr>
      <dsp:spPr>
        <a:xfrm>
          <a:off x="84356" y="1012278"/>
          <a:ext cx="1014997" cy="67485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D9737-4FB9-4526-8F03-59C21A1C216E}">
      <dsp:nvSpPr>
        <dsp:cNvPr id="0" name=""/>
        <dsp:cNvSpPr/>
      </dsp:nvSpPr>
      <dsp:spPr>
        <a:xfrm>
          <a:off x="0" y="1855843"/>
          <a:ext cx="5074986" cy="843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 dirty="0"/>
            <a:t>Other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Dress anterior wounds including eye care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Pressure </a:t>
          </a:r>
          <a:r>
            <a:rPr lang="en-AU" sz="1000" kern="1200" dirty="0"/>
            <a:t>area care: consider adhesive pads to bony prominences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Mouth care</a:t>
          </a:r>
        </a:p>
      </dsp:txBody>
      <dsp:txXfrm>
        <a:off x="1099353" y="1855843"/>
        <a:ext cx="3975632" cy="843565"/>
      </dsp:txXfrm>
    </dsp:sp>
    <dsp:sp modelId="{AFE5DE27-6CAF-4733-92CA-270009EE457E}">
      <dsp:nvSpPr>
        <dsp:cNvPr id="0" name=""/>
        <dsp:cNvSpPr/>
      </dsp:nvSpPr>
      <dsp:spPr>
        <a:xfrm>
          <a:off x="84356" y="1940200"/>
          <a:ext cx="1014997" cy="67485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3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E3A0-9D3A-5B42-BF38-1DF28B2C87D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41A-9373-7641-80E3-2153FC19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7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" y="3009900"/>
            <a:ext cx="9906000" cy="3848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0" y="1859624"/>
            <a:ext cx="9906000" cy="11624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-1" y="723900"/>
            <a:ext cx="9906001" cy="11357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5841708"/>
              </p:ext>
            </p:extLst>
          </p:nvPr>
        </p:nvGraphicFramePr>
        <p:xfrm>
          <a:off x="1" y="4063042"/>
          <a:ext cx="4752974" cy="269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49526" y="1907249"/>
            <a:ext cx="809304" cy="1067215"/>
            <a:chOff x="1" y="863870"/>
            <a:chExt cx="747050" cy="1067215"/>
          </a:xfrm>
        </p:grpSpPr>
        <p:sp>
          <p:nvSpPr>
            <p:cNvPr id="20" name="Chevron 19"/>
            <p:cNvSpPr/>
            <p:nvPr/>
          </p:nvSpPr>
          <p:spPr>
            <a:xfrm rot="5400000">
              <a:off x="-160082" y="1023953"/>
              <a:ext cx="1067215" cy="747050"/>
            </a:xfrm>
            <a:prstGeom prst="chevron">
              <a:avLst/>
            </a:prstGeom>
          </p:spPr>
          <p:style>
            <a:lnRef idx="2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" y="1237395"/>
              <a:ext cx="747050" cy="3201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100" kern="1200" dirty="0"/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8062" y="3091020"/>
            <a:ext cx="809305" cy="939347"/>
            <a:chOff x="0" y="1726543"/>
            <a:chExt cx="747051" cy="1067215"/>
          </a:xfrm>
        </p:grpSpPr>
        <p:sp>
          <p:nvSpPr>
            <p:cNvPr id="23" name="Chevron 22"/>
            <p:cNvSpPr/>
            <p:nvPr/>
          </p:nvSpPr>
          <p:spPr>
            <a:xfrm rot="5400000">
              <a:off x="-160082" y="1886626"/>
              <a:ext cx="1067215" cy="747050"/>
            </a:xfrm>
            <a:prstGeom prst="chevron">
              <a:avLst/>
            </a:prstGeom>
          </p:spPr>
          <p:style>
            <a:lnRef idx="2">
              <a:schemeClr val="accent3">
                <a:hueOff val="11250264"/>
                <a:satOff val="-16880"/>
                <a:lumOff val="-2745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4"/>
            <p:cNvSpPr/>
            <p:nvPr/>
          </p:nvSpPr>
          <p:spPr>
            <a:xfrm>
              <a:off x="0" y="2244098"/>
              <a:ext cx="747050" cy="320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100" kern="1200" dirty="0"/>
                <a:t>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9527" y="693643"/>
            <a:ext cx="809304" cy="1067215"/>
            <a:chOff x="1" y="1197"/>
            <a:chExt cx="747050" cy="1067215"/>
          </a:xfrm>
        </p:grpSpPr>
        <p:sp>
          <p:nvSpPr>
            <p:cNvPr id="26" name="Chevron 25"/>
            <p:cNvSpPr/>
            <p:nvPr/>
          </p:nvSpPr>
          <p:spPr>
            <a:xfrm rot="5400000">
              <a:off x="-160082" y="161280"/>
              <a:ext cx="1067215" cy="747050"/>
            </a:xfrm>
            <a:prstGeom prst="chevron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Chevron 4"/>
            <p:cNvSpPr/>
            <p:nvPr/>
          </p:nvSpPr>
          <p:spPr>
            <a:xfrm>
              <a:off x="1" y="374722"/>
              <a:ext cx="747050" cy="3201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100" kern="1200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33596" y="969868"/>
            <a:ext cx="2386781" cy="693689"/>
            <a:chOff x="747050" y="0"/>
            <a:chExt cx="2203182" cy="693689"/>
          </a:xfrm>
        </p:grpSpPr>
        <p:sp>
          <p:nvSpPr>
            <p:cNvPr id="29" name="Round Same Side Corner Rectangle 28"/>
            <p:cNvSpPr/>
            <p:nvPr/>
          </p:nvSpPr>
          <p:spPr>
            <a:xfrm rot="5400000">
              <a:off x="1501796" y="-754746"/>
              <a:ext cx="693689" cy="2203182"/>
            </a:xfrm>
            <a:prstGeom prst="round2Same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ound Same Side Corner Rectangle 4"/>
            <p:cNvSpPr/>
            <p:nvPr/>
          </p:nvSpPr>
          <p:spPr>
            <a:xfrm>
              <a:off x="747050" y="33863"/>
              <a:ext cx="2169319" cy="6259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3970" rIns="13970" bIns="13970" numCol="1" spcCol="1270" anchor="ctr" anchorCtr="0">
              <a:noAutofit/>
            </a:bodyPr>
            <a:lstStyle/>
            <a:p>
              <a:pPr marL="0" lvl="1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2200" kern="1200" dirty="0"/>
                <a:t>TEAM &amp; UNIT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33565" y="3202032"/>
            <a:ext cx="2336407" cy="719338"/>
            <a:chOff x="834385" y="793777"/>
            <a:chExt cx="2241178" cy="693690"/>
          </a:xfrm>
        </p:grpSpPr>
        <p:sp>
          <p:nvSpPr>
            <p:cNvPr id="32" name="Round Same Side Corner Rectangle 31"/>
            <p:cNvSpPr/>
            <p:nvPr/>
          </p:nvSpPr>
          <p:spPr>
            <a:xfrm rot="5400000">
              <a:off x="1627127" y="39031"/>
              <a:ext cx="693689" cy="2203182"/>
            </a:xfrm>
            <a:prstGeom prst="round2SameRect">
              <a:avLst/>
            </a:prstGeom>
          </p:spPr>
          <p:style>
            <a:lnRef idx="2">
              <a:schemeClr val="accent3">
                <a:hueOff val="11250264"/>
                <a:satOff val="-16880"/>
                <a:lumOff val="-274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 Same Side Corner Rectangle 4"/>
            <p:cNvSpPr/>
            <p:nvPr/>
          </p:nvSpPr>
          <p:spPr>
            <a:xfrm>
              <a:off x="834385" y="861504"/>
              <a:ext cx="2169321" cy="6259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3970" rIns="13970" bIns="13970" numCol="1" spcCol="1270" anchor="ctr" anchorCtr="0">
              <a:noAutofit/>
            </a:bodyPr>
            <a:lstStyle/>
            <a:p>
              <a:pPr marL="0" lvl="1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2200" kern="1200" dirty="0"/>
                <a:t>PATIENT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2171" y="2073840"/>
            <a:ext cx="2386781" cy="693689"/>
            <a:chOff x="747050" y="863870"/>
            <a:chExt cx="2203182" cy="693689"/>
          </a:xfrm>
        </p:grpSpPr>
        <p:sp>
          <p:nvSpPr>
            <p:cNvPr id="35" name="Round Same Side Corner Rectangle 34"/>
            <p:cNvSpPr/>
            <p:nvPr/>
          </p:nvSpPr>
          <p:spPr>
            <a:xfrm rot="5400000">
              <a:off x="1501796" y="109124"/>
              <a:ext cx="693689" cy="2203182"/>
            </a:xfrm>
            <a:prstGeom prst="round2SameRect">
              <a:avLst/>
            </a:prstGeom>
          </p:spPr>
          <p:style>
            <a:lnRef idx="2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 Same Side Corner Rectangle 4"/>
            <p:cNvSpPr/>
            <p:nvPr/>
          </p:nvSpPr>
          <p:spPr>
            <a:xfrm>
              <a:off x="747050" y="897734"/>
              <a:ext cx="2169319" cy="6259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3970" rIns="13970" bIns="13970" numCol="1" spcCol="1270" anchor="ctr" anchorCtr="0">
              <a:noAutofit/>
            </a:bodyPr>
            <a:lstStyle/>
            <a:p>
              <a:pPr marL="0" lvl="1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2200" dirty="0"/>
                <a:t>EQUIPMENT</a:t>
              </a:r>
              <a:endParaRPr lang="en-AU" sz="2200" kern="1200" dirty="0"/>
            </a:p>
          </p:txBody>
        </p:sp>
      </p:grp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996815383"/>
              </p:ext>
            </p:extLst>
          </p:nvPr>
        </p:nvGraphicFramePr>
        <p:xfrm>
          <a:off x="4831014" y="4063042"/>
          <a:ext cx="5074986" cy="269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3658501" y="3124201"/>
            <a:ext cx="5056874" cy="851764"/>
            <a:chOff x="0" y="0"/>
            <a:chExt cx="4925683" cy="697617"/>
          </a:xfrm>
        </p:grpSpPr>
        <p:sp>
          <p:nvSpPr>
            <p:cNvPr id="43" name="Rounded Rectangle 42"/>
            <p:cNvSpPr/>
            <p:nvPr/>
          </p:nvSpPr>
          <p:spPr>
            <a:xfrm>
              <a:off x="0" y="0"/>
              <a:ext cx="4925683" cy="69761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1054898" y="0"/>
              <a:ext cx="3870784" cy="697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300" b="1" kern="1200" dirty="0"/>
                <a:t>General Considerations</a:t>
              </a:r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/>
                <a:t>R/V indications &amp; contraindications</a:t>
              </a:r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 err="1"/>
                <a:t>Hx</a:t>
              </a:r>
              <a:r>
                <a:rPr lang="en-AU" sz="1000" kern="1200" dirty="0"/>
                <a:t> of neck or spinal injury?  Check neck Range of Motion – 90° L &amp; R</a:t>
              </a:r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/>
                <a:t>Explain procedure to patient &amp; family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3728262" y="3271036"/>
            <a:ext cx="985136" cy="558093"/>
          </a:xfrm>
          <a:prstGeom prst="roundRect">
            <a:avLst>
              <a:gd name="adj" fmla="val 10000"/>
            </a:avLst>
          </a:prstGeom>
          <a:blipFill rotWithShape="1">
            <a:blip r:embed="rId12"/>
            <a:stretch>
              <a:fillRect/>
            </a:stretch>
          </a:blipFill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3" name="Group 52"/>
          <p:cNvGrpSpPr/>
          <p:nvPr/>
        </p:nvGrpSpPr>
        <p:grpSpPr>
          <a:xfrm>
            <a:off x="3647750" y="917511"/>
            <a:ext cx="5056874" cy="851764"/>
            <a:chOff x="0" y="0"/>
            <a:chExt cx="4925683" cy="697617"/>
          </a:xfrm>
        </p:grpSpPr>
        <p:sp>
          <p:nvSpPr>
            <p:cNvPr id="54" name="Rounded Rectangle 53"/>
            <p:cNvSpPr/>
            <p:nvPr/>
          </p:nvSpPr>
          <p:spPr>
            <a:xfrm>
              <a:off x="0" y="0"/>
              <a:ext cx="4925683" cy="69761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1054898" y="0"/>
              <a:ext cx="3870784" cy="69761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300" b="1" kern="1200" dirty="0"/>
                <a:t>Unit Considerations &amp; Assemble Team</a:t>
              </a:r>
            </a:p>
            <a:p>
              <a:pPr marL="57150" lvl="1" indent="-57150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AU" sz="1000" dirty="0"/>
                <a:t>Is the unit adequately staffed?  Are staff adequately trained?  </a:t>
              </a:r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/>
                <a:t>Team members: ICU senior medical, nursing +/- physio if available</a:t>
              </a:r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dirty="0"/>
                <a:t>Airway x 1, </a:t>
              </a:r>
              <a:r>
                <a:rPr lang="en-AU" sz="1000" kern="1200" dirty="0"/>
                <a:t>Move the trunk &amp; limbs x 4 + 1x extra for lines and equipment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647750" y="2062601"/>
            <a:ext cx="5056874" cy="851764"/>
            <a:chOff x="0" y="0"/>
            <a:chExt cx="4925683" cy="697617"/>
          </a:xfrm>
        </p:grpSpPr>
        <p:sp>
          <p:nvSpPr>
            <p:cNvPr id="58" name="Rounded Rectangle 57"/>
            <p:cNvSpPr/>
            <p:nvPr/>
          </p:nvSpPr>
          <p:spPr>
            <a:xfrm>
              <a:off x="0" y="0"/>
              <a:ext cx="4925683" cy="69761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1054898" y="0"/>
              <a:ext cx="3870784" cy="69761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300" b="1" kern="1200" dirty="0"/>
                <a:t>Collect Equipment</a:t>
              </a:r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/>
                <a:t>Crash Cart, e</a:t>
              </a:r>
              <a:r>
                <a:rPr lang="en-AU" sz="1000" dirty="0"/>
                <a:t>xtra ECG dots</a:t>
              </a:r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/>
                <a:t>Fresh sheet x 2, slide sheets x 2, “foldable” pillows x 3</a:t>
              </a:r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dirty="0"/>
                <a:t>Ensure bed area clear to allow free movement of staff &amp; equipment</a:t>
              </a:r>
              <a:endParaRPr lang="en-AU" sz="1000" kern="12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1" y="-1681"/>
            <a:ext cx="9906001" cy="7255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400" dirty="0"/>
              <a:t>PRONE POSITIONING: PRE-MANOUVRE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696601" y="2209436"/>
            <a:ext cx="985136" cy="558093"/>
          </a:xfrm>
          <a:prstGeom prst="roundRect">
            <a:avLst>
              <a:gd name="adj" fmla="val 10000"/>
            </a:avLst>
          </a:prstGeom>
          <a:blipFill rotWithShape="1">
            <a:blip r:embed="rId12"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Rounded Rectangle 46"/>
          <p:cNvSpPr/>
          <p:nvPr/>
        </p:nvSpPr>
        <p:spPr>
          <a:xfrm>
            <a:off x="3699209" y="1071601"/>
            <a:ext cx="985136" cy="558093"/>
          </a:xfrm>
          <a:prstGeom prst="roundRect">
            <a:avLst>
              <a:gd name="adj" fmla="val 10000"/>
            </a:avLst>
          </a:prstGeom>
          <a:blipFill rotWithShape="1">
            <a:blip r:embed="rId12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0" name="Picture 6" descr="http://inside.wh.org.au/departmentsandservices/publicaffairs/PublishingImages/Logos/jpgs/wh_mast_H_cmyk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6542637"/>
            <a:ext cx="1400174" cy="18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9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5">
                <a:lumMod val="7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09" y="-1681"/>
            <a:ext cx="9906000" cy="6697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4000" dirty="0"/>
              <a:t>             </a:t>
            </a:r>
            <a:r>
              <a:rPr lang="en-AU" sz="3800" dirty="0"/>
              <a:t>MANEOUVER</a:t>
            </a:r>
            <a:r>
              <a:rPr lang="en-AU" sz="4000" dirty="0"/>
              <a:t>                </a:t>
            </a:r>
            <a:r>
              <a:rPr lang="en-AU" sz="3600" dirty="0"/>
              <a:t>POST-MANEOUVER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8978" y="764703"/>
            <a:ext cx="5236021" cy="1045289"/>
            <a:chOff x="0" y="0"/>
            <a:chExt cx="4752974" cy="84092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0" y="0"/>
              <a:ext cx="4752974" cy="840924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1394282" y="33234"/>
              <a:ext cx="3358692" cy="77977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300" b="1" kern="1200" dirty="0"/>
                <a:t>Preparation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>
                  <a:latin typeface="Calibri" panose="020F05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rPr>
                <a:t>Position the team with the team leader at the head of the bed</a:t>
              </a:r>
              <a:endParaRPr lang="en-AU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dirty="0">
                  <a:latin typeface="Calibri" panose="020F0502020204030204" pitchFamily="34" charset="0"/>
                  <a:ea typeface="Times New Roman" panose="02020603050405020304" pitchFamily="18" charset="0"/>
                </a:rPr>
                <a:t>Talk through the steps and decide on a turning direction (usually towards ventilator) &amp; position ETT on opposite side</a:t>
              </a:r>
              <a:endParaRPr lang="en-AU" sz="1000" kern="12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>
                  <a:latin typeface="+mj-lt"/>
                  <a:ea typeface="Times New Roman" panose="02020603050405020304" pitchFamily="18" charset="0"/>
                </a:rPr>
                <a:t>Remove patient’s head pillow and set air mattress to ‘firm’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8979" y="1877278"/>
            <a:ext cx="5236020" cy="1054603"/>
            <a:chOff x="0" y="0"/>
            <a:chExt cx="4896544" cy="840924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4896544" cy="840924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394282" y="0"/>
              <a:ext cx="3502261" cy="84092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300" b="1" kern="1200" dirty="0"/>
                <a:t>Horizontal Move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>
                  <a:latin typeface="Calibri" panose="020F05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rPr>
                <a:t>Move patient to the edge of the bed</a:t>
              </a:r>
              <a:endParaRPr lang="en-AU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dirty="0">
                  <a:latin typeface="Calibri" panose="020F0502020204030204" pitchFamily="34" charset="0"/>
                  <a:ea typeface="Times New Roman" panose="02020603050405020304" pitchFamily="18" charset="0"/>
                </a:rPr>
                <a:t>Tuck the original sheet + one slide sheet under the patient</a:t>
              </a:r>
              <a:endParaRPr lang="en-AU" sz="1000" kern="12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dirty="0">
                  <a:latin typeface="+mj-lt"/>
                  <a:ea typeface="Times New Roman" panose="02020603050405020304" pitchFamily="18" charset="0"/>
                </a:rPr>
                <a:t>Tuck a new </a:t>
              </a:r>
              <a:r>
                <a:rPr lang="en-AU" sz="1000" kern="1200" dirty="0">
                  <a:latin typeface="+mj-lt"/>
                  <a:ea typeface="Times New Roman" panose="02020603050405020304" pitchFamily="18" charset="0"/>
                </a:rPr>
                <a:t>sheet and slide sheet on the side the patient will turn to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AU" sz="1000" dirty="0">
                <a:latin typeface="+mj-lt"/>
                <a:ea typeface="Times New Roman" panose="02020603050405020304" pitchFamily="18" charset="0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AU" sz="1000" dirty="0">
                <a:latin typeface="+mj-lt"/>
                <a:ea typeface="Times New Roman" panose="02020603050405020304" pitchFamily="18" charset="0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AU" sz="1000" dirty="0">
                <a:latin typeface="+mj-lt"/>
                <a:ea typeface="Times New Roman" panose="02020603050405020304" pitchFamily="18" charset="0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AU" sz="1000" dirty="0">
                <a:latin typeface="+mj-lt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979" y="3030030"/>
            <a:ext cx="5236019" cy="1686409"/>
            <a:chOff x="0" y="-15728"/>
            <a:chExt cx="4752974" cy="1197230"/>
          </a:xfrm>
        </p:grpSpPr>
        <p:sp>
          <p:nvSpPr>
            <p:cNvPr id="12" name="Rounded Rectangle 11"/>
            <p:cNvSpPr/>
            <p:nvPr/>
          </p:nvSpPr>
          <p:spPr>
            <a:xfrm>
              <a:off x="0" y="-15728"/>
              <a:ext cx="4752974" cy="1197230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1394282" y="-15728"/>
              <a:ext cx="3358692" cy="1190268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300" b="1" kern="1200" dirty="0"/>
                <a:t>Side Lying Position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>
                  <a:latin typeface="Calibri" panose="020F05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rPr>
                <a:t>Tuck the arm on the side the patient will roll over under the buttock with the palm up  (</a:t>
              </a:r>
              <a:r>
                <a:rPr lang="en-AU" sz="1000" kern="1200" dirty="0">
                  <a:solidFill>
                    <a:srgbClr val="0070C0"/>
                  </a:solidFill>
                  <a:latin typeface="Calibri" panose="020F05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rPr>
                <a:t>UN-PRONE: hand positioned on thigh, palm up</a:t>
              </a:r>
              <a:r>
                <a:rPr lang="en-AU" sz="1000" kern="1200" dirty="0">
                  <a:latin typeface="Calibri" panose="020F05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rPr>
                <a:t>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dirty="0">
                  <a:latin typeface="Calibri" panose="020F0502020204030204" pitchFamily="34" charset="0"/>
                  <a:ea typeface="Times New Roman" panose="02020603050405020304" pitchFamily="18" charset="0"/>
                </a:rPr>
                <a:t>Turn the patient into the lateral position</a:t>
              </a:r>
              <a:endParaRPr lang="en-AU" sz="1000" kern="12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dirty="0">
                  <a:latin typeface="+mj-lt"/>
                  <a:ea typeface="Times New Roman" panose="02020603050405020304" pitchFamily="18" charset="0"/>
                </a:rPr>
                <a:t>Untangle lines, remove ECG leads from anterior thorax to back (left to left, right to right)</a:t>
              </a:r>
            </a:p>
            <a:p>
              <a:pPr marL="57150" lvl="1" indent="-571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AU" sz="1000" dirty="0">
                  <a:ea typeface="Times New Roman" panose="02020603050405020304" pitchFamily="18" charset="0"/>
                </a:rPr>
                <a:t>Pull new sheet and slide sheet through if able, remove old sheet</a:t>
              </a:r>
              <a:endParaRPr lang="en-AU" sz="1000" dirty="0">
                <a:latin typeface="+mj-lt"/>
                <a:ea typeface="Times New Roman" panose="02020603050405020304" pitchFamily="18" charset="0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>
                  <a:latin typeface="+mj-lt"/>
                  <a:ea typeface="Times New Roman" panose="02020603050405020304" pitchFamily="18" charset="0"/>
                </a:rPr>
                <a:t>Slide patient to the edge of the bed – away from ventilator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>
                  <a:latin typeface="+mj-lt"/>
                  <a:ea typeface="Times New Roman" panose="02020603050405020304" pitchFamily="18" charset="0"/>
                </a:rPr>
                <a:t>Fold pillows by a third and place in line with upper chest and pelvis (in line with hip bones)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AU" sz="1000" kern="1200" dirty="0">
                <a:latin typeface="+mj-lt"/>
                <a:ea typeface="Times New Roman" panose="02020603050405020304" pitchFamily="18" charset="0"/>
              </a:endParaRPr>
            </a:p>
          </p:txBody>
        </p:sp>
      </p:grpSp>
      <p:sp>
        <p:nvSpPr>
          <p:cNvPr id="14" name="Down Arrow 13"/>
          <p:cNvSpPr/>
          <p:nvPr/>
        </p:nvSpPr>
        <p:spPr>
          <a:xfrm>
            <a:off x="3307956" y="1789464"/>
            <a:ext cx="179797" cy="21836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/>
          <p:cNvGrpSpPr/>
          <p:nvPr/>
        </p:nvGrpSpPr>
        <p:grpSpPr>
          <a:xfrm>
            <a:off x="478979" y="4813062"/>
            <a:ext cx="5291849" cy="1150260"/>
            <a:chOff x="-31617" y="138209"/>
            <a:chExt cx="5225786" cy="879198"/>
          </a:xfrm>
        </p:grpSpPr>
        <p:sp>
          <p:nvSpPr>
            <p:cNvPr id="17" name="Rounded Rectangle 16"/>
            <p:cNvSpPr/>
            <p:nvPr/>
          </p:nvSpPr>
          <p:spPr>
            <a:xfrm>
              <a:off x="-31617" y="138209"/>
              <a:ext cx="5144185" cy="78758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475883" y="176483"/>
              <a:ext cx="3718286" cy="840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300" b="1" kern="1200" dirty="0"/>
                <a:t>Complete Prone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>
                  <a:latin typeface="Calibri" panose="020F05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rPr>
                <a:t>Turn the patient onto their stomach in the prone position</a:t>
              </a:r>
              <a:endParaRPr lang="en-AU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dirty="0">
                  <a:latin typeface="Calibri" panose="020F0502020204030204" pitchFamily="34" charset="0"/>
                  <a:ea typeface="Times New Roman" panose="02020603050405020304" pitchFamily="18" charset="0"/>
                </a:rPr>
                <a:t>Roll  slightly to enable you to pull the folded pillows through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>
                  <a:latin typeface="Calibri" panose="020F0502020204030204" pitchFamily="34" charset="0"/>
                  <a:ea typeface="Times New Roman" panose="02020603050405020304" pitchFamily="18" charset="0"/>
                </a:rPr>
                <a:t>Position in the “Swimmer” position (see Patient Position on left)</a:t>
              </a:r>
              <a:endParaRPr lang="en-AU" sz="1000" kern="12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000" kern="1200" dirty="0">
                  <a:latin typeface="+mj-lt"/>
                  <a:ea typeface="Times New Roman" panose="02020603050405020304" pitchFamily="18" charset="0"/>
                </a:rPr>
                <a:t>Place a third pillow underneath the lower legs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478979" y="5902564"/>
            <a:ext cx="5236020" cy="874655"/>
          </a:xfrm>
          <a:prstGeom prst="roundRect">
            <a:avLst>
              <a:gd name="adj" fmla="val 10000"/>
            </a:avLst>
          </a:prstGeom>
          <a:solidFill>
            <a:schemeClr val="bg1"/>
          </a:solidFill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Down Arrow 20"/>
          <p:cNvSpPr/>
          <p:nvPr/>
        </p:nvSpPr>
        <p:spPr>
          <a:xfrm>
            <a:off x="3307955" y="2931881"/>
            <a:ext cx="179797" cy="21836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Down Arrow 21"/>
          <p:cNvSpPr/>
          <p:nvPr/>
        </p:nvSpPr>
        <p:spPr>
          <a:xfrm>
            <a:off x="3311333" y="4707153"/>
            <a:ext cx="179797" cy="21836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Down Arrow 22"/>
          <p:cNvSpPr/>
          <p:nvPr/>
        </p:nvSpPr>
        <p:spPr>
          <a:xfrm>
            <a:off x="3311332" y="5902564"/>
            <a:ext cx="179797" cy="21836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ounded Rectangle 4"/>
          <p:cNvSpPr/>
          <p:nvPr/>
        </p:nvSpPr>
        <p:spPr>
          <a:xfrm>
            <a:off x="2014962" y="6087597"/>
            <a:ext cx="3281428" cy="61726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300" b="1" kern="1200" dirty="0"/>
              <a:t>Post Prone Management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AU" sz="1000" dirty="0">
                <a:latin typeface="Calibri" panose="020F0502020204030204" pitchFamily="34" charset="0"/>
                <a:ea typeface="Arial Unicode MS" panose="020B0604020202020204" pitchFamily="34" charset="-128"/>
              </a:rPr>
              <a:t>Work through the steps opposite initially and at regular intervals while patient is in prone</a:t>
            </a:r>
            <a:endParaRPr lang="en-AU" sz="1000" kern="1200" dirty="0"/>
          </a:p>
        </p:txBody>
      </p:sp>
      <p:sp>
        <p:nvSpPr>
          <p:cNvPr id="25" name="Right Arrow 24"/>
          <p:cNvSpPr/>
          <p:nvPr/>
        </p:nvSpPr>
        <p:spPr>
          <a:xfrm>
            <a:off x="5762998" y="3394169"/>
            <a:ext cx="432047" cy="39487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6" name="Picture 6" descr="http://inside.wh.org.au/departmentsandservices/publicaffairs/PublishingImages/Logos/jpgs/wh_mast_H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360" y="6656754"/>
            <a:ext cx="1400174" cy="18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6239619" y="1012252"/>
            <a:ext cx="3024336" cy="13118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00" b="1" dirty="0">
              <a:solidFill>
                <a:schemeClr val="tx1"/>
              </a:solidFill>
            </a:endParaRPr>
          </a:p>
          <a:p>
            <a:pPr algn="ctr"/>
            <a:r>
              <a:rPr lang="en-AU" sz="1300" b="1" dirty="0">
                <a:solidFill>
                  <a:schemeClr val="tx1"/>
                </a:solidFill>
              </a:rPr>
              <a:t>Patient Position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Position arms for comfort with one arm above the head and the other by the side, shoulder in neutral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Reposition patient in the centre of the bed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Adjust pillows to ensure abdomen is hanging freely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Position and support head to reduce pressure on the eyes and enable airway access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Re-adjust lines for comfort and NGT on free drain</a:t>
            </a:r>
          </a:p>
          <a:p>
            <a:pPr algn="ctr"/>
            <a:endParaRPr lang="en-AU" sz="13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39619" y="2412186"/>
            <a:ext cx="3024336" cy="840926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00" b="1" dirty="0">
              <a:solidFill>
                <a:schemeClr val="tx1"/>
              </a:solidFill>
            </a:endParaRPr>
          </a:p>
          <a:p>
            <a:pPr algn="ctr"/>
            <a:r>
              <a:rPr lang="en-AU" sz="1300" b="1" dirty="0">
                <a:solidFill>
                  <a:schemeClr val="tx1"/>
                </a:solidFill>
              </a:rPr>
              <a:t>Airway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Check the ETT lip level and ventilator circuit for kinks regularly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Suction if indicated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Confirm cuff tube pressure</a:t>
            </a:r>
          </a:p>
          <a:p>
            <a:pPr algn="ctr"/>
            <a:endParaRPr lang="en-AU" sz="13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39619" y="3325160"/>
            <a:ext cx="3024336" cy="10104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00" b="1" dirty="0">
              <a:solidFill>
                <a:schemeClr val="tx1"/>
              </a:solidFill>
            </a:endParaRPr>
          </a:p>
          <a:p>
            <a:pPr algn="ctr"/>
            <a:r>
              <a:rPr lang="en-AU" sz="1300" b="1" dirty="0">
                <a:solidFill>
                  <a:schemeClr val="tx1"/>
                </a:solidFill>
              </a:rPr>
              <a:t>Breathing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Auscultate for bilateral breath sounds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Check oxygen saturations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Check tidal volumes are equal to or greater than in supine position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Reassess PIPs and minute ventilation</a:t>
            </a:r>
          </a:p>
          <a:p>
            <a:pPr algn="ctr"/>
            <a:endParaRPr lang="en-AU" sz="13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249987" y="4389012"/>
            <a:ext cx="3024336" cy="6548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00" b="1" dirty="0">
              <a:solidFill>
                <a:schemeClr val="tx1"/>
              </a:solidFill>
            </a:endParaRPr>
          </a:p>
          <a:p>
            <a:pPr algn="ctr"/>
            <a:r>
              <a:rPr lang="en-AU" sz="1300" b="1" dirty="0">
                <a:solidFill>
                  <a:schemeClr val="tx1"/>
                </a:solidFill>
              </a:rPr>
              <a:t>Circulation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Monitor hemodynamic status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ABGs 30 minutes after turning prone</a:t>
            </a:r>
          </a:p>
          <a:p>
            <a:pPr algn="ctr"/>
            <a:endParaRPr lang="en-AU" sz="13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39619" y="5113759"/>
            <a:ext cx="3058120" cy="15329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00" b="1" dirty="0">
              <a:solidFill>
                <a:schemeClr val="tx1"/>
              </a:solidFill>
            </a:endParaRPr>
          </a:p>
          <a:p>
            <a:pPr algn="ctr"/>
            <a:r>
              <a:rPr lang="en-AU" sz="1300" b="1" dirty="0">
                <a:solidFill>
                  <a:schemeClr val="tx1"/>
                </a:solidFill>
              </a:rPr>
              <a:t>Pressure Area Care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Set air mattress to previous setting and ensure fully functioning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Reposition head slightly each hour to reduce facial oedema, frequent eye toilets may be necessary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Ensure tongue is inside the mouth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Document a thorough skin assessment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AU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 pitchFamily="34" charset="0"/>
                <a:ea typeface="Arial Unicode MS" panose="020B0604020202020204" pitchFamily="34" charset="-128"/>
              </a:rPr>
              <a:t>Change patient position by tilting into the lateral position 20-30 degrees every 2 hours</a:t>
            </a:r>
          </a:p>
          <a:p>
            <a:pPr algn="ctr"/>
            <a:endParaRPr lang="en-AU" sz="13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5683" y="6680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REGULAR CHECKS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F5F03EF-A8F5-5249-8554-6BA29055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53" y="862483"/>
            <a:ext cx="1431841" cy="8383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4C0BE48-4AED-4747-87CA-8F8B02B6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84" y="1994889"/>
            <a:ext cx="1413210" cy="9006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2FFC1A-A30F-4440-8DEE-96AA8EFD9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87" y="3148648"/>
            <a:ext cx="1414907" cy="6620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64282A3-848B-6F4B-88C9-A0461879E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21" y="3852309"/>
            <a:ext cx="1399637" cy="78729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FF320CD-6A26-204D-8D5E-19F3223E8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611" y="4903046"/>
            <a:ext cx="1396648" cy="8671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CA2A2B0-BDCB-6E44-909D-9AFE97C5CC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537" y="5963322"/>
            <a:ext cx="1446721" cy="7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4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713</Words>
  <Application>Microsoft Macintosh PowerPoint</Application>
  <PresentationFormat>A4 Paper (210x297 mm)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Irma Bilgrami</dc:creator>
  <cp:lastModifiedBy>Gregg Miller (Student)</cp:lastModifiedBy>
  <cp:revision>54</cp:revision>
  <cp:lastPrinted>2018-04-30T02:15:11Z</cp:lastPrinted>
  <dcterms:created xsi:type="dcterms:W3CDTF">2016-02-22T02:59:29Z</dcterms:created>
  <dcterms:modified xsi:type="dcterms:W3CDTF">2020-03-26T00:51:00Z</dcterms:modified>
</cp:coreProperties>
</file>