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3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3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0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9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56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31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2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3D39-2EEF-B448-BE5D-C4F33CF7B372}" type="datetimeFigureOut">
              <a:t>17/12/31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2F43-E3ED-CF46-BE11-42F7FFBFBA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2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06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2124744" y="622120"/>
            <a:ext cx="11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入出力</a:t>
            </a:r>
            <a:r>
              <a:rPr kumimoji="1" lang="en-US" altLang="ja-JP"/>
              <a:t>I/F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124744" y="2527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記載内容：</a:t>
            </a:r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00357"/>
              </p:ext>
            </p:extLst>
          </p:nvPr>
        </p:nvGraphicFramePr>
        <p:xfrm>
          <a:off x="241711" y="991452"/>
          <a:ext cx="8586336" cy="132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</a:tblGrid>
              <a:tr h="4405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0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4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5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6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7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8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9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10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11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12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13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14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15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505"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solidFill>
                            <a:srgbClr val="376092"/>
                          </a:solidFill>
                        </a:rPr>
                        <a:t>Data kind</a:t>
                      </a:r>
                      <a:r>
                        <a:rPr kumimoji="1" lang="en-US" altLang="ja-JP" sz="1200" baseline="0">
                          <a:solidFill>
                            <a:srgbClr val="376092"/>
                          </a:solidFill>
                        </a:rPr>
                        <a:t> (=0x0)</a:t>
                      </a:r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solidFill>
                            <a:srgbClr val="376092"/>
                          </a:solidFill>
                        </a:rPr>
                        <a:t>Speed.</a:t>
                      </a:r>
                      <a:r>
                        <a:rPr kumimoji="1" lang="en-US" altLang="ja-JP" sz="1200" baseline="0">
                          <a:solidFill>
                            <a:srgbClr val="376092"/>
                          </a:solidFill>
                        </a:rPr>
                        <a:t> Hex, Big Endian, Range=0x0 to 0xFF(255)</a:t>
                      </a:r>
                      <a:endParaRPr kumimoji="1" lang="en-US" altLang="ja-JP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505"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solidFill>
                            <a:srgbClr val="376092"/>
                          </a:solidFill>
                        </a:rPr>
                        <a:t>Eng</a:t>
                      </a:r>
                      <a:r>
                        <a:rPr kumimoji="1" lang="en-US" altLang="ja-JP" sz="1200" baseline="0">
                          <a:solidFill>
                            <a:srgbClr val="376092"/>
                          </a:solidFill>
                        </a:rPr>
                        <a:t> rpm(x100/rpm) , hex, big endian, range=0x0 to 0x6E(11.0)</a:t>
                      </a:r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solidFill>
                            <a:srgbClr val="800000"/>
                          </a:solidFill>
                        </a:rPr>
                        <a:t>Fuel Consumption (TBD.</a:t>
                      </a:r>
                      <a:r>
                        <a:rPr kumimoji="1" lang="en-US" altLang="ja-JP" sz="1200" baseline="0">
                          <a:solidFill>
                            <a:srgbClr val="800000"/>
                          </a:solidFill>
                        </a:rPr>
                        <a:t> Unknown format)</a:t>
                      </a:r>
                      <a:endParaRPr kumimoji="1" lang="en-US" altLang="ja-JP" sz="1200">
                        <a:solidFill>
                          <a:srgbClr val="8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41711" y="437454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Hud_</a:t>
            </a:r>
            <a:r>
              <a:rPr lang="en-US" altLang="ja-JP"/>
              <a:t>Info</a:t>
            </a:r>
            <a:r>
              <a:rPr lang="en-US" altLang="ja-JP"/>
              <a:t>Frame</a:t>
            </a:r>
            <a:endParaRPr kumimoji="1" lang="ja-JP" altLang="en-US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37803"/>
              </p:ext>
            </p:extLst>
          </p:nvPr>
        </p:nvGraphicFramePr>
        <p:xfrm>
          <a:off x="241711" y="3363070"/>
          <a:ext cx="8586336" cy="109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  <a:gridCol w="536646"/>
              </a:tblGrid>
              <a:tr h="4405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0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2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3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4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5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6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7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8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9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10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11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12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13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14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rgbClr val="376092"/>
                          </a:solidFill>
                        </a:rPr>
                        <a:t>15</a:t>
                      </a:r>
                      <a:endParaRPr kumimoji="1" lang="ja-JP" altLang="en-US" sz="16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505"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solidFill>
                            <a:srgbClr val="376092"/>
                          </a:solidFill>
                        </a:rPr>
                        <a:t>Data kind</a:t>
                      </a:r>
                      <a:r>
                        <a:rPr kumimoji="1" lang="en-US" altLang="ja-JP" sz="1200" baseline="0">
                          <a:solidFill>
                            <a:srgbClr val="376092"/>
                          </a:solidFill>
                        </a:rPr>
                        <a:t> (=0x1)</a:t>
                      </a:r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rgbClr val="37609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/>
                        <a:t>Spd</a:t>
                      </a:r>
                    </a:p>
                    <a:p>
                      <a:pPr algn="ctr"/>
                      <a:r>
                        <a:rPr lang="en-US" altLang="ja-JP" sz="1000"/>
                        <a:t>0=OFF,1=ON</a:t>
                      </a:r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/>
                        <a:t>Eng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/>
                        <a:t>0=OFF,1=ON</a:t>
                      </a:r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/>
                        <a:t>FuelConsumpt.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/>
                        <a:t>0=OFF,1=ON</a:t>
                      </a:r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000"/>
                    </a:p>
                  </a:txBody>
                  <a:tcPr marL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41711" y="2809072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Hud_ReqFrame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380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2454518" y="6221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シーケンス図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454518" y="2527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記載内容：</a:t>
            </a: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28814" y="776726"/>
            <a:ext cx="1405583" cy="7027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CAN Receiver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4" name="直線コネクタ 3"/>
          <p:cNvCxnSpPr>
            <a:stCxn id="2" idx="2"/>
          </p:cNvCxnSpPr>
          <p:nvPr/>
        </p:nvCxnSpPr>
        <p:spPr>
          <a:xfrm>
            <a:off x="1331606" y="1479479"/>
            <a:ext cx="0" cy="459871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219899" y="781178"/>
            <a:ext cx="1405583" cy="7027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GUI.py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9" name="直線コネクタ 8"/>
          <p:cNvCxnSpPr>
            <a:stCxn id="8" idx="2"/>
          </p:cNvCxnSpPr>
          <p:nvPr/>
        </p:nvCxnSpPr>
        <p:spPr>
          <a:xfrm>
            <a:off x="5922691" y="1483931"/>
            <a:ext cx="0" cy="474220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>
            <a:off x="1331606" y="2021954"/>
            <a:ext cx="4591085" cy="369870"/>
          </a:xfrm>
          <a:prstGeom prst="straightConnector1">
            <a:avLst/>
          </a:prstGeom>
          <a:ln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987629" y="1837288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Hud_</a:t>
            </a:r>
            <a:r>
              <a:rPr lang="en-US" altLang="ja-JP"/>
              <a:t>Info</a:t>
            </a:r>
            <a:r>
              <a:rPr lang="en-US" altLang="ja-JP"/>
              <a:t>Frame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331606" y="2544224"/>
            <a:ext cx="4591085" cy="369870"/>
          </a:xfrm>
          <a:prstGeom prst="straightConnector1">
            <a:avLst/>
          </a:prstGeom>
          <a:ln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7" idx="1"/>
          </p:cNvCxnSpPr>
          <p:nvPr/>
        </p:nvCxnSpPr>
        <p:spPr>
          <a:xfrm flipH="1">
            <a:off x="5922692" y="3251429"/>
            <a:ext cx="1077126" cy="0"/>
          </a:xfrm>
          <a:prstGeom prst="straightConnector1">
            <a:avLst/>
          </a:prstGeom>
          <a:ln>
            <a:solidFill>
              <a:srgbClr val="37609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042596" y="2653497"/>
            <a:ext cx="19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Select info to disp.</a:t>
            </a:r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999818" y="3022829"/>
            <a:ext cx="1067377" cy="457200"/>
          </a:xfrm>
          <a:prstGeom prst="rect">
            <a:avLst/>
          </a:prstGeom>
          <a:solidFill>
            <a:schemeClr val="bg1"/>
          </a:solidFill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solidFill>
                  <a:schemeClr val="accent1">
                    <a:lumMod val="75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User</a:t>
            </a:r>
            <a:endParaRPr kumimoji="1" lang="ja-JP" altLang="en-US">
              <a:solidFill>
                <a:schemeClr val="accent1">
                  <a:lumMod val="75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1331606" y="3806233"/>
            <a:ext cx="4591085" cy="225346"/>
          </a:xfrm>
          <a:prstGeom prst="straightConnector1">
            <a:avLst/>
          </a:prstGeom>
          <a:ln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835229" y="3517016"/>
            <a:ext cx="164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Hud_ReqFrame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87629" y="2391824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Hud_</a:t>
            </a:r>
            <a:r>
              <a:rPr lang="en-US" altLang="ja-JP"/>
              <a:t>Info</a:t>
            </a:r>
            <a:r>
              <a:rPr lang="en-US" altLang="ja-JP"/>
              <a:t>Frame</a:t>
            </a:r>
            <a:endParaRPr kumimoji="1" lang="ja-JP" altLang="en-US"/>
          </a:p>
        </p:txBody>
      </p:sp>
      <p:sp>
        <p:nvSpPr>
          <p:cNvPr id="24" name="左大かっこ 23"/>
          <p:cNvSpPr/>
          <p:nvPr/>
        </p:nvSpPr>
        <p:spPr>
          <a:xfrm>
            <a:off x="897825" y="1868625"/>
            <a:ext cx="162544" cy="70920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5811" y="2034821"/>
            <a:ext cx="9458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Periodic</a:t>
            </a:r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331607" y="5079543"/>
            <a:ext cx="4591085" cy="369870"/>
          </a:xfrm>
          <a:prstGeom prst="straightConnector1">
            <a:avLst/>
          </a:prstGeom>
          <a:ln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987630" y="4894877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Hud_</a:t>
            </a:r>
            <a:r>
              <a:rPr lang="en-US" altLang="ja-JP"/>
              <a:t>Info</a:t>
            </a:r>
            <a:r>
              <a:rPr lang="en-US" altLang="ja-JP"/>
              <a:t>Frame</a:t>
            </a:r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331607" y="5601813"/>
            <a:ext cx="4591085" cy="369870"/>
          </a:xfrm>
          <a:prstGeom prst="straightConnector1">
            <a:avLst/>
          </a:prstGeom>
          <a:ln>
            <a:solidFill>
              <a:srgbClr val="37609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987630" y="5449413"/>
            <a:ext cx="165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Hud_</a:t>
            </a:r>
            <a:r>
              <a:rPr lang="en-US" altLang="ja-JP"/>
              <a:t>Info</a:t>
            </a:r>
            <a:r>
              <a:rPr lang="en-US" altLang="ja-JP"/>
              <a:t>Frame</a:t>
            </a:r>
            <a:endParaRPr kumimoji="1" lang="ja-JP" altLang="en-US"/>
          </a:p>
        </p:txBody>
      </p:sp>
      <p:sp>
        <p:nvSpPr>
          <p:cNvPr id="35" name="左大かっこ 34"/>
          <p:cNvSpPr/>
          <p:nvPr/>
        </p:nvSpPr>
        <p:spPr>
          <a:xfrm>
            <a:off x="897826" y="4926214"/>
            <a:ext cx="162544" cy="70920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5812" y="5092410"/>
            <a:ext cx="9458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Periodic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5811" y="4352939"/>
            <a:ext cx="226215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376092"/>
                </a:solidFill>
              </a:rPr>
              <a:t>Reflesh display config</a:t>
            </a:r>
            <a:endParaRPr kumimoji="1" lang="ja-JP" altLang="en-US" b="1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2124744" y="622120"/>
            <a:ext cx="117381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/>
              <a:t>ブロック図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124744" y="252788"/>
            <a:ext cx="122341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/>
              <a:t>記載内容：</a:t>
            </a:r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6375" y="4948377"/>
            <a:ext cx="4081124" cy="567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Socket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（</a:t>
            </a:r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CAN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）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986374" y="4238428"/>
            <a:ext cx="4081124" cy="6236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CAN Receiver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6374" y="3453825"/>
            <a:ext cx="4081124" cy="6236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CAN Parser</a:t>
            </a:r>
          </a:p>
          <a:p>
            <a:pPr algn="ctr"/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（</a:t>
            </a:r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For BP5)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19898" y="4948377"/>
            <a:ext cx="3361559" cy="567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Socket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（</a:t>
            </a:r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Eth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）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19898" y="4238428"/>
            <a:ext cx="3361559" cy="6236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Sender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86375" y="2656893"/>
            <a:ext cx="4081124" cy="6236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latin typeface="ヒラギノ角ゴ ProN W3"/>
                <a:ea typeface="ヒラギノ角ゴ ProN W3"/>
                <a:cs typeface="ヒラギノ角ゴ ProN W3"/>
              </a:rPr>
              <a:t>CAN Info DB</a:t>
            </a:r>
            <a:endParaRPr kumimoji="1" lang="ja-JP" altLang="en-US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1940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2124744" y="622120"/>
            <a:ext cx="171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Src</a:t>
            </a:r>
            <a:r>
              <a:rPr kumimoji="1" lang="ja-JP" altLang="en-US"/>
              <a:t>ファイル構成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124744" y="2527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記載内容：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5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-2124744" y="62212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データフロー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2124744" y="25278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記載内容：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633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 kumimoji="1"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179</Words>
  <Application>Microsoft Macintosh PowerPoint</Application>
  <PresentationFormat>画面に合わせる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自局情報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西岡 哲朗</dc:creator>
  <cp:lastModifiedBy>西岡 哲朗</cp:lastModifiedBy>
  <cp:revision>17</cp:revision>
  <dcterms:created xsi:type="dcterms:W3CDTF">2017-12-30T15:21:26Z</dcterms:created>
  <dcterms:modified xsi:type="dcterms:W3CDTF">2017-12-30T16:03:42Z</dcterms:modified>
</cp:coreProperties>
</file>