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6883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9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73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46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81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43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2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24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5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2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96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7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3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Westfield Robotics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2186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Stop Build Day (Integration)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620392" y="1289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Mechanical integration went very easily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Found some issues with catapult connections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Wires designed for disassembly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Motor calibration and drive practice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Last day with full robot before competition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6499" y="1846199"/>
            <a:ext cx="2310750" cy="30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309650" y="3410425"/>
            <a:ext cx="2310748" cy="17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Between Stop Build Day and Competition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45 lb withholding allowance (snowday compensation)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Withheld upper chassis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Bagged drive base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Reinforced catapult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Ran catapult and lifter from testbed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Modular design made integration go smoothly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Full integration before stop build day would have given time for more debugging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Battery and bumper changeout needs to be designed by experienced members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need better record-keeping for our designs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Have all designs in one CAD system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Take advantage of available machining resources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Fundraise effectively - we were held back by a lack of spare parts and inventory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Attend 2 Regional Competitions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Attend at least 1 offseason competition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Write down team bylaws and leadership structure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FIRST?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Prepares students for careers in STEM fields by providing real world engineering experience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Offers a range of robotics competitions for K-12 students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461897"/>
            <a:ext cx="3841796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/>
              <a:t>FIRST Robotics Competition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For High School students, mentored by engineering professionals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120 lb robots play games in a different challenge every year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Robots are built from parts in a six week build season followed  by a three day tournament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Year’s Challenge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81700" y="1460500"/>
            <a:ext cx="41051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Robots had to work with alliance partners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 robot had to maneuver a large exercise ball into a goal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 matches were two and a half minutes long with a fifteen second autonomous period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321850" y="1460500"/>
            <a:ext cx="5197950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Process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Brainstorm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Prototype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Refine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Integrate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Maintenance and Repair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Brainstorming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41243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We divided into groups and discussed possible manipulator designs</a:t>
            </a:r>
          </a:p>
          <a:p>
            <a:pPr marL="45720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Prioritized capabilities and selected possible designs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32499" y="1460499"/>
            <a:ext cx="2274524" cy="30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94075" y="3235150"/>
            <a:ext cx="2336972" cy="1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552150" y="1663950"/>
            <a:ext cx="2420848" cy="18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Prototyping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81700" y="1468700"/>
            <a:ext cx="41051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prototypes of several designs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Discovered limitations of motors and materials 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996" y="1514400"/>
            <a:ext cx="2598973" cy="3465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30675" y="3031049"/>
            <a:ext cx="2751027" cy="20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Redesign and Chassis Build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62000" y="1460500"/>
            <a:ext cx="4124699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Switched from a thrower to a catapult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Tried several loader designs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But chose the original one built in metal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Finalized Chassis dimensions and built frame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9" y="2039399"/>
            <a:ext cx="2070101" cy="27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32900" y="1460500"/>
            <a:ext cx="2414576" cy="181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014800" y="3118425"/>
            <a:ext cx="2547200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41295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Paper electronics layout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First build of catapult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Frame for catapult testing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Electronics assembled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86700" y="3210575"/>
            <a:ext cx="2518901" cy="188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65694" y="2233475"/>
            <a:ext cx="1971601" cy="26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modern</vt:lpstr>
      <vt:lpstr>Westfield Robotics</vt:lpstr>
      <vt:lpstr>What is FIRST?</vt:lpstr>
      <vt:lpstr>FIRST Robotics Competition</vt:lpstr>
      <vt:lpstr>This Year’s Challenge</vt:lpstr>
      <vt:lpstr>Design Process</vt:lpstr>
      <vt:lpstr>Brainstorming</vt:lpstr>
      <vt:lpstr>Prototyping</vt:lpstr>
      <vt:lpstr>Redesign and Chassis Build</vt:lpstr>
      <vt:lpstr>Building</vt:lpstr>
      <vt:lpstr>Stop Build Day (Integration)</vt:lpstr>
      <vt:lpstr>Between Stop Build Day and Competition</vt:lpstr>
      <vt:lpstr>Competition</vt:lpstr>
      <vt:lpstr>Lessons Learned</vt:lpstr>
      <vt:lpstr>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Westfield Robotics</dc:title>
  <dc:creator>Annabelle</dc:creator>
  <cp:lastModifiedBy>Annabelle</cp:lastModifiedBy>
  <cp:revision>1</cp:revision>
  <dcterms:modified xsi:type="dcterms:W3CDTF">2014-05-18T19:39:30Z</dcterms:modified>
</cp:coreProperties>
</file>