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156F-05D9-F7EC-C922-99E86F701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4B634-A5DC-24E6-AA22-ABE55C597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15031-FAD7-848B-EA27-B452282D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096E-FF6E-4B90-AC72-17CB98CDBB0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B941-E686-F233-73A5-11849CD8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521B5-D466-29AD-6632-9D5BA975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DF25-9427-48FA-A379-FF1709799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9750-27F3-D388-C2F7-CC04DE2B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427D0-0712-0B83-CFA2-DB7753D2F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4144-DD25-A815-FB92-F1FAAC06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096E-FF6E-4B90-AC72-17CB98CDBB0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1A7D-E531-C532-EEBC-B84FE4EF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B92C-CF62-6249-B905-B2C6D061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DF25-9427-48FA-A379-FF1709799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A592C-0574-2461-1736-E8C3D5EFA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00B0B-0574-5F03-B14D-0E1AC7BFB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A4119-B034-B210-3406-AC6AA0D4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096E-FF6E-4B90-AC72-17CB98CDBB0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E2F44-CF28-A1DC-8D46-09E19B08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3143-2685-837F-ADB5-9B73C1C3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DF25-9427-48FA-A379-FF1709799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6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ABDE-D496-03FE-6100-67D61DE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30E8-1808-F44F-4EB8-B39E732F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0E8E4-3DDF-6CFB-9A21-B0999E1C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096E-FF6E-4B90-AC72-17CB98CDBB0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9A55-C040-6DBC-60B0-B041DA39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BD87-9A5D-B2C6-1EAC-82C4DD84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DF25-9427-48FA-A379-FF1709799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9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9D4E-4108-838A-5F78-22206BA6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276E2-E493-6DF5-0512-73A8EBC44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C059-F233-85FA-BFBC-4DC3CFD4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096E-FF6E-4B90-AC72-17CB98CDBB0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4D86-7989-4419-8D2D-6CF5F37E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4F4E-CDB2-58CC-CDA7-CD4D5B88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DF25-9427-48FA-A379-FF1709799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DB56-2800-91B6-6A04-23EC691E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5F2A-D326-59C5-1A26-D8FF837D8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960C8-3DE2-CCFB-140D-026FCFED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08D2C-A153-CC11-E7ED-ED32F48A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096E-FF6E-4B90-AC72-17CB98CDBB0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0EBB7-70E9-B7ED-E49B-81782FDC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0C9D1-570F-9A27-610A-57D8EC0C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DF25-9427-48FA-A379-FF1709799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5C18-D759-E2D4-7242-45085AF8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9F912-C683-FC02-2273-8FFB1D3F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0AEB4-C4CD-3B77-B90A-E01F8C07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2045C-F1AA-6C1C-B9E4-AB6187C1D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F12E-2230-8118-8DCE-B5BC43B7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579A6-6D39-DAB3-EB78-05985128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096E-FF6E-4B90-AC72-17CB98CDBB0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A9A96-8214-E1CE-17EB-D2220336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CFCBD-FF19-3A81-707F-D1E94DED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DF25-9427-48FA-A379-FF1709799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21B8-092C-A2F7-C298-AC1CA8FB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301AA-1BA9-B16E-93A2-10DC8C80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096E-FF6E-4B90-AC72-17CB98CDBB0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E78FF-1383-F712-66FA-79FAB6A9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D70ED-4869-37AE-67BC-B6CCDA08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DF25-9427-48FA-A379-FF1709799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5714E-8EE8-92D6-9F4C-D92EFECE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096E-FF6E-4B90-AC72-17CB98CDBB0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B4D62-A3C1-2594-A902-C2C81A8E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8EDA1-91D5-6B83-668F-01C191BA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DF25-9427-48FA-A379-FF1709799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681A-7AE6-21AC-4A0A-BF0A27A7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204A-4C91-7E64-CB3E-4F232BAD1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F1060-B620-FA17-72BD-FC9743AAA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BE690-FF53-FF59-12FE-5E8BD730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096E-FF6E-4B90-AC72-17CB98CDBB0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C2ECE-0E0E-FC33-C7F0-0560105F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6F15E-F9AF-9A18-01BD-3BFEA0E3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DF25-9427-48FA-A379-FF1709799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9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DACA-3F7C-D27B-00CD-73B2702C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7996C-4D0C-1AE0-971E-7A835CA96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2D643-11EE-6BA9-5A9C-33D2CA269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CC811-F526-5CE7-315C-6BCABDCA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096E-FF6E-4B90-AC72-17CB98CDBB0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503F7-6D8E-194C-876A-BE9A138F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14643-E412-A88F-8FB4-E04F4975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DF25-9427-48FA-A379-FF1709799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D06CA-6E98-5AB3-1295-1610C169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A0797-3A02-FDD2-2A7A-A236107B3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51E4-AFF0-A2ED-2640-7A250C5B6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096E-FF6E-4B90-AC72-17CB98CDBB0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F922-6ABA-29F3-9FE4-B3E7F5441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640B-F71E-87C6-2D07-D71EF8C4C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DF25-9427-48FA-A379-FF1709799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6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44290E-0BCB-D4CC-D7BC-5D4A747C0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 b="21783"/>
          <a:stretch/>
        </p:blipFill>
        <p:spPr bwMode="auto">
          <a:xfrm>
            <a:off x="746888" y="196247"/>
            <a:ext cx="4330158" cy="645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7B71E8-CC28-E8A2-5B1D-B1CBA1ADA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3" r="1094" b="21923"/>
          <a:stretch/>
        </p:blipFill>
        <p:spPr bwMode="auto">
          <a:xfrm>
            <a:off x="5669762" y="196247"/>
            <a:ext cx="4330159" cy="646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8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Maisha (Student)</dc:creator>
  <cp:lastModifiedBy>Rahman, Maisha (Student)</cp:lastModifiedBy>
  <cp:revision>1</cp:revision>
  <dcterms:created xsi:type="dcterms:W3CDTF">2023-02-03T12:53:50Z</dcterms:created>
  <dcterms:modified xsi:type="dcterms:W3CDTF">2023-02-03T13:00:34Z</dcterms:modified>
</cp:coreProperties>
</file>