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AE0FB5-4356-4464-9F59-722FAF028A37}" v="4" dt="2024-04-04T22:29:13.4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798" y="3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hite, Westly - V2X" userId="819eb581-f9b0-4049-bd61-7bd913297e6c" providerId="ADAL" clId="{88AE0FB5-4356-4464-9F59-722FAF028A37}"/>
    <pc:docChg chg="modSld modNotesMaster">
      <pc:chgData name="White, Westly - V2X" userId="819eb581-f9b0-4049-bd61-7bd913297e6c" providerId="ADAL" clId="{88AE0FB5-4356-4464-9F59-722FAF028A37}" dt="2024-04-04T22:31:59.629" v="243" actId="14100"/>
      <pc:docMkLst>
        <pc:docMk/>
      </pc:docMkLst>
      <pc:sldChg chg="modSp mod">
        <pc:chgData name="White, Westly - V2X" userId="819eb581-f9b0-4049-bd61-7bd913297e6c" providerId="ADAL" clId="{88AE0FB5-4356-4464-9F59-722FAF028A37}" dt="2024-04-04T22:31:59.629" v="243" actId="14100"/>
        <pc:sldMkLst>
          <pc:docMk/>
          <pc:sldMk cId="3714705513" sldId="257"/>
        </pc:sldMkLst>
        <pc:spChg chg="mod">
          <ac:chgData name="White, Westly - V2X" userId="819eb581-f9b0-4049-bd61-7bd913297e6c" providerId="ADAL" clId="{88AE0FB5-4356-4464-9F59-722FAF028A37}" dt="2024-04-04T22:28:15.170" v="145" actId="1037"/>
          <ac:spMkLst>
            <pc:docMk/>
            <pc:sldMk cId="3714705513" sldId="257"/>
            <ac:spMk id="32" creationId="{4A39C326-8134-5065-109F-6F98B658233D}"/>
          </ac:spMkLst>
        </pc:spChg>
        <pc:spChg chg="mod">
          <ac:chgData name="White, Westly - V2X" userId="819eb581-f9b0-4049-bd61-7bd913297e6c" providerId="ADAL" clId="{88AE0FB5-4356-4464-9F59-722FAF028A37}" dt="2024-04-04T22:30:13.587" v="242" actId="1038"/>
          <ac:spMkLst>
            <pc:docMk/>
            <pc:sldMk cId="3714705513" sldId="257"/>
            <ac:spMk id="72" creationId="{1986DA0F-F084-E2D4-359F-DE1F5422D968}"/>
          </ac:spMkLst>
        </pc:spChg>
        <pc:spChg chg="mod">
          <ac:chgData name="White, Westly - V2X" userId="819eb581-f9b0-4049-bd61-7bd913297e6c" providerId="ADAL" clId="{88AE0FB5-4356-4464-9F59-722FAF028A37}" dt="2024-04-04T22:28:21.206" v="152" actId="1038"/>
          <ac:spMkLst>
            <pc:docMk/>
            <pc:sldMk cId="3714705513" sldId="257"/>
            <ac:spMk id="82" creationId="{6DF382AF-C835-349C-6B4E-C83F5D92AA45}"/>
          </ac:spMkLst>
        </pc:spChg>
        <pc:spChg chg="mod">
          <ac:chgData name="White, Westly - V2X" userId="819eb581-f9b0-4049-bd61-7bd913297e6c" providerId="ADAL" clId="{88AE0FB5-4356-4464-9F59-722FAF028A37}" dt="2024-04-04T22:30:05.171" v="236" actId="1037"/>
          <ac:spMkLst>
            <pc:docMk/>
            <pc:sldMk cId="3714705513" sldId="257"/>
            <ac:spMk id="110" creationId="{7497C0D1-B37F-E2D2-BABC-D05F1ED14679}"/>
          </ac:spMkLst>
        </pc:spChg>
        <pc:grpChg chg="mod">
          <ac:chgData name="White, Westly - V2X" userId="819eb581-f9b0-4049-bd61-7bd913297e6c" providerId="ADAL" clId="{88AE0FB5-4356-4464-9F59-722FAF028A37}" dt="2024-04-04T22:23:35.637" v="57" actId="1037"/>
          <ac:grpSpMkLst>
            <pc:docMk/>
            <pc:sldMk cId="3714705513" sldId="257"/>
            <ac:grpSpMk id="33" creationId="{0B7033E4-61CC-0644-8B26-8C6C259F39DB}"/>
          </ac:grpSpMkLst>
        </pc:grpChg>
        <pc:grpChg chg="mod">
          <ac:chgData name="White, Westly - V2X" userId="819eb581-f9b0-4049-bd61-7bd913297e6c" providerId="ADAL" clId="{88AE0FB5-4356-4464-9F59-722FAF028A37}" dt="2024-04-04T22:23:35.637" v="57" actId="1037"/>
          <ac:grpSpMkLst>
            <pc:docMk/>
            <pc:sldMk cId="3714705513" sldId="257"/>
            <ac:grpSpMk id="34" creationId="{F8773D07-4A15-84D6-63A6-F291AA3EB574}"/>
          </ac:grpSpMkLst>
        </pc:grpChg>
        <pc:grpChg chg="mod">
          <ac:chgData name="White, Westly - V2X" userId="819eb581-f9b0-4049-bd61-7bd913297e6c" providerId="ADAL" clId="{88AE0FB5-4356-4464-9F59-722FAF028A37}" dt="2024-04-04T22:23:35.637" v="57" actId="1037"/>
          <ac:grpSpMkLst>
            <pc:docMk/>
            <pc:sldMk cId="3714705513" sldId="257"/>
            <ac:grpSpMk id="35" creationId="{272F2E8F-0060-72CF-A7D3-93594DAF2AB3}"/>
          </ac:grpSpMkLst>
        </pc:grpChg>
        <pc:grpChg chg="mod">
          <ac:chgData name="White, Westly - V2X" userId="819eb581-f9b0-4049-bd61-7bd913297e6c" providerId="ADAL" clId="{88AE0FB5-4356-4464-9F59-722FAF028A37}" dt="2024-04-04T22:23:35.637" v="57" actId="1037"/>
          <ac:grpSpMkLst>
            <pc:docMk/>
            <pc:sldMk cId="3714705513" sldId="257"/>
            <ac:grpSpMk id="67" creationId="{53E30D1E-6C92-E281-9E7C-93E486BDE6D9}"/>
          </ac:grpSpMkLst>
        </pc:grpChg>
        <pc:grpChg chg="mod">
          <ac:chgData name="White, Westly - V2X" userId="819eb581-f9b0-4049-bd61-7bd913297e6c" providerId="ADAL" clId="{88AE0FB5-4356-4464-9F59-722FAF028A37}" dt="2024-04-04T22:23:35.637" v="57" actId="1037"/>
          <ac:grpSpMkLst>
            <pc:docMk/>
            <pc:sldMk cId="3714705513" sldId="257"/>
            <ac:grpSpMk id="73" creationId="{FC6CF5AF-3925-3D07-F739-2C075A5D3A47}"/>
          </ac:grpSpMkLst>
        </pc:grpChg>
        <pc:grpChg chg="mod">
          <ac:chgData name="White, Westly - V2X" userId="819eb581-f9b0-4049-bd61-7bd913297e6c" providerId="ADAL" clId="{88AE0FB5-4356-4464-9F59-722FAF028A37}" dt="2024-04-04T22:23:35.637" v="57" actId="1037"/>
          <ac:grpSpMkLst>
            <pc:docMk/>
            <pc:sldMk cId="3714705513" sldId="257"/>
            <ac:grpSpMk id="78" creationId="{484F9525-9111-4FBC-2AC7-0D8E5425CF8C}"/>
          </ac:grpSpMkLst>
        </pc:grpChg>
        <pc:grpChg chg="mod">
          <ac:chgData name="White, Westly - V2X" userId="819eb581-f9b0-4049-bd61-7bd913297e6c" providerId="ADAL" clId="{88AE0FB5-4356-4464-9F59-722FAF028A37}" dt="2024-04-04T22:23:35.637" v="57" actId="1037"/>
          <ac:grpSpMkLst>
            <pc:docMk/>
            <pc:sldMk cId="3714705513" sldId="257"/>
            <ac:grpSpMk id="85" creationId="{5BECEDEF-3875-7C04-1FDF-159FB722C24B}"/>
          </ac:grpSpMkLst>
        </pc:grpChg>
        <pc:grpChg chg="mod">
          <ac:chgData name="White, Westly - V2X" userId="819eb581-f9b0-4049-bd61-7bd913297e6c" providerId="ADAL" clId="{88AE0FB5-4356-4464-9F59-722FAF028A37}" dt="2024-04-04T22:23:35.637" v="57" actId="1037"/>
          <ac:grpSpMkLst>
            <pc:docMk/>
            <pc:sldMk cId="3714705513" sldId="257"/>
            <ac:grpSpMk id="91" creationId="{1C57A2D2-E8AB-EE3B-21F3-D8A9E6F2E72C}"/>
          </ac:grpSpMkLst>
        </pc:grpChg>
        <pc:grpChg chg="mod">
          <ac:chgData name="White, Westly - V2X" userId="819eb581-f9b0-4049-bd61-7bd913297e6c" providerId="ADAL" clId="{88AE0FB5-4356-4464-9F59-722FAF028A37}" dt="2024-04-04T22:23:35.637" v="57" actId="1037"/>
          <ac:grpSpMkLst>
            <pc:docMk/>
            <pc:sldMk cId="3714705513" sldId="257"/>
            <ac:grpSpMk id="96" creationId="{6E691F97-DAC9-E1FB-7254-801795BFD067}"/>
          </ac:grpSpMkLst>
        </pc:grpChg>
        <pc:grpChg chg="mod">
          <ac:chgData name="White, Westly - V2X" userId="819eb581-f9b0-4049-bd61-7bd913297e6c" providerId="ADAL" clId="{88AE0FB5-4356-4464-9F59-722FAF028A37}" dt="2024-04-04T22:23:35.637" v="57" actId="1037"/>
          <ac:grpSpMkLst>
            <pc:docMk/>
            <pc:sldMk cId="3714705513" sldId="257"/>
            <ac:grpSpMk id="105" creationId="{D4128BC3-6C2B-55A3-2A0E-5BD737A7BC1B}"/>
          </ac:grpSpMkLst>
        </pc:grpChg>
        <pc:grpChg chg="mod">
          <ac:chgData name="White, Westly - V2X" userId="819eb581-f9b0-4049-bd61-7bd913297e6c" providerId="ADAL" clId="{88AE0FB5-4356-4464-9F59-722FAF028A37}" dt="2024-04-04T22:23:35.637" v="57" actId="1037"/>
          <ac:grpSpMkLst>
            <pc:docMk/>
            <pc:sldMk cId="3714705513" sldId="257"/>
            <ac:grpSpMk id="111" creationId="{E3DBD556-ECBC-C781-8AD9-E120D1CAFCA7}"/>
          </ac:grpSpMkLst>
        </pc:grpChg>
        <pc:grpChg chg="mod">
          <ac:chgData name="White, Westly - V2X" userId="819eb581-f9b0-4049-bd61-7bd913297e6c" providerId="ADAL" clId="{88AE0FB5-4356-4464-9F59-722FAF028A37}" dt="2024-04-04T22:23:35.637" v="57" actId="1037"/>
          <ac:grpSpMkLst>
            <pc:docMk/>
            <pc:sldMk cId="3714705513" sldId="257"/>
            <ac:grpSpMk id="116" creationId="{CAD16295-0C37-2B63-60ED-D7428DBF1349}"/>
          </ac:grpSpMkLst>
        </pc:grpChg>
        <pc:grpChg chg="mod">
          <ac:chgData name="White, Westly - V2X" userId="819eb581-f9b0-4049-bd61-7bd913297e6c" providerId="ADAL" clId="{88AE0FB5-4356-4464-9F59-722FAF028A37}" dt="2024-04-04T22:23:35.637" v="57" actId="1037"/>
          <ac:grpSpMkLst>
            <pc:docMk/>
            <pc:sldMk cId="3714705513" sldId="257"/>
            <ac:grpSpMk id="125" creationId="{9A7D1155-A4EE-3FB7-D2C0-AC8D3D6D4266}"/>
          </ac:grpSpMkLst>
        </pc:grpChg>
        <pc:grpChg chg="mod">
          <ac:chgData name="White, Westly - V2X" userId="819eb581-f9b0-4049-bd61-7bd913297e6c" providerId="ADAL" clId="{88AE0FB5-4356-4464-9F59-722FAF028A37}" dt="2024-04-04T22:23:35.637" v="57" actId="1037"/>
          <ac:grpSpMkLst>
            <pc:docMk/>
            <pc:sldMk cId="3714705513" sldId="257"/>
            <ac:grpSpMk id="131" creationId="{71596935-1FDA-3E40-108F-221F23047452}"/>
          </ac:grpSpMkLst>
        </pc:grpChg>
        <pc:grpChg chg="mod">
          <ac:chgData name="White, Westly - V2X" userId="819eb581-f9b0-4049-bd61-7bd913297e6c" providerId="ADAL" clId="{88AE0FB5-4356-4464-9F59-722FAF028A37}" dt="2024-04-04T22:23:35.637" v="57" actId="1037"/>
          <ac:grpSpMkLst>
            <pc:docMk/>
            <pc:sldMk cId="3714705513" sldId="257"/>
            <ac:grpSpMk id="136" creationId="{87F8B17A-4E96-F670-2197-44D46F2A35FF}"/>
          </ac:grpSpMkLst>
        </pc:grpChg>
        <pc:graphicFrameChg chg="mod modGraphic">
          <ac:chgData name="White, Westly - V2X" userId="819eb581-f9b0-4049-bd61-7bd913297e6c" providerId="ADAL" clId="{88AE0FB5-4356-4464-9F59-722FAF028A37}" dt="2024-04-04T22:25:34.861" v="110" actId="20577"/>
          <ac:graphicFrameMkLst>
            <pc:docMk/>
            <pc:sldMk cId="3714705513" sldId="257"/>
            <ac:graphicFrameMk id="8" creationId="{0C7A6FCD-0C53-364D-7CDB-9A03EA026087}"/>
          </ac:graphicFrameMkLst>
        </pc:graphicFrameChg>
        <pc:graphicFrameChg chg="mod modGraphic">
          <ac:chgData name="White, Westly - V2X" userId="819eb581-f9b0-4049-bd61-7bd913297e6c" providerId="ADAL" clId="{88AE0FB5-4356-4464-9F59-722FAF028A37}" dt="2024-04-04T22:27:07.287" v="131" actId="20577"/>
          <ac:graphicFrameMkLst>
            <pc:docMk/>
            <pc:sldMk cId="3714705513" sldId="257"/>
            <ac:graphicFrameMk id="9" creationId="{7D822C5E-7703-B706-7F22-55BA4D05538D}"/>
          </ac:graphicFrameMkLst>
        </pc:graphicFrameChg>
        <pc:graphicFrameChg chg="mod modGraphic">
          <ac:chgData name="White, Westly - V2X" userId="819eb581-f9b0-4049-bd61-7bd913297e6c" providerId="ADAL" clId="{88AE0FB5-4356-4464-9F59-722FAF028A37}" dt="2024-04-04T22:28:06.717" v="137" actId="20577"/>
          <ac:graphicFrameMkLst>
            <pc:docMk/>
            <pc:sldMk cId="3714705513" sldId="257"/>
            <ac:graphicFrameMk id="64" creationId="{07D99FF3-5886-365E-31CA-D4D6999F28AB}"/>
          </ac:graphicFrameMkLst>
        </pc:graphicFrameChg>
        <pc:graphicFrameChg chg="mod modGraphic">
          <ac:chgData name="White, Westly - V2X" userId="819eb581-f9b0-4049-bd61-7bd913297e6c" providerId="ADAL" clId="{88AE0FB5-4356-4464-9F59-722FAF028A37}" dt="2024-04-04T22:27:58.714" v="135" actId="20577"/>
          <ac:graphicFrameMkLst>
            <pc:docMk/>
            <pc:sldMk cId="3714705513" sldId="257"/>
            <ac:graphicFrameMk id="65" creationId="{4498A271-6047-7DBD-A5D0-D04C5DCF1607}"/>
          </ac:graphicFrameMkLst>
        </pc:graphicFrameChg>
        <pc:graphicFrameChg chg="mod">
          <ac:chgData name="White, Westly - V2X" userId="819eb581-f9b0-4049-bd61-7bd913297e6c" providerId="ADAL" clId="{88AE0FB5-4356-4464-9F59-722FAF028A37}" dt="2024-04-04T22:23:35.637" v="57" actId="1037"/>
          <ac:graphicFrameMkLst>
            <pc:docMk/>
            <pc:sldMk cId="3714705513" sldId="257"/>
            <ac:graphicFrameMk id="83" creationId="{DBEAC271-DE38-EEDF-A61E-59EFC8004484}"/>
          </ac:graphicFrameMkLst>
        </pc:graphicFrameChg>
        <pc:graphicFrameChg chg="mod">
          <ac:chgData name="White, Westly - V2X" userId="819eb581-f9b0-4049-bd61-7bd913297e6c" providerId="ADAL" clId="{88AE0FB5-4356-4464-9F59-722FAF028A37}" dt="2024-04-04T22:23:35.637" v="57" actId="1037"/>
          <ac:graphicFrameMkLst>
            <pc:docMk/>
            <pc:sldMk cId="3714705513" sldId="257"/>
            <ac:graphicFrameMk id="84" creationId="{3872E177-B1DF-3B57-4290-75B50D33A945}"/>
          </ac:graphicFrameMkLst>
        </pc:graphicFrameChg>
        <pc:graphicFrameChg chg="mod">
          <ac:chgData name="White, Westly - V2X" userId="819eb581-f9b0-4049-bd61-7bd913297e6c" providerId="ADAL" clId="{88AE0FB5-4356-4464-9F59-722FAF028A37}" dt="2024-04-04T22:23:35.637" v="57" actId="1037"/>
          <ac:graphicFrameMkLst>
            <pc:docMk/>
            <pc:sldMk cId="3714705513" sldId="257"/>
            <ac:graphicFrameMk id="102" creationId="{4C1FC254-5026-5B0C-1291-7AB8AF4BF497}"/>
          </ac:graphicFrameMkLst>
        </pc:graphicFrameChg>
        <pc:graphicFrameChg chg="mod modGraphic">
          <ac:chgData name="White, Westly - V2X" userId="819eb581-f9b0-4049-bd61-7bd913297e6c" providerId="ADAL" clId="{88AE0FB5-4356-4464-9F59-722FAF028A37}" dt="2024-04-04T22:29:17.955" v="218" actId="20577"/>
          <ac:graphicFrameMkLst>
            <pc:docMk/>
            <pc:sldMk cId="3714705513" sldId="257"/>
            <ac:graphicFrameMk id="103" creationId="{99676FB1-6294-2034-762C-A7A43F05591E}"/>
          </ac:graphicFrameMkLst>
        </pc:graphicFrameChg>
        <pc:graphicFrameChg chg="mod">
          <ac:chgData name="White, Westly - V2X" userId="819eb581-f9b0-4049-bd61-7bd913297e6c" providerId="ADAL" clId="{88AE0FB5-4356-4464-9F59-722FAF028A37}" dt="2024-04-04T22:23:35.637" v="57" actId="1037"/>
          <ac:graphicFrameMkLst>
            <pc:docMk/>
            <pc:sldMk cId="3714705513" sldId="257"/>
            <ac:graphicFrameMk id="122" creationId="{F1F60F51-93BA-1C49-D5FB-CFA01F077ABF}"/>
          </ac:graphicFrameMkLst>
        </pc:graphicFrameChg>
        <pc:graphicFrameChg chg="mod modGraphic">
          <ac:chgData name="White, Westly - V2X" userId="819eb581-f9b0-4049-bd61-7bd913297e6c" providerId="ADAL" clId="{88AE0FB5-4356-4464-9F59-722FAF028A37}" dt="2024-04-04T22:31:59.629" v="243" actId="14100"/>
          <ac:graphicFrameMkLst>
            <pc:docMk/>
            <pc:sldMk cId="3714705513" sldId="257"/>
            <ac:graphicFrameMk id="123" creationId="{FECEA53F-E578-12F0-15CC-732E88EE3624}"/>
          </ac:graphicFrameMkLst>
        </pc:graphicFrameChg>
        <pc:picChg chg="mod">
          <ac:chgData name="White, Westly - V2X" userId="819eb581-f9b0-4049-bd61-7bd913297e6c" providerId="ADAL" clId="{88AE0FB5-4356-4464-9F59-722FAF028A37}" dt="2024-04-04T22:23:35.637" v="57" actId="1037"/>
          <ac:picMkLst>
            <pc:docMk/>
            <pc:sldMk cId="3714705513" sldId="257"/>
            <ac:picMk id="5" creationId="{86A0269D-4356-4031-06BC-E14ED736BB47}"/>
          </ac:picMkLst>
        </pc:picChg>
        <pc:picChg chg="mod">
          <ac:chgData name="White, Westly - V2X" userId="819eb581-f9b0-4049-bd61-7bd913297e6c" providerId="ADAL" clId="{88AE0FB5-4356-4464-9F59-722FAF028A37}" dt="2024-04-04T22:23:35.637" v="57" actId="1037"/>
          <ac:picMkLst>
            <pc:docMk/>
            <pc:sldMk cId="3714705513" sldId="257"/>
            <ac:picMk id="7" creationId="{23A1D0E6-D20B-787C-DD26-BE4EE2B6B082}"/>
          </ac:picMkLst>
        </pc:picChg>
        <pc:picChg chg="mod">
          <ac:chgData name="White, Westly - V2X" userId="819eb581-f9b0-4049-bd61-7bd913297e6c" providerId="ADAL" clId="{88AE0FB5-4356-4464-9F59-722FAF028A37}" dt="2024-04-04T22:23:35.637" v="57" actId="1037"/>
          <ac:picMkLst>
            <pc:docMk/>
            <pc:sldMk cId="3714705513" sldId="257"/>
            <ac:picMk id="37" creationId="{F067B281-DEE8-B71D-8786-68B3B83E4314}"/>
          </ac:picMkLst>
        </pc:picChg>
        <pc:picChg chg="mod">
          <ac:chgData name="White, Westly - V2X" userId="819eb581-f9b0-4049-bd61-7bd913297e6c" providerId="ADAL" clId="{88AE0FB5-4356-4464-9F59-722FAF028A37}" dt="2024-04-04T22:23:35.637" v="57" actId="1037"/>
          <ac:picMkLst>
            <pc:docMk/>
            <pc:sldMk cId="3714705513" sldId="257"/>
            <ac:picMk id="54" creationId="{54FDFE7A-4709-FFBF-DEFA-235DBF43AF70}"/>
          </ac:picMkLst>
        </pc:picChg>
        <pc:picChg chg="mod">
          <ac:chgData name="White, Westly - V2X" userId="819eb581-f9b0-4049-bd61-7bd913297e6c" providerId="ADAL" clId="{88AE0FB5-4356-4464-9F59-722FAF028A37}" dt="2024-04-04T22:23:35.637" v="57" actId="1037"/>
          <ac:picMkLst>
            <pc:docMk/>
            <pc:sldMk cId="3714705513" sldId="257"/>
            <ac:picMk id="142" creationId="{2F8DD767-B9F6-BA95-5354-E6C45AE758D3}"/>
          </ac:picMkLst>
        </pc:picChg>
        <pc:picChg chg="mod">
          <ac:chgData name="White, Westly - V2X" userId="819eb581-f9b0-4049-bd61-7bd913297e6c" providerId="ADAL" clId="{88AE0FB5-4356-4464-9F59-722FAF028A37}" dt="2024-04-04T22:23:35.637" v="57" actId="1037"/>
          <ac:picMkLst>
            <pc:docMk/>
            <pc:sldMk cId="3714705513" sldId="257"/>
            <ac:picMk id="144" creationId="{FB57BBBE-1CF4-6398-E0B9-FDD6C62EC2F9}"/>
          </ac:picMkLst>
        </pc:picChg>
        <pc:picChg chg="mod">
          <ac:chgData name="White, Westly - V2X" userId="819eb581-f9b0-4049-bd61-7bd913297e6c" providerId="ADAL" clId="{88AE0FB5-4356-4464-9F59-722FAF028A37}" dt="2024-04-04T22:23:35.637" v="57" actId="1037"/>
          <ac:picMkLst>
            <pc:docMk/>
            <pc:sldMk cId="3714705513" sldId="257"/>
            <ac:picMk id="146" creationId="{7F768949-12CB-A45E-D2F8-D6832B0F3675}"/>
          </ac:picMkLst>
        </pc:picChg>
        <pc:picChg chg="mod">
          <ac:chgData name="White, Westly - V2X" userId="819eb581-f9b0-4049-bd61-7bd913297e6c" providerId="ADAL" clId="{88AE0FB5-4356-4464-9F59-722FAF028A37}" dt="2024-04-04T22:23:35.637" v="57" actId="1037"/>
          <ac:picMkLst>
            <pc:docMk/>
            <pc:sldMk cId="3714705513" sldId="257"/>
            <ac:picMk id="150" creationId="{FA4F4403-B164-63A0-9D72-C0785BCC737C}"/>
          </ac:picMkLst>
        </pc:picChg>
        <pc:picChg chg="mod">
          <ac:chgData name="White, Westly - V2X" userId="819eb581-f9b0-4049-bd61-7bd913297e6c" providerId="ADAL" clId="{88AE0FB5-4356-4464-9F59-722FAF028A37}" dt="2024-04-04T22:23:35.637" v="57" actId="1037"/>
          <ac:picMkLst>
            <pc:docMk/>
            <pc:sldMk cId="3714705513" sldId="257"/>
            <ac:picMk id="152" creationId="{288FDC76-5AEE-07A2-80B4-FD92EAF47D17}"/>
          </ac:picMkLst>
        </pc:picChg>
        <pc:picChg chg="mod">
          <ac:chgData name="White, Westly - V2X" userId="819eb581-f9b0-4049-bd61-7bd913297e6c" providerId="ADAL" clId="{88AE0FB5-4356-4464-9F59-722FAF028A37}" dt="2024-04-04T22:23:35.637" v="57" actId="1037"/>
          <ac:picMkLst>
            <pc:docMk/>
            <pc:sldMk cId="3714705513" sldId="257"/>
            <ac:picMk id="154" creationId="{14CC950A-BF01-1527-4963-AA202A9AF73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A8D8E86C-FE42-46CC-B307-915F43CCBD93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3EF7F8-05A0-44CE-943D-1628FC65A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36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E3E8-F153-E837-9B31-6D6226105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457AC-3DC7-9846-723B-C3F98A76A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74C07-E8BE-03DC-D025-6E811DDC7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29BD3-2D47-48FF-9206-A9217EDD9C8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BEAEE-6459-9BFA-6227-9AD7FF1FB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BBDC2-E36A-95C9-9405-C161A0A38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8CB3-31D2-4526-8659-0621E591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62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EDA32-9EB8-C456-D738-C2D2B03CB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31068-92DF-9847-B7FC-9194A4C03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EFD7D-D817-564F-7C52-F15FF6802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29BD3-2D47-48FF-9206-A9217EDD9C8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E843F-E62F-5DAB-B4F1-FF56F9A40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A4D98-7EAF-CBA2-C015-4A645B12A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8CB3-31D2-4526-8659-0621E591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7CE8DA-EB50-7FAB-8340-D3FDB8965F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A9EF4D-B92E-BB3F-B745-6E4DAD47B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54950-B384-F227-C2C3-8047747BB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29BD3-2D47-48FF-9206-A9217EDD9C8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F6AB9-210C-A9F3-251D-18A3EE355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E2C63-4D7E-5A82-5841-D62D7955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8CB3-31D2-4526-8659-0621E591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9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DA3B8-8886-3F29-6F3E-6592876B2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8DE2B-A3DA-BCBA-52D1-DE58F6CFF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088DD-669C-FED4-66A0-C651EBB86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29BD3-2D47-48FF-9206-A9217EDD9C8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8BDB6-D45F-93D6-4E58-360D133B8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60A75-8F81-CD3B-6A38-BB1F1AAFC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8CB3-31D2-4526-8659-0621E591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2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6ACF0-A996-AFA7-2AF2-1CF2ED4A0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CEDF8-5DCB-487B-BD61-6DC48CA81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A6204-79DD-647C-B4CB-6F0926AAF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29BD3-2D47-48FF-9206-A9217EDD9C8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48616-6805-FD6B-23AF-64FAD92D0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A4448-2B26-AD19-A48F-84687CFDE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8CB3-31D2-4526-8659-0621E591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37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1FE17-D8B4-700F-4FDE-E01B5AC21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3ED70-D765-0B4B-69B6-DAFAE0F3C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B4ED2-880D-F7A3-EA5C-4A6C62463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5D2F7-BAE1-73B7-D8C7-73C01FE79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29BD3-2D47-48FF-9206-A9217EDD9C8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E636F-A535-F065-3A3E-2AA7A644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EF5C4-8DCF-81FC-9868-16849B1E0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8CB3-31D2-4526-8659-0621E591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45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96C88-E69C-BE62-D0FA-F493240DB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A20E9-7D84-DF51-586F-D6D86666F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33823-F7F5-F44B-5EAB-899B562E4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1FA348-E4C0-FBF3-4B14-9605D13F2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4E0F7B-EA3E-92B9-441A-2670312676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9C3B8E-327B-33F5-C0A1-9E9BA7052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29BD3-2D47-48FF-9206-A9217EDD9C8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8673D7-2198-23C8-0536-BD751B0A1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FA4F09-49C5-55FA-67C9-A54544FA4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8CB3-31D2-4526-8659-0621E591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5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5B444-586D-154D-5046-BE2EA655E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F2D3E-A8EA-0162-D7D6-DB9A5BD52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29BD3-2D47-48FF-9206-A9217EDD9C8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1C8301-CB18-AE95-BE88-358D83882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CED3D-EF66-FAE8-743E-699A8B832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8CB3-31D2-4526-8659-0621E591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13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E4CCC8-18E0-BCD7-B5DE-411800136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29BD3-2D47-48FF-9206-A9217EDD9C8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1E94CE-75CB-CAC9-3F57-046F73C6F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83EDC-50BE-FA0C-7BB7-D4ABE258F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8CB3-31D2-4526-8659-0621E591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64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F311D-27B6-8AAE-15BD-1639FA538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80EB1-89F0-5602-2F6C-78ED695B2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6FDCC1-75E6-C6B7-C006-AB9378F04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D19AB6-EFF0-B97B-6AE7-F4626A393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29BD3-2D47-48FF-9206-A9217EDD9C8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986E3-6A40-1055-4170-2FD3DA482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E4BB8-0684-9E8E-2FA2-F7E4ECC41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8CB3-31D2-4526-8659-0621E591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98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65448-7E3F-CAC6-A6C4-BFDDE80F3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7B977-1CD2-F3CB-3855-423924756E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3C3A7-935F-271E-0D6C-FA04253F8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47AF7-BAE6-3782-E847-EE97B2D09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29BD3-2D47-48FF-9206-A9217EDD9C8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D8111-A268-663E-0930-2C058AE4F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83EBE-9103-3CCA-3F91-DFE5B877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8CB3-31D2-4526-8659-0621E591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0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2DD27E-C4D9-C91F-F176-C2B12CE1C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336D4-09CA-D5EF-7233-DA5DD3241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6E7A5-DB87-DD0C-C220-F5BFA14D85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29BD3-2D47-48FF-9206-A9217EDD9C8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7D643-0D75-E500-8368-AD28827AE8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39BF1-9305-0F57-2336-182DC841B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78CB3-31D2-4526-8659-0621E591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68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6A0269D-4356-4031-06BC-E14ED736B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072" y="61540"/>
            <a:ext cx="1527048" cy="2127855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3A1D0E6-D20B-787C-DD26-BE4EE2B6B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34" y="2384621"/>
            <a:ext cx="1525914" cy="2125380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C7A6FCD-0C53-364D-7CDB-9A03EA0260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030280"/>
              </p:ext>
            </p:extLst>
          </p:nvPr>
        </p:nvGraphicFramePr>
        <p:xfrm>
          <a:off x="2857432" y="759196"/>
          <a:ext cx="3191193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243">
                  <a:extLst>
                    <a:ext uri="{9D8B030D-6E8A-4147-A177-3AD203B41FA5}">
                      <a16:colId xmlns:a16="http://schemas.microsoft.com/office/drawing/2014/main" val="99691565"/>
                    </a:ext>
                  </a:extLst>
                </a:gridCol>
                <a:gridCol w="287655">
                  <a:extLst>
                    <a:ext uri="{9D8B030D-6E8A-4147-A177-3AD203B41FA5}">
                      <a16:colId xmlns:a16="http://schemas.microsoft.com/office/drawing/2014/main" val="3767498765"/>
                    </a:ext>
                  </a:extLst>
                </a:gridCol>
                <a:gridCol w="700405">
                  <a:extLst>
                    <a:ext uri="{9D8B030D-6E8A-4147-A177-3AD203B41FA5}">
                      <a16:colId xmlns:a16="http://schemas.microsoft.com/office/drawing/2014/main" val="609960867"/>
                    </a:ext>
                  </a:extLst>
                </a:gridCol>
                <a:gridCol w="287655">
                  <a:extLst>
                    <a:ext uri="{9D8B030D-6E8A-4147-A177-3AD203B41FA5}">
                      <a16:colId xmlns:a16="http://schemas.microsoft.com/office/drawing/2014/main" val="3462394030"/>
                    </a:ext>
                  </a:extLst>
                </a:gridCol>
                <a:gridCol w="909955">
                  <a:extLst>
                    <a:ext uri="{9D8B030D-6E8A-4147-A177-3AD203B41FA5}">
                      <a16:colId xmlns:a16="http://schemas.microsoft.com/office/drawing/2014/main" val="17026295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979224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0-Mana Cards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2"/>
                          </a:solidFill>
                        </a:rPr>
                        <a:t>✘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Extra Turns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2"/>
                          </a:solidFill>
                        </a:rPr>
                        <a:t>✘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Land Destruction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2"/>
                          </a:solidFill>
                        </a:rPr>
                        <a:t>✘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60118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1-Sided Wipes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Fast Mana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</a:rPr>
                        <a:t>✘</a:t>
                      </a:r>
                      <a:endParaRPr lang="en-US" sz="8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$TAX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8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295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‘I Win’ Cards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Hate bears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Theft 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</a:rPr>
                        <a:t>✘</a:t>
                      </a:r>
                      <a:endParaRPr lang="en-US" sz="8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14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Dual Lands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2"/>
                          </a:solidFill>
                        </a:rPr>
                        <a:t>✘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Inf. Combos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</a:rPr>
                        <a:t>✘</a:t>
                      </a:r>
                      <a:endParaRPr lang="en-US" sz="8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Tutors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5668203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7D822C5E-7703-B706-7F22-55BA4D055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083272"/>
              </p:ext>
            </p:extLst>
          </p:nvPr>
        </p:nvGraphicFramePr>
        <p:xfrm>
          <a:off x="2854128" y="80920"/>
          <a:ext cx="319119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800">
                  <a:extLst>
                    <a:ext uri="{9D8B030D-6E8A-4147-A177-3AD203B41FA5}">
                      <a16:colId xmlns:a16="http://schemas.microsoft.com/office/drawing/2014/main" val="3868497071"/>
                    </a:ext>
                  </a:extLst>
                </a:gridCol>
                <a:gridCol w="2399393">
                  <a:extLst>
                    <a:ext uri="{9D8B030D-6E8A-4147-A177-3AD203B41FA5}">
                      <a16:colId xmlns:a16="http://schemas.microsoft.com/office/drawing/2014/main" val="26894808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Win Condition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Go wide with humans on steroids 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4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Salt Score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33.67 </a:t>
                      </a:r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(36.26 avg)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514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Salty Cards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Esper Sentinel; Grand Abolisher; Heroic Intervention 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572288"/>
                  </a:ext>
                </a:extLst>
              </a:tr>
            </a:tbl>
          </a:graphicData>
        </a:graphic>
      </p:graphicFrame>
      <p:pic>
        <p:nvPicPr>
          <p:cNvPr id="54" name="Picture 53">
            <a:extLst>
              <a:ext uri="{FF2B5EF4-FFF2-40B4-BE49-F238E27FC236}">
                <a16:creationId xmlns:a16="http://schemas.microsoft.com/office/drawing/2014/main" id="{54FDFE7A-4709-FFBF-DEFA-235DBF43A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6847" y="3951873"/>
            <a:ext cx="582139" cy="585994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0B7033E4-61CC-0644-8B26-8C6C259F39DB}"/>
              </a:ext>
            </a:extLst>
          </p:cNvPr>
          <p:cNvGrpSpPr/>
          <p:nvPr/>
        </p:nvGrpSpPr>
        <p:grpSpPr>
          <a:xfrm>
            <a:off x="2795709" y="1636814"/>
            <a:ext cx="2666850" cy="251094"/>
            <a:chOff x="1639088" y="1740947"/>
            <a:chExt cx="2666850" cy="25109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454A91E-3A45-E064-3789-A51FA2DCE234}"/>
                </a:ext>
              </a:extLst>
            </p:cNvPr>
            <p:cNvCxnSpPr>
              <a:cxnSpLocks/>
            </p:cNvCxnSpPr>
            <p:nvPr/>
          </p:nvCxnSpPr>
          <p:spPr>
            <a:xfrm>
              <a:off x="1705763" y="1829160"/>
              <a:ext cx="2545060" cy="6455"/>
            </a:xfrm>
            <a:prstGeom prst="line">
              <a:avLst/>
            </a:prstGeom>
            <a:ln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C5D66E5-9F1A-37AA-B10F-3B56CA9C1D4E}"/>
                </a:ext>
              </a:extLst>
            </p:cNvPr>
            <p:cNvSpPr txBox="1"/>
            <p:nvPr/>
          </p:nvSpPr>
          <p:spPr>
            <a:xfrm>
              <a:off x="1639088" y="1791986"/>
              <a:ext cx="63991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Pile of Cards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E234E78-3586-FDDE-970D-E5283782F7ED}"/>
                </a:ext>
              </a:extLst>
            </p:cNvPr>
            <p:cNvSpPr txBox="1"/>
            <p:nvPr/>
          </p:nvSpPr>
          <p:spPr>
            <a:xfrm>
              <a:off x="3919294" y="1791986"/>
              <a:ext cx="38664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CEDH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52F1BCA-D15A-281F-B4A5-085A2CE9982F}"/>
                </a:ext>
              </a:extLst>
            </p:cNvPr>
            <p:cNvSpPr txBox="1"/>
            <p:nvPr/>
          </p:nvSpPr>
          <p:spPr>
            <a:xfrm>
              <a:off x="2870562" y="1791986"/>
              <a:ext cx="47801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Pre-Con</a:t>
              </a:r>
            </a:p>
          </p:txBody>
        </p:sp>
        <p:sp>
          <p:nvSpPr>
            <p:cNvPr id="30" name="Multiplication Sign 29">
              <a:extLst>
                <a:ext uri="{FF2B5EF4-FFF2-40B4-BE49-F238E27FC236}">
                  <a16:creationId xmlns:a16="http://schemas.microsoft.com/office/drawing/2014/main" id="{EB69383E-FEB2-4D33-6545-5153078FE0DE}"/>
                </a:ext>
              </a:extLst>
            </p:cNvPr>
            <p:cNvSpPr/>
            <p:nvPr/>
          </p:nvSpPr>
          <p:spPr>
            <a:xfrm>
              <a:off x="3578910" y="1740947"/>
              <a:ext cx="182880" cy="182880"/>
            </a:xfrm>
            <a:prstGeom prst="mathMultiply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8773D07-4A15-84D6-63A6-F291AA3EB574}"/>
              </a:ext>
            </a:extLst>
          </p:cNvPr>
          <p:cNvGrpSpPr/>
          <p:nvPr/>
        </p:nvGrpSpPr>
        <p:grpSpPr>
          <a:xfrm>
            <a:off x="4086058" y="1887371"/>
            <a:ext cx="1346518" cy="302024"/>
            <a:chOff x="2930566" y="2094594"/>
            <a:chExt cx="1346518" cy="30202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4699801-5DBA-2207-4FCD-CEA13EB92B1D}"/>
                </a:ext>
              </a:extLst>
            </p:cNvPr>
            <p:cNvCxnSpPr>
              <a:cxnSpLocks/>
            </p:cNvCxnSpPr>
            <p:nvPr/>
          </p:nvCxnSpPr>
          <p:spPr>
            <a:xfrm>
              <a:off x="2997241" y="2180272"/>
              <a:ext cx="1253582" cy="11525"/>
            </a:xfrm>
            <a:prstGeom prst="line">
              <a:avLst/>
            </a:prstGeom>
            <a:ln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32E51A0-4F32-DC1C-13DB-949E4DFA9B89}"/>
                </a:ext>
              </a:extLst>
            </p:cNvPr>
            <p:cNvSpPr txBox="1"/>
            <p:nvPr/>
          </p:nvSpPr>
          <p:spPr>
            <a:xfrm>
              <a:off x="2930566" y="2196563"/>
              <a:ext cx="60785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Short Turns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4697231-0C3B-7034-552C-B8091D466D6B}"/>
                </a:ext>
              </a:extLst>
            </p:cNvPr>
            <p:cNvSpPr txBox="1"/>
            <p:nvPr/>
          </p:nvSpPr>
          <p:spPr>
            <a:xfrm>
              <a:off x="3693270" y="2196563"/>
              <a:ext cx="58381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Long Turns</a:t>
              </a:r>
            </a:p>
          </p:txBody>
        </p:sp>
        <p:sp>
          <p:nvSpPr>
            <p:cNvPr id="31" name="Multiplication Sign 30">
              <a:extLst>
                <a:ext uri="{FF2B5EF4-FFF2-40B4-BE49-F238E27FC236}">
                  <a16:creationId xmlns:a16="http://schemas.microsoft.com/office/drawing/2014/main" id="{CA657083-8C9D-1330-2752-4E1F6512C096}"/>
                </a:ext>
              </a:extLst>
            </p:cNvPr>
            <p:cNvSpPr/>
            <p:nvPr/>
          </p:nvSpPr>
          <p:spPr>
            <a:xfrm>
              <a:off x="3144716" y="2094594"/>
              <a:ext cx="182880" cy="182880"/>
            </a:xfrm>
            <a:prstGeom prst="mathMultiply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72F2E8F-0060-72CF-A7D3-93594DAF2AB3}"/>
              </a:ext>
            </a:extLst>
          </p:cNvPr>
          <p:cNvGrpSpPr/>
          <p:nvPr/>
        </p:nvGrpSpPr>
        <p:grpSpPr>
          <a:xfrm>
            <a:off x="2795709" y="1884910"/>
            <a:ext cx="1054024" cy="306946"/>
            <a:chOff x="1639088" y="2090886"/>
            <a:chExt cx="1054024" cy="306946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AE03095-E60A-5C07-A4C8-9456A5FC50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5762" y="2182326"/>
              <a:ext cx="914400" cy="0"/>
            </a:xfrm>
            <a:prstGeom prst="line">
              <a:avLst/>
            </a:prstGeom>
            <a:ln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6B559D2-9802-134C-FEB9-ADB3A5DAD036}"/>
                </a:ext>
              </a:extLst>
            </p:cNvPr>
            <p:cNvSpPr txBox="1"/>
            <p:nvPr/>
          </p:nvSpPr>
          <p:spPr>
            <a:xfrm>
              <a:off x="1639088" y="2197777"/>
              <a:ext cx="34336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Jank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E564AA8-F20D-1EEF-1476-B173D6D3392D}"/>
                </a:ext>
              </a:extLst>
            </p:cNvPr>
            <p:cNvSpPr txBox="1"/>
            <p:nvPr/>
          </p:nvSpPr>
          <p:spPr>
            <a:xfrm>
              <a:off x="2243950" y="2197777"/>
              <a:ext cx="4491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Tuned</a:t>
              </a:r>
            </a:p>
          </p:txBody>
        </p:sp>
        <p:sp>
          <p:nvSpPr>
            <p:cNvPr id="32" name="Multiplication Sign 31">
              <a:extLst>
                <a:ext uri="{FF2B5EF4-FFF2-40B4-BE49-F238E27FC236}">
                  <a16:creationId xmlns:a16="http://schemas.microsoft.com/office/drawing/2014/main" id="{4A39C326-8134-5065-109F-6F98B658233D}"/>
                </a:ext>
              </a:extLst>
            </p:cNvPr>
            <p:cNvSpPr/>
            <p:nvPr/>
          </p:nvSpPr>
          <p:spPr>
            <a:xfrm>
              <a:off x="2143441" y="2090886"/>
              <a:ext cx="182880" cy="182880"/>
            </a:xfrm>
            <a:prstGeom prst="mathMultiply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Picture 36" descr="Text&#10;&#10;Description automatically generated">
            <a:extLst>
              <a:ext uri="{FF2B5EF4-FFF2-40B4-BE49-F238E27FC236}">
                <a16:creationId xmlns:a16="http://schemas.microsoft.com/office/drawing/2014/main" id="{F067B281-DEE8-B71D-8786-68B3B83E43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67" y="4656745"/>
            <a:ext cx="1527048" cy="2126960"/>
          </a:xfrm>
          <a:prstGeom prst="rect">
            <a:avLst/>
          </a:prstGeom>
        </p:spPr>
      </p:pic>
      <p:graphicFrame>
        <p:nvGraphicFramePr>
          <p:cNvPr id="64" name="Table 8">
            <a:extLst>
              <a:ext uri="{FF2B5EF4-FFF2-40B4-BE49-F238E27FC236}">
                <a16:creationId xmlns:a16="http://schemas.microsoft.com/office/drawing/2014/main" id="{07D99FF3-5886-365E-31CA-D4D6999F28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497963"/>
              </p:ext>
            </p:extLst>
          </p:nvPr>
        </p:nvGraphicFramePr>
        <p:xfrm>
          <a:off x="2857432" y="3060237"/>
          <a:ext cx="3191193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243">
                  <a:extLst>
                    <a:ext uri="{9D8B030D-6E8A-4147-A177-3AD203B41FA5}">
                      <a16:colId xmlns:a16="http://schemas.microsoft.com/office/drawing/2014/main" val="99691565"/>
                    </a:ext>
                  </a:extLst>
                </a:gridCol>
                <a:gridCol w="287655">
                  <a:extLst>
                    <a:ext uri="{9D8B030D-6E8A-4147-A177-3AD203B41FA5}">
                      <a16:colId xmlns:a16="http://schemas.microsoft.com/office/drawing/2014/main" val="3767498765"/>
                    </a:ext>
                  </a:extLst>
                </a:gridCol>
                <a:gridCol w="700405">
                  <a:extLst>
                    <a:ext uri="{9D8B030D-6E8A-4147-A177-3AD203B41FA5}">
                      <a16:colId xmlns:a16="http://schemas.microsoft.com/office/drawing/2014/main" val="609960867"/>
                    </a:ext>
                  </a:extLst>
                </a:gridCol>
                <a:gridCol w="287655">
                  <a:extLst>
                    <a:ext uri="{9D8B030D-6E8A-4147-A177-3AD203B41FA5}">
                      <a16:colId xmlns:a16="http://schemas.microsoft.com/office/drawing/2014/main" val="3462394030"/>
                    </a:ext>
                  </a:extLst>
                </a:gridCol>
                <a:gridCol w="909955">
                  <a:extLst>
                    <a:ext uri="{9D8B030D-6E8A-4147-A177-3AD203B41FA5}">
                      <a16:colId xmlns:a16="http://schemas.microsoft.com/office/drawing/2014/main" val="17026295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979224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0-Mana Cards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2"/>
                          </a:solidFill>
                        </a:rPr>
                        <a:t>✘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Extra Turns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2"/>
                          </a:solidFill>
                        </a:rPr>
                        <a:t>✘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Land Destruction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2"/>
                          </a:solidFill>
                        </a:rPr>
                        <a:t>✘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60118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1-Sided Wipes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Fast Mana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</a:rPr>
                        <a:t>✘</a:t>
                      </a:r>
                      <a:endParaRPr lang="en-US" sz="8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$TAX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8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295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‘I Win’ Cards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Hate bears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Theft 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</a:rPr>
                        <a:t>✘</a:t>
                      </a:r>
                      <a:endParaRPr lang="en-US" sz="8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14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Dual Lands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2"/>
                          </a:solidFill>
                        </a:rPr>
                        <a:t>✘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Inf. Combos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</a:rPr>
                        <a:t>✘</a:t>
                      </a:r>
                      <a:endParaRPr lang="en-US" sz="8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Tutors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5668203"/>
                  </a:ext>
                </a:extLst>
              </a:tr>
            </a:tbl>
          </a:graphicData>
        </a:graphic>
      </p:graphicFrame>
      <p:graphicFrame>
        <p:nvGraphicFramePr>
          <p:cNvPr id="65" name="Table 9">
            <a:extLst>
              <a:ext uri="{FF2B5EF4-FFF2-40B4-BE49-F238E27FC236}">
                <a16:creationId xmlns:a16="http://schemas.microsoft.com/office/drawing/2014/main" id="{4498A271-6047-7DBD-A5D0-D04C5DCF16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620802"/>
              </p:ext>
            </p:extLst>
          </p:nvPr>
        </p:nvGraphicFramePr>
        <p:xfrm>
          <a:off x="2854128" y="2381961"/>
          <a:ext cx="319119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800">
                  <a:extLst>
                    <a:ext uri="{9D8B030D-6E8A-4147-A177-3AD203B41FA5}">
                      <a16:colId xmlns:a16="http://schemas.microsoft.com/office/drawing/2014/main" val="3868497071"/>
                    </a:ext>
                  </a:extLst>
                </a:gridCol>
                <a:gridCol w="2399393">
                  <a:extLst>
                    <a:ext uri="{9D8B030D-6E8A-4147-A177-3AD203B41FA5}">
                      <a16:colId xmlns:a16="http://schemas.microsoft.com/office/drawing/2014/main" val="26894808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Win Condition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Make Soldiers -&gt; Beat Face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4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Salt Score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36.97 </a:t>
                      </a:r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(36.26 avg)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514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Salty Cards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Esper Sentinel; Grand Abolisher; Big &amp; Tiny Thalia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572288"/>
                  </a:ext>
                </a:extLst>
              </a:tr>
            </a:tbl>
          </a:graphicData>
        </a:graphic>
      </p:graphicFrame>
      <p:grpSp>
        <p:nvGrpSpPr>
          <p:cNvPr id="67" name="Group 66">
            <a:extLst>
              <a:ext uri="{FF2B5EF4-FFF2-40B4-BE49-F238E27FC236}">
                <a16:creationId xmlns:a16="http://schemas.microsoft.com/office/drawing/2014/main" id="{53E30D1E-6C92-E281-9E7C-93E486BDE6D9}"/>
              </a:ext>
            </a:extLst>
          </p:cNvPr>
          <p:cNvGrpSpPr/>
          <p:nvPr/>
        </p:nvGrpSpPr>
        <p:grpSpPr>
          <a:xfrm>
            <a:off x="2795709" y="3937855"/>
            <a:ext cx="2666850" cy="251094"/>
            <a:chOff x="1639088" y="1740947"/>
            <a:chExt cx="2666850" cy="251094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C2A6306-B376-904B-3EE6-1F5375970A17}"/>
                </a:ext>
              </a:extLst>
            </p:cNvPr>
            <p:cNvCxnSpPr>
              <a:cxnSpLocks/>
            </p:cNvCxnSpPr>
            <p:nvPr/>
          </p:nvCxnSpPr>
          <p:spPr>
            <a:xfrm>
              <a:off x="1705763" y="1829160"/>
              <a:ext cx="2545060" cy="6455"/>
            </a:xfrm>
            <a:prstGeom prst="line">
              <a:avLst/>
            </a:prstGeom>
            <a:ln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B547F26-0EA6-7B7D-86E8-5FFAFCA9DE42}"/>
                </a:ext>
              </a:extLst>
            </p:cNvPr>
            <p:cNvSpPr txBox="1"/>
            <p:nvPr/>
          </p:nvSpPr>
          <p:spPr>
            <a:xfrm>
              <a:off x="1639088" y="1791986"/>
              <a:ext cx="63991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Pile of Cards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E6D7A22-946F-1D74-9EAB-9A8FB77FA041}"/>
                </a:ext>
              </a:extLst>
            </p:cNvPr>
            <p:cNvSpPr txBox="1"/>
            <p:nvPr/>
          </p:nvSpPr>
          <p:spPr>
            <a:xfrm>
              <a:off x="3919294" y="1791986"/>
              <a:ext cx="38664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CEDH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FAB596A-66B0-FB6F-2D7F-B849A8E76F9E}"/>
                </a:ext>
              </a:extLst>
            </p:cNvPr>
            <p:cNvSpPr txBox="1"/>
            <p:nvPr/>
          </p:nvSpPr>
          <p:spPr>
            <a:xfrm>
              <a:off x="2870562" y="1791986"/>
              <a:ext cx="47801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Pre-Con</a:t>
              </a:r>
            </a:p>
          </p:txBody>
        </p:sp>
        <p:sp>
          <p:nvSpPr>
            <p:cNvPr id="72" name="Multiplication Sign 71">
              <a:extLst>
                <a:ext uri="{FF2B5EF4-FFF2-40B4-BE49-F238E27FC236}">
                  <a16:creationId xmlns:a16="http://schemas.microsoft.com/office/drawing/2014/main" id="{1986DA0F-F084-E2D4-359F-DE1F5422D968}"/>
                </a:ext>
              </a:extLst>
            </p:cNvPr>
            <p:cNvSpPr/>
            <p:nvPr/>
          </p:nvSpPr>
          <p:spPr>
            <a:xfrm>
              <a:off x="3778935" y="1740947"/>
              <a:ext cx="182880" cy="182880"/>
            </a:xfrm>
            <a:prstGeom prst="mathMultiply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C6CF5AF-3925-3D07-F739-2C075A5D3A47}"/>
              </a:ext>
            </a:extLst>
          </p:cNvPr>
          <p:cNvGrpSpPr/>
          <p:nvPr/>
        </p:nvGrpSpPr>
        <p:grpSpPr>
          <a:xfrm>
            <a:off x="4086058" y="4188412"/>
            <a:ext cx="1346518" cy="302024"/>
            <a:chOff x="2930566" y="2094594"/>
            <a:chExt cx="1346518" cy="302024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5E74F5A-4B39-3E53-7081-38372FF43C19}"/>
                </a:ext>
              </a:extLst>
            </p:cNvPr>
            <p:cNvCxnSpPr>
              <a:cxnSpLocks/>
            </p:cNvCxnSpPr>
            <p:nvPr/>
          </p:nvCxnSpPr>
          <p:spPr>
            <a:xfrm>
              <a:off x="2997241" y="2180272"/>
              <a:ext cx="1253582" cy="11525"/>
            </a:xfrm>
            <a:prstGeom prst="line">
              <a:avLst/>
            </a:prstGeom>
            <a:ln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9C46469-09D3-5130-6DEC-378694A8CB98}"/>
                </a:ext>
              </a:extLst>
            </p:cNvPr>
            <p:cNvSpPr txBox="1"/>
            <p:nvPr/>
          </p:nvSpPr>
          <p:spPr>
            <a:xfrm>
              <a:off x="2930566" y="2196563"/>
              <a:ext cx="60785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Short Turns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ED6F4E2-D5BD-9182-4044-BCA3BFA1E494}"/>
                </a:ext>
              </a:extLst>
            </p:cNvPr>
            <p:cNvSpPr txBox="1"/>
            <p:nvPr/>
          </p:nvSpPr>
          <p:spPr>
            <a:xfrm>
              <a:off x="3693270" y="2196563"/>
              <a:ext cx="58381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Long Turns</a:t>
              </a:r>
            </a:p>
          </p:txBody>
        </p:sp>
        <p:sp>
          <p:nvSpPr>
            <p:cNvPr id="77" name="Multiplication Sign 76">
              <a:extLst>
                <a:ext uri="{FF2B5EF4-FFF2-40B4-BE49-F238E27FC236}">
                  <a16:creationId xmlns:a16="http://schemas.microsoft.com/office/drawing/2014/main" id="{EB1C3014-1B10-0311-D76C-12144E3E2FB5}"/>
                </a:ext>
              </a:extLst>
            </p:cNvPr>
            <p:cNvSpPr/>
            <p:nvPr/>
          </p:nvSpPr>
          <p:spPr>
            <a:xfrm>
              <a:off x="3144716" y="2094594"/>
              <a:ext cx="182880" cy="182880"/>
            </a:xfrm>
            <a:prstGeom prst="mathMultiply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84F9525-9111-4FBC-2AC7-0D8E5425CF8C}"/>
              </a:ext>
            </a:extLst>
          </p:cNvPr>
          <p:cNvGrpSpPr/>
          <p:nvPr/>
        </p:nvGrpSpPr>
        <p:grpSpPr>
          <a:xfrm>
            <a:off x="2795709" y="4185951"/>
            <a:ext cx="1054024" cy="306946"/>
            <a:chOff x="1639088" y="2090886"/>
            <a:chExt cx="1054024" cy="306946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31FB1C4-A6AD-1524-8C70-79D85BE7BB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5762" y="2182326"/>
              <a:ext cx="914400" cy="0"/>
            </a:xfrm>
            <a:prstGeom prst="line">
              <a:avLst/>
            </a:prstGeom>
            <a:ln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BA083FE-F629-3766-6E32-0D2DE416406F}"/>
                </a:ext>
              </a:extLst>
            </p:cNvPr>
            <p:cNvSpPr txBox="1"/>
            <p:nvPr/>
          </p:nvSpPr>
          <p:spPr>
            <a:xfrm>
              <a:off x="1639088" y="2197777"/>
              <a:ext cx="34336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Jank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F1F9325-9E04-6D02-C8FD-A4D9D96461C3}"/>
                </a:ext>
              </a:extLst>
            </p:cNvPr>
            <p:cNvSpPr txBox="1"/>
            <p:nvPr/>
          </p:nvSpPr>
          <p:spPr>
            <a:xfrm>
              <a:off x="2243950" y="2197777"/>
              <a:ext cx="4491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Tuned</a:t>
              </a:r>
            </a:p>
          </p:txBody>
        </p:sp>
        <p:sp>
          <p:nvSpPr>
            <p:cNvPr id="82" name="Multiplication Sign 81">
              <a:extLst>
                <a:ext uri="{FF2B5EF4-FFF2-40B4-BE49-F238E27FC236}">
                  <a16:creationId xmlns:a16="http://schemas.microsoft.com/office/drawing/2014/main" id="{6DF382AF-C835-349C-6B4E-C83F5D92AA45}"/>
                </a:ext>
              </a:extLst>
            </p:cNvPr>
            <p:cNvSpPr/>
            <p:nvPr/>
          </p:nvSpPr>
          <p:spPr>
            <a:xfrm>
              <a:off x="2467291" y="2090886"/>
              <a:ext cx="182880" cy="182880"/>
            </a:xfrm>
            <a:prstGeom prst="mathMultiply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3" name="Table 8">
            <a:extLst>
              <a:ext uri="{FF2B5EF4-FFF2-40B4-BE49-F238E27FC236}">
                <a16:creationId xmlns:a16="http://schemas.microsoft.com/office/drawing/2014/main" id="{DBEAC271-DE38-EEDF-A61E-59EFC8004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467326"/>
              </p:ext>
            </p:extLst>
          </p:nvPr>
        </p:nvGraphicFramePr>
        <p:xfrm>
          <a:off x="2865687" y="5347739"/>
          <a:ext cx="3191193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243">
                  <a:extLst>
                    <a:ext uri="{9D8B030D-6E8A-4147-A177-3AD203B41FA5}">
                      <a16:colId xmlns:a16="http://schemas.microsoft.com/office/drawing/2014/main" val="99691565"/>
                    </a:ext>
                  </a:extLst>
                </a:gridCol>
                <a:gridCol w="287655">
                  <a:extLst>
                    <a:ext uri="{9D8B030D-6E8A-4147-A177-3AD203B41FA5}">
                      <a16:colId xmlns:a16="http://schemas.microsoft.com/office/drawing/2014/main" val="3767498765"/>
                    </a:ext>
                  </a:extLst>
                </a:gridCol>
                <a:gridCol w="700405">
                  <a:extLst>
                    <a:ext uri="{9D8B030D-6E8A-4147-A177-3AD203B41FA5}">
                      <a16:colId xmlns:a16="http://schemas.microsoft.com/office/drawing/2014/main" val="609960867"/>
                    </a:ext>
                  </a:extLst>
                </a:gridCol>
                <a:gridCol w="287655">
                  <a:extLst>
                    <a:ext uri="{9D8B030D-6E8A-4147-A177-3AD203B41FA5}">
                      <a16:colId xmlns:a16="http://schemas.microsoft.com/office/drawing/2014/main" val="3462394030"/>
                    </a:ext>
                  </a:extLst>
                </a:gridCol>
                <a:gridCol w="909955">
                  <a:extLst>
                    <a:ext uri="{9D8B030D-6E8A-4147-A177-3AD203B41FA5}">
                      <a16:colId xmlns:a16="http://schemas.microsoft.com/office/drawing/2014/main" val="17026295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979224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0-Mana Cards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2"/>
                          </a:solidFill>
                        </a:rPr>
                        <a:t>✘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Extra Turns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2"/>
                          </a:solidFill>
                        </a:rPr>
                        <a:t>✘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Land Destruction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2"/>
                          </a:solidFill>
                        </a:rPr>
                        <a:t>✘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60118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1-Sided Wipes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Fast Mana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</a:rPr>
                        <a:t>✘</a:t>
                      </a:r>
                      <a:endParaRPr lang="en-US" sz="8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$TAX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2"/>
                          </a:solidFill>
                        </a:rPr>
                        <a:t>✘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295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‘I Win’ Cards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Hate bears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2"/>
                          </a:solidFill>
                        </a:rPr>
                        <a:t>✘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Theft 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</a:rPr>
                        <a:t>✘</a:t>
                      </a:r>
                      <a:endParaRPr lang="en-US" sz="8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14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Dual Lands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2"/>
                          </a:solidFill>
                        </a:rPr>
                        <a:t>✘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Inf. Combos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</a:rPr>
                        <a:t>✘</a:t>
                      </a:r>
                      <a:endParaRPr lang="en-US" sz="8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Tutors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2"/>
                          </a:solidFill>
                        </a:rPr>
                        <a:t>✘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5668203"/>
                  </a:ext>
                </a:extLst>
              </a:tr>
            </a:tbl>
          </a:graphicData>
        </a:graphic>
      </p:graphicFrame>
      <p:graphicFrame>
        <p:nvGraphicFramePr>
          <p:cNvPr id="84" name="Table 9">
            <a:extLst>
              <a:ext uri="{FF2B5EF4-FFF2-40B4-BE49-F238E27FC236}">
                <a16:creationId xmlns:a16="http://schemas.microsoft.com/office/drawing/2014/main" id="{3872E177-B1DF-3B57-4290-75B50D33A9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780995"/>
              </p:ext>
            </p:extLst>
          </p:nvPr>
        </p:nvGraphicFramePr>
        <p:xfrm>
          <a:off x="2862383" y="4669463"/>
          <a:ext cx="319119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800">
                  <a:extLst>
                    <a:ext uri="{9D8B030D-6E8A-4147-A177-3AD203B41FA5}">
                      <a16:colId xmlns:a16="http://schemas.microsoft.com/office/drawing/2014/main" val="3868497071"/>
                    </a:ext>
                  </a:extLst>
                </a:gridCol>
                <a:gridCol w="2399393">
                  <a:extLst>
                    <a:ext uri="{9D8B030D-6E8A-4147-A177-3AD203B41FA5}">
                      <a16:colId xmlns:a16="http://schemas.microsoft.com/office/drawing/2014/main" val="26894808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Win Condition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Cheat out big Timmy dinos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4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Salt Score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21.78 </a:t>
                      </a:r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(36.26 avg)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514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Salty Cards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Akroma’s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 Will; 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Kinjalli’s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Sunwing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572288"/>
                  </a:ext>
                </a:extLst>
              </a:tr>
            </a:tbl>
          </a:graphicData>
        </a:graphic>
      </p:graphicFrame>
      <p:grpSp>
        <p:nvGrpSpPr>
          <p:cNvPr id="85" name="Group 84">
            <a:extLst>
              <a:ext uri="{FF2B5EF4-FFF2-40B4-BE49-F238E27FC236}">
                <a16:creationId xmlns:a16="http://schemas.microsoft.com/office/drawing/2014/main" id="{5BECEDEF-3875-7C04-1FDF-159FB722C24B}"/>
              </a:ext>
            </a:extLst>
          </p:cNvPr>
          <p:cNvGrpSpPr/>
          <p:nvPr/>
        </p:nvGrpSpPr>
        <p:grpSpPr>
          <a:xfrm>
            <a:off x="2803964" y="6225357"/>
            <a:ext cx="2666850" cy="251094"/>
            <a:chOff x="1639088" y="1740947"/>
            <a:chExt cx="2666850" cy="251094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BF4670D5-51B0-4113-103F-A092DE741E8B}"/>
                </a:ext>
              </a:extLst>
            </p:cNvPr>
            <p:cNvCxnSpPr>
              <a:cxnSpLocks/>
            </p:cNvCxnSpPr>
            <p:nvPr/>
          </p:nvCxnSpPr>
          <p:spPr>
            <a:xfrm>
              <a:off x="1705763" y="1829160"/>
              <a:ext cx="2545060" cy="6455"/>
            </a:xfrm>
            <a:prstGeom prst="line">
              <a:avLst/>
            </a:prstGeom>
            <a:ln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06197ED-44A2-2F14-696A-4DE364BA269B}"/>
                </a:ext>
              </a:extLst>
            </p:cNvPr>
            <p:cNvSpPr txBox="1"/>
            <p:nvPr/>
          </p:nvSpPr>
          <p:spPr>
            <a:xfrm>
              <a:off x="1639088" y="1791986"/>
              <a:ext cx="63991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Pile of Cards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2E31082-C6F3-E676-F4F3-DEE17DD1FC55}"/>
                </a:ext>
              </a:extLst>
            </p:cNvPr>
            <p:cNvSpPr txBox="1"/>
            <p:nvPr/>
          </p:nvSpPr>
          <p:spPr>
            <a:xfrm>
              <a:off x="3919294" y="1791986"/>
              <a:ext cx="38664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CEDH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0EC0CBB-CE82-107B-5902-8B32F7686CC7}"/>
                </a:ext>
              </a:extLst>
            </p:cNvPr>
            <p:cNvSpPr txBox="1"/>
            <p:nvPr/>
          </p:nvSpPr>
          <p:spPr>
            <a:xfrm>
              <a:off x="2870562" y="1791986"/>
              <a:ext cx="47801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Pre-Con</a:t>
              </a:r>
            </a:p>
          </p:txBody>
        </p:sp>
        <p:sp>
          <p:nvSpPr>
            <p:cNvPr id="90" name="Multiplication Sign 89">
              <a:extLst>
                <a:ext uri="{FF2B5EF4-FFF2-40B4-BE49-F238E27FC236}">
                  <a16:creationId xmlns:a16="http://schemas.microsoft.com/office/drawing/2014/main" id="{FD264049-F16F-3516-4B9F-A50C54173CCE}"/>
                </a:ext>
              </a:extLst>
            </p:cNvPr>
            <p:cNvSpPr/>
            <p:nvPr/>
          </p:nvSpPr>
          <p:spPr>
            <a:xfrm>
              <a:off x="3416985" y="1740947"/>
              <a:ext cx="182880" cy="182880"/>
            </a:xfrm>
            <a:prstGeom prst="mathMultiply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C57A2D2-E8AB-EE3B-21F3-D8A9E6F2E72C}"/>
              </a:ext>
            </a:extLst>
          </p:cNvPr>
          <p:cNvGrpSpPr/>
          <p:nvPr/>
        </p:nvGrpSpPr>
        <p:grpSpPr>
          <a:xfrm>
            <a:off x="4094313" y="6475914"/>
            <a:ext cx="1346518" cy="302024"/>
            <a:chOff x="2930566" y="2094594"/>
            <a:chExt cx="1346518" cy="302024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2FE9C3EF-7223-3F33-E5B7-441484F922CC}"/>
                </a:ext>
              </a:extLst>
            </p:cNvPr>
            <p:cNvCxnSpPr>
              <a:cxnSpLocks/>
            </p:cNvCxnSpPr>
            <p:nvPr/>
          </p:nvCxnSpPr>
          <p:spPr>
            <a:xfrm>
              <a:off x="2997241" y="2180272"/>
              <a:ext cx="1253582" cy="11525"/>
            </a:xfrm>
            <a:prstGeom prst="line">
              <a:avLst/>
            </a:prstGeom>
            <a:ln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D671FF6-5412-7414-CEFF-96E463DFAAF7}"/>
                </a:ext>
              </a:extLst>
            </p:cNvPr>
            <p:cNvSpPr txBox="1"/>
            <p:nvPr/>
          </p:nvSpPr>
          <p:spPr>
            <a:xfrm>
              <a:off x="2930566" y="2196563"/>
              <a:ext cx="60785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Short Turns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4AE009E-97C9-08D7-44E1-75211B3431B4}"/>
                </a:ext>
              </a:extLst>
            </p:cNvPr>
            <p:cNvSpPr txBox="1"/>
            <p:nvPr/>
          </p:nvSpPr>
          <p:spPr>
            <a:xfrm>
              <a:off x="3693270" y="2196563"/>
              <a:ext cx="58381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Long Turns</a:t>
              </a:r>
            </a:p>
          </p:txBody>
        </p:sp>
        <p:sp>
          <p:nvSpPr>
            <p:cNvPr id="95" name="Multiplication Sign 94">
              <a:extLst>
                <a:ext uri="{FF2B5EF4-FFF2-40B4-BE49-F238E27FC236}">
                  <a16:creationId xmlns:a16="http://schemas.microsoft.com/office/drawing/2014/main" id="{7F3DAD63-B8AB-B1C4-041E-9DF3D15A5170}"/>
                </a:ext>
              </a:extLst>
            </p:cNvPr>
            <p:cNvSpPr/>
            <p:nvPr/>
          </p:nvSpPr>
          <p:spPr>
            <a:xfrm>
              <a:off x="3144716" y="2094594"/>
              <a:ext cx="182880" cy="182880"/>
            </a:xfrm>
            <a:prstGeom prst="mathMultiply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E691F97-DAC9-E1FB-7254-801795BFD067}"/>
              </a:ext>
            </a:extLst>
          </p:cNvPr>
          <p:cNvGrpSpPr/>
          <p:nvPr/>
        </p:nvGrpSpPr>
        <p:grpSpPr>
          <a:xfrm>
            <a:off x="2803964" y="6473453"/>
            <a:ext cx="1054024" cy="306946"/>
            <a:chOff x="1639088" y="2090886"/>
            <a:chExt cx="1054024" cy="306946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8A240DF-B6FB-1FE2-8AD5-BE8FE1D728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5762" y="2182326"/>
              <a:ext cx="914400" cy="0"/>
            </a:xfrm>
            <a:prstGeom prst="line">
              <a:avLst/>
            </a:prstGeom>
            <a:ln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8608C93-8DD9-56C5-D794-E78D90B375C9}"/>
                </a:ext>
              </a:extLst>
            </p:cNvPr>
            <p:cNvSpPr txBox="1"/>
            <p:nvPr/>
          </p:nvSpPr>
          <p:spPr>
            <a:xfrm>
              <a:off x="1639088" y="2197777"/>
              <a:ext cx="34336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Jank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C900A0B-1C41-722C-5069-5BFF1932CA7D}"/>
                </a:ext>
              </a:extLst>
            </p:cNvPr>
            <p:cNvSpPr txBox="1"/>
            <p:nvPr/>
          </p:nvSpPr>
          <p:spPr>
            <a:xfrm>
              <a:off x="2243950" y="2197777"/>
              <a:ext cx="4491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Tuned</a:t>
              </a:r>
            </a:p>
          </p:txBody>
        </p:sp>
        <p:sp>
          <p:nvSpPr>
            <p:cNvPr id="100" name="Multiplication Sign 99">
              <a:extLst>
                <a:ext uri="{FF2B5EF4-FFF2-40B4-BE49-F238E27FC236}">
                  <a16:creationId xmlns:a16="http://schemas.microsoft.com/office/drawing/2014/main" id="{026DCCCC-2021-24D7-E01B-6A4196536173}"/>
                </a:ext>
              </a:extLst>
            </p:cNvPr>
            <p:cNvSpPr/>
            <p:nvPr/>
          </p:nvSpPr>
          <p:spPr>
            <a:xfrm>
              <a:off x="2191066" y="2090886"/>
              <a:ext cx="182880" cy="182880"/>
            </a:xfrm>
            <a:prstGeom prst="mathMultiply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02" name="Table 8">
            <a:extLst>
              <a:ext uri="{FF2B5EF4-FFF2-40B4-BE49-F238E27FC236}">
                <a16:creationId xmlns:a16="http://schemas.microsoft.com/office/drawing/2014/main" id="{4C1FC254-5026-5B0C-1291-7AB8AF4BF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433218"/>
              </p:ext>
            </p:extLst>
          </p:nvPr>
        </p:nvGraphicFramePr>
        <p:xfrm>
          <a:off x="7778890" y="745030"/>
          <a:ext cx="3191193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243">
                  <a:extLst>
                    <a:ext uri="{9D8B030D-6E8A-4147-A177-3AD203B41FA5}">
                      <a16:colId xmlns:a16="http://schemas.microsoft.com/office/drawing/2014/main" val="99691565"/>
                    </a:ext>
                  </a:extLst>
                </a:gridCol>
                <a:gridCol w="287655">
                  <a:extLst>
                    <a:ext uri="{9D8B030D-6E8A-4147-A177-3AD203B41FA5}">
                      <a16:colId xmlns:a16="http://schemas.microsoft.com/office/drawing/2014/main" val="3767498765"/>
                    </a:ext>
                  </a:extLst>
                </a:gridCol>
                <a:gridCol w="700405">
                  <a:extLst>
                    <a:ext uri="{9D8B030D-6E8A-4147-A177-3AD203B41FA5}">
                      <a16:colId xmlns:a16="http://schemas.microsoft.com/office/drawing/2014/main" val="609960867"/>
                    </a:ext>
                  </a:extLst>
                </a:gridCol>
                <a:gridCol w="287655">
                  <a:extLst>
                    <a:ext uri="{9D8B030D-6E8A-4147-A177-3AD203B41FA5}">
                      <a16:colId xmlns:a16="http://schemas.microsoft.com/office/drawing/2014/main" val="3462394030"/>
                    </a:ext>
                  </a:extLst>
                </a:gridCol>
                <a:gridCol w="909955">
                  <a:extLst>
                    <a:ext uri="{9D8B030D-6E8A-4147-A177-3AD203B41FA5}">
                      <a16:colId xmlns:a16="http://schemas.microsoft.com/office/drawing/2014/main" val="17026295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979224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0-Mana Cards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2"/>
                          </a:solidFill>
                        </a:rPr>
                        <a:t>✘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Extra Turns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2"/>
                          </a:solidFill>
                        </a:rPr>
                        <a:t>✘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Land Destruction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2"/>
                          </a:solidFill>
                        </a:rPr>
                        <a:t>✘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60118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1-Sided Wipes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2"/>
                          </a:solidFill>
                        </a:rPr>
                        <a:t>✘</a:t>
                      </a:r>
                      <a:endParaRPr lang="en-US" sz="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Fast Mana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</a:rPr>
                        <a:t>✘</a:t>
                      </a:r>
                      <a:endParaRPr lang="en-US" sz="8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$TAX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2"/>
                          </a:solidFill>
                        </a:rPr>
                        <a:t>✘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295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‘I Win’ Cards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2"/>
                          </a:solidFill>
                        </a:rPr>
                        <a:t>✘</a:t>
                      </a:r>
                      <a:endParaRPr lang="en-US" sz="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Hate bears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2"/>
                          </a:solidFill>
                        </a:rPr>
                        <a:t>✘</a:t>
                      </a:r>
                      <a:endParaRPr lang="en-US" sz="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Theft 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</a:rPr>
                        <a:t>✘</a:t>
                      </a:r>
                      <a:endParaRPr lang="en-US" sz="8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14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Dual Lands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2"/>
                          </a:solidFill>
                        </a:rPr>
                        <a:t>✘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Inf. Combos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</a:rPr>
                        <a:t>✘</a:t>
                      </a:r>
                      <a:endParaRPr lang="en-US" sz="8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Tutors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2"/>
                          </a:solidFill>
                        </a:rPr>
                        <a:t>✘</a:t>
                      </a:r>
                      <a:endParaRPr lang="en-US" sz="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5668203"/>
                  </a:ext>
                </a:extLst>
              </a:tr>
            </a:tbl>
          </a:graphicData>
        </a:graphic>
      </p:graphicFrame>
      <p:graphicFrame>
        <p:nvGraphicFramePr>
          <p:cNvPr id="103" name="Table 9">
            <a:extLst>
              <a:ext uri="{FF2B5EF4-FFF2-40B4-BE49-F238E27FC236}">
                <a16:creationId xmlns:a16="http://schemas.microsoft.com/office/drawing/2014/main" id="{99676FB1-6294-2034-762C-A7A43F055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325037"/>
              </p:ext>
            </p:extLst>
          </p:nvPr>
        </p:nvGraphicFramePr>
        <p:xfrm>
          <a:off x="7775586" y="66754"/>
          <a:ext cx="319119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800">
                  <a:extLst>
                    <a:ext uri="{9D8B030D-6E8A-4147-A177-3AD203B41FA5}">
                      <a16:colId xmlns:a16="http://schemas.microsoft.com/office/drawing/2014/main" val="3868497071"/>
                    </a:ext>
                  </a:extLst>
                </a:gridCol>
                <a:gridCol w="2399393">
                  <a:extLst>
                    <a:ext uri="{9D8B030D-6E8A-4147-A177-3AD203B41FA5}">
                      <a16:colId xmlns:a16="http://schemas.microsoft.com/office/drawing/2014/main" val="26894808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Win Condition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Drain the table with double death triggers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4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Salt Score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34.62 </a:t>
                      </a:r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(36.26 avg)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514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Salty Cards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Grave Pact; 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Syr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 Conrad, the Grim; Damnation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572288"/>
                  </a:ext>
                </a:extLst>
              </a:tr>
            </a:tbl>
          </a:graphicData>
        </a:graphic>
      </p:graphicFrame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4128BC3-6C2B-55A3-2A0E-5BD737A7BC1B}"/>
              </a:ext>
            </a:extLst>
          </p:cNvPr>
          <p:cNvGrpSpPr/>
          <p:nvPr/>
        </p:nvGrpSpPr>
        <p:grpSpPr>
          <a:xfrm>
            <a:off x="7717167" y="1622648"/>
            <a:ext cx="2666850" cy="251094"/>
            <a:chOff x="1639088" y="1740947"/>
            <a:chExt cx="2666850" cy="251094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FF60713-C7FE-76F2-7AEE-52B1F639B549}"/>
                </a:ext>
              </a:extLst>
            </p:cNvPr>
            <p:cNvCxnSpPr>
              <a:cxnSpLocks/>
            </p:cNvCxnSpPr>
            <p:nvPr/>
          </p:nvCxnSpPr>
          <p:spPr>
            <a:xfrm>
              <a:off x="1705763" y="1829160"/>
              <a:ext cx="2545060" cy="6455"/>
            </a:xfrm>
            <a:prstGeom prst="line">
              <a:avLst/>
            </a:prstGeom>
            <a:ln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BAA5162-7758-0B6D-BA8A-52BC2373A672}"/>
                </a:ext>
              </a:extLst>
            </p:cNvPr>
            <p:cNvSpPr txBox="1"/>
            <p:nvPr/>
          </p:nvSpPr>
          <p:spPr>
            <a:xfrm>
              <a:off x="1639088" y="1791986"/>
              <a:ext cx="63991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Pile of Cards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679F11F-4642-2B29-C0F2-7A448CB6C164}"/>
                </a:ext>
              </a:extLst>
            </p:cNvPr>
            <p:cNvSpPr txBox="1"/>
            <p:nvPr/>
          </p:nvSpPr>
          <p:spPr>
            <a:xfrm>
              <a:off x="3919294" y="1791986"/>
              <a:ext cx="38664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CEDH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4421147-5F50-7961-96A9-3777081440E5}"/>
                </a:ext>
              </a:extLst>
            </p:cNvPr>
            <p:cNvSpPr txBox="1"/>
            <p:nvPr/>
          </p:nvSpPr>
          <p:spPr>
            <a:xfrm>
              <a:off x="2870562" y="1791986"/>
              <a:ext cx="47801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Pre-Con</a:t>
              </a:r>
            </a:p>
          </p:txBody>
        </p:sp>
        <p:sp>
          <p:nvSpPr>
            <p:cNvPr id="110" name="Multiplication Sign 109">
              <a:extLst>
                <a:ext uri="{FF2B5EF4-FFF2-40B4-BE49-F238E27FC236}">
                  <a16:creationId xmlns:a16="http://schemas.microsoft.com/office/drawing/2014/main" id="{7497C0D1-B37F-E2D2-BABC-D05F1ED14679}"/>
                </a:ext>
              </a:extLst>
            </p:cNvPr>
            <p:cNvSpPr/>
            <p:nvPr/>
          </p:nvSpPr>
          <p:spPr>
            <a:xfrm>
              <a:off x="3550335" y="1740947"/>
              <a:ext cx="182880" cy="182880"/>
            </a:xfrm>
            <a:prstGeom prst="mathMultiply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3DBD556-ECBC-C781-8AD9-E120D1CAFCA7}"/>
              </a:ext>
            </a:extLst>
          </p:cNvPr>
          <p:cNvGrpSpPr/>
          <p:nvPr/>
        </p:nvGrpSpPr>
        <p:grpSpPr>
          <a:xfrm>
            <a:off x="9007516" y="1873205"/>
            <a:ext cx="1346518" cy="302024"/>
            <a:chOff x="2930566" y="2094594"/>
            <a:chExt cx="1346518" cy="302024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456820E6-ECBD-E293-BE84-E34070F15389}"/>
                </a:ext>
              </a:extLst>
            </p:cNvPr>
            <p:cNvCxnSpPr>
              <a:cxnSpLocks/>
            </p:cNvCxnSpPr>
            <p:nvPr/>
          </p:nvCxnSpPr>
          <p:spPr>
            <a:xfrm>
              <a:off x="2997241" y="2180272"/>
              <a:ext cx="1253582" cy="11525"/>
            </a:xfrm>
            <a:prstGeom prst="line">
              <a:avLst/>
            </a:prstGeom>
            <a:ln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F09C8E5-4D1B-9BBA-1F9C-5CA2B4B3C457}"/>
                </a:ext>
              </a:extLst>
            </p:cNvPr>
            <p:cNvSpPr txBox="1"/>
            <p:nvPr/>
          </p:nvSpPr>
          <p:spPr>
            <a:xfrm>
              <a:off x="2930566" y="2196563"/>
              <a:ext cx="60785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Short Turns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8C654E4-02B1-2471-4BAF-082F8232C228}"/>
                </a:ext>
              </a:extLst>
            </p:cNvPr>
            <p:cNvSpPr txBox="1"/>
            <p:nvPr/>
          </p:nvSpPr>
          <p:spPr>
            <a:xfrm>
              <a:off x="3693270" y="2196563"/>
              <a:ext cx="58381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Long Turns</a:t>
              </a:r>
            </a:p>
          </p:txBody>
        </p:sp>
        <p:sp>
          <p:nvSpPr>
            <p:cNvPr id="115" name="Multiplication Sign 114">
              <a:extLst>
                <a:ext uri="{FF2B5EF4-FFF2-40B4-BE49-F238E27FC236}">
                  <a16:creationId xmlns:a16="http://schemas.microsoft.com/office/drawing/2014/main" id="{5640C1A9-CA68-2308-21B4-F4E3E9A812EB}"/>
                </a:ext>
              </a:extLst>
            </p:cNvPr>
            <p:cNvSpPr/>
            <p:nvPr/>
          </p:nvSpPr>
          <p:spPr>
            <a:xfrm>
              <a:off x="3401891" y="2094594"/>
              <a:ext cx="182880" cy="182880"/>
            </a:xfrm>
            <a:prstGeom prst="mathMultiply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CAD16295-0C37-2B63-60ED-D7428DBF1349}"/>
              </a:ext>
            </a:extLst>
          </p:cNvPr>
          <p:cNvGrpSpPr/>
          <p:nvPr/>
        </p:nvGrpSpPr>
        <p:grpSpPr>
          <a:xfrm>
            <a:off x="7717167" y="1870744"/>
            <a:ext cx="1054024" cy="306946"/>
            <a:chOff x="1639088" y="2090886"/>
            <a:chExt cx="1054024" cy="306946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2357E1D-71A8-98BE-5594-A2B9199AB8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5762" y="2182326"/>
              <a:ext cx="914400" cy="0"/>
            </a:xfrm>
            <a:prstGeom prst="line">
              <a:avLst/>
            </a:prstGeom>
            <a:ln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00BFB1A-AB6D-73CF-B24B-316BB9C6A2F8}"/>
                </a:ext>
              </a:extLst>
            </p:cNvPr>
            <p:cNvSpPr txBox="1"/>
            <p:nvPr/>
          </p:nvSpPr>
          <p:spPr>
            <a:xfrm>
              <a:off x="1639088" y="2197777"/>
              <a:ext cx="34336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Jank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1A3BEDB-ED6E-05BB-44C7-F1C3D755FBA4}"/>
                </a:ext>
              </a:extLst>
            </p:cNvPr>
            <p:cNvSpPr txBox="1"/>
            <p:nvPr/>
          </p:nvSpPr>
          <p:spPr>
            <a:xfrm>
              <a:off x="2243950" y="2197777"/>
              <a:ext cx="4491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Tuned</a:t>
              </a:r>
            </a:p>
          </p:txBody>
        </p:sp>
        <p:sp>
          <p:nvSpPr>
            <p:cNvPr id="120" name="Multiplication Sign 119">
              <a:extLst>
                <a:ext uri="{FF2B5EF4-FFF2-40B4-BE49-F238E27FC236}">
                  <a16:creationId xmlns:a16="http://schemas.microsoft.com/office/drawing/2014/main" id="{328E7E21-AAED-C79A-3D23-8A326C7A58EF}"/>
                </a:ext>
              </a:extLst>
            </p:cNvPr>
            <p:cNvSpPr/>
            <p:nvPr/>
          </p:nvSpPr>
          <p:spPr>
            <a:xfrm>
              <a:off x="2210116" y="2090886"/>
              <a:ext cx="182880" cy="182880"/>
            </a:xfrm>
            <a:prstGeom prst="mathMultiply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22" name="Table 8">
            <a:extLst>
              <a:ext uri="{FF2B5EF4-FFF2-40B4-BE49-F238E27FC236}">
                <a16:creationId xmlns:a16="http://schemas.microsoft.com/office/drawing/2014/main" id="{F1F60F51-93BA-1C49-D5FB-CFA01F077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657874"/>
              </p:ext>
            </p:extLst>
          </p:nvPr>
        </p:nvGraphicFramePr>
        <p:xfrm>
          <a:off x="7761288" y="3062897"/>
          <a:ext cx="3191193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243">
                  <a:extLst>
                    <a:ext uri="{9D8B030D-6E8A-4147-A177-3AD203B41FA5}">
                      <a16:colId xmlns:a16="http://schemas.microsoft.com/office/drawing/2014/main" val="99691565"/>
                    </a:ext>
                  </a:extLst>
                </a:gridCol>
                <a:gridCol w="287655">
                  <a:extLst>
                    <a:ext uri="{9D8B030D-6E8A-4147-A177-3AD203B41FA5}">
                      <a16:colId xmlns:a16="http://schemas.microsoft.com/office/drawing/2014/main" val="3767498765"/>
                    </a:ext>
                  </a:extLst>
                </a:gridCol>
                <a:gridCol w="700405">
                  <a:extLst>
                    <a:ext uri="{9D8B030D-6E8A-4147-A177-3AD203B41FA5}">
                      <a16:colId xmlns:a16="http://schemas.microsoft.com/office/drawing/2014/main" val="609960867"/>
                    </a:ext>
                  </a:extLst>
                </a:gridCol>
                <a:gridCol w="287655">
                  <a:extLst>
                    <a:ext uri="{9D8B030D-6E8A-4147-A177-3AD203B41FA5}">
                      <a16:colId xmlns:a16="http://schemas.microsoft.com/office/drawing/2014/main" val="3462394030"/>
                    </a:ext>
                  </a:extLst>
                </a:gridCol>
                <a:gridCol w="909955">
                  <a:extLst>
                    <a:ext uri="{9D8B030D-6E8A-4147-A177-3AD203B41FA5}">
                      <a16:colId xmlns:a16="http://schemas.microsoft.com/office/drawing/2014/main" val="17026295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979224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0-Mana Cards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2"/>
                          </a:solidFill>
                        </a:rPr>
                        <a:t>✘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Extra Turns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2"/>
                          </a:solidFill>
                        </a:rPr>
                        <a:t>✘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Land Destruction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2"/>
                          </a:solidFill>
                        </a:rPr>
                        <a:t>✘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60118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1-Sided Wipes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2"/>
                          </a:solidFill>
                        </a:rPr>
                        <a:t>✘</a:t>
                      </a:r>
                      <a:endParaRPr lang="en-US" sz="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Fast Mana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</a:rPr>
                        <a:t>✘</a:t>
                      </a:r>
                      <a:endParaRPr lang="en-US" sz="8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$TAX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2"/>
                          </a:solidFill>
                        </a:rPr>
                        <a:t>✘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295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‘I Win’ Cards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Hate bears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2"/>
                          </a:solidFill>
                        </a:rPr>
                        <a:t>✘</a:t>
                      </a:r>
                      <a:endParaRPr lang="en-US" sz="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Theft 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</a:rPr>
                        <a:t>✘</a:t>
                      </a:r>
                      <a:endParaRPr lang="en-US" sz="8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14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Dual Lands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2"/>
                          </a:solidFill>
                        </a:rPr>
                        <a:t>✘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Inf. Combos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</a:rPr>
                        <a:t>✘</a:t>
                      </a:r>
                      <a:endParaRPr lang="en-US" sz="8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Tutors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2"/>
                          </a:solidFill>
                        </a:rPr>
                        <a:t>✘</a:t>
                      </a:r>
                      <a:endParaRPr lang="en-US" sz="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5668203"/>
                  </a:ext>
                </a:extLst>
              </a:tr>
            </a:tbl>
          </a:graphicData>
        </a:graphic>
      </p:graphicFrame>
      <p:graphicFrame>
        <p:nvGraphicFramePr>
          <p:cNvPr id="123" name="Table 9">
            <a:extLst>
              <a:ext uri="{FF2B5EF4-FFF2-40B4-BE49-F238E27FC236}">
                <a16:creationId xmlns:a16="http://schemas.microsoft.com/office/drawing/2014/main" id="{FECEA53F-E578-12F0-15CC-732E88EE3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169346"/>
              </p:ext>
            </p:extLst>
          </p:nvPr>
        </p:nvGraphicFramePr>
        <p:xfrm>
          <a:off x="7757984" y="2384620"/>
          <a:ext cx="319119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800">
                  <a:extLst>
                    <a:ext uri="{9D8B030D-6E8A-4147-A177-3AD203B41FA5}">
                      <a16:colId xmlns:a16="http://schemas.microsoft.com/office/drawing/2014/main" val="3868497071"/>
                    </a:ext>
                  </a:extLst>
                </a:gridCol>
                <a:gridCol w="2399393">
                  <a:extLst>
                    <a:ext uri="{9D8B030D-6E8A-4147-A177-3AD203B41FA5}">
                      <a16:colId xmlns:a16="http://schemas.microsoft.com/office/drawing/2014/main" val="2689480882"/>
                    </a:ext>
                  </a:extLst>
                </a:gridCol>
              </a:tblGrid>
              <a:tr h="138574"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Win Condition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Ramp -&gt; Cheat out big boys with cascade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471777"/>
                  </a:ext>
                </a:extLst>
              </a:tr>
              <a:tr h="138574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Salt Score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36.30 </a:t>
                      </a:r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(36.26 avg)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514716"/>
                  </a:ext>
                </a:extLst>
              </a:tr>
              <a:tr h="138574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Salty Cards</a:t>
                      </a: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Koma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, Cosmos Serpent; Last March of the 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Ents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572288"/>
                  </a:ext>
                </a:extLst>
              </a:tr>
            </a:tbl>
          </a:graphicData>
        </a:graphic>
      </p:graphicFrame>
      <p:grpSp>
        <p:nvGrpSpPr>
          <p:cNvPr id="125" name="Group 124">
            <a:extLst>
              <a:ext uri="{FF2B5EF4-FFF2-40B4-BE49-F238E27FC236}">
                <a16:creationId xmlns:a16="http://schemas.microsoft.com/office/drawing/2014/main" id="{9A7D1155-A4EE-3FB7-D2C0-AC8D3D6D4266}"/>
              </a:ext>
            </a:extLst>
          </p:cNvPr>
          <p:cNvGrpSpPr/>
          <p:nvPr/>
        </p:nvGrpSpPr>
        <p:grpSpPr>
          <a:xfrm>
            <a:off x="7699565" y="3940515"/>
            <a:ext cx="2666850" cy="251094"/>
            <a:chOff x="1639088" y="1740947"/>
            <a:chExt cx="2666850" cy="251094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A5088DB0-6001-F5A4-5546-54A7278DC49C}"/>
                </a:ext>
              </a:extLst>
            </p:cNvPr>
            <p:cNvCxnSpPr>
              <a:cxnSpLocks/>
            </p:cNvCxnSpPr>
            <p:nvPr/>
          </p:nvCxnSpPr>
          <p:spPr>
            <a:xfrm>
              <a:off x="1705763" y="1829160"/>
              <a:ext cx="2545060" cy="6455"/>
            </a:xfrm>
            <a:prstGeom prst="line">
              <a:avLst/>
            </a:prstGeom>
            <a:ln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85763AAD-D40C-049C-75FA-B2B8FA87166D}"/>
                </a:ext>
              </a:extLst>
            </p:cNvPr>
            <p:cNvSpPr txBox="1"/>
            <p:nvPr/>
          </p:nvSpPr>
          <p:spPr>
            <a:xfrm>
              <a:off x="1639088" y="1791986"/>
              <a:ext cx="63991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Pile of Cards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657D069B-A902-13A9-C453-438CACC4A081}"/>
                </a:ext>
              </a:extLst>
            </p:cNvPr>
            <p:cNvSpPr txBox="1"/>
            <p:nvPr/>
          </p:nvSpPr>
          <p:spPr>
            <a:xfrm>
              <a:off x="3919294" y="1791986"/>
              <a:ext cx="38664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CEDH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18AA414A-C4BC-5BB6-A0EE-BF5C743A586E}"/>
                </a:ext>
              </a:extLst>
            </p:cNvPr>
            <p:cNvSpPr txBox="1"/>
            <p:nvPr/>
          </p:nvSpPr>
          <p:spPr>
            <a:xfrm>
              <a:off x="2870562" y="1791986"/>
              <a:ext cx="47801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Pre-Con</a:t>
              </a:r>
            </a:p>
          </p:txBody>
        </p:sp>
        <p:sp>
          <p:nvSpPr>
            <p:cNvPr id="130" name="Multiplication Sign 129">
              <a:extLst>
                <a:ext uri="{FF2B5EF4-FFF2-40B4-BE49-F238E27FC236}">
                  <a16:creationId xmlns:a16="http://schemas.microsoft.com/office/drawing/2014/main" id="{856B579C-20F9-6CB2-B18F-A44B1BAD78B7}"/>
                </a:ext>
              </a:extLst>
            </p:cNvPr>
            <p:cNvSpPr/>
            <p:nvPr/>
          </p:nvSpPr>
          <p:spPr>
            <a:xfrm>
              <a:off x="3540810" y="1740947"/>
              <a:ext cx="182880" cy="182880"/>
            </a:xfrm>
            <a:prstGeom prst="mathMultiply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1596935-1FDA-3E40-108F-221F23047452}"/>
              </a:ext>
            </a:extLst>
          </p:cNvPr>
          <p:cNvGrpSpPr/>
          <p:nvPr/>
        </p:nvGrpSpPr>
        <p:grpSpPr>
          <a:xfrm>
            <a:off x="8989914" y="4191072"/>
            <a:ext cx="1346518" cy="302024"/>
            <a:chOff x="2930566" y="2094594"/>
            <a:chExt cx="1346518" cy="302024"/>
          </a:xfrm>
        </p:grpSpPr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91D82AF-B7AA-3CD3-5CDD-FA6CE7B6F03F}"/>
                </a:ext>
              </a:extLst>
            </p:cNvPr>
            <p:cNvCxnSpPr>
              <a:cxnSpLocks/>
            </p:cNvCxnSpPr>
            <p:nvPr/>
          </p:nvCxnSpPr>
          <p:spPr>
            <a:xfrm>
              <a:off x="2997241" y="2180272"/>
              <a:ext cx="1253582" cy="11525"/>
            </a:xfrm>
            <a:prstGeom prst="line">
              <a:avLst/>
            </a:prstGeom>
            <a:ln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EF30EB8-BF5D-46AF-3C6E-2179B8419FA1}"/>
                </a:ext>
              </a:extLst>
            </p:cNvPr>
            <p:cNvSpPr txBox="1"/>
            <p:nvPr/>
          </p:nvSpPr>
          <p:spPr>
            <a:xfrm>
              <a:off x="2930566" y="2196563"/>
              <a:ext cx="60785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Short Turns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755424E-5A1B-4A81-3CFD-EDB46BCDF2FA}"/>
                </a:ext>
              </a:extLst>
            </p:cNvPr>
            <p:cNvSpPr txBox="1"/>
            <p:nvPr/>
          </p:nvSpPr>
          <p:spPr>
            <a:xfrm>
              <a:off x="3693270" y="2196563"/>
              <a:ext cx="58381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Long Turns</a:t>
              </a:r>
            </a:p>
          </p:txBody>
        </p:sp>
        <p:sp>
          <p:nvSpPr>
            <p:cNvPr id="135" name="Multiplication Sign 134">
              <a:extLst>
                <a:ext uri="{FF2B5EF4-FFF2-40B4-BE49-F238E27FC236}">
                  <a16:creationId xmlns:a16="http://schemas.microsoft.com/office/drawing/2014/main" id="{96CD3DF1-967A-2131-5D79-978AEE151617}"/>
                </a:ext>
              </a:extLst>
            </p:cNvPr>
            <p:cNvSpPr/>
            <p:nvPr/>
          </p:nvSpPr>
          <p:spPr>
            <a:xfrm>
              <a:off x="3630491" y="2094594"/>
              <a:ext cx="182880" cy="182880"/>
            </a:xfrm>
            <a:prstGeom prst="mathMultiply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87F8B17A-4E96-F670-2197-44D46F2A35FF}"/>
              </a:ext>
            </a:extLst>
          </p:cNvPr>
          <p:cNvGrpSpPr/>
          <p:nvPr/>
        </p:nvGrpSpPr>
        <p:grpSpPr>
          <a:xfrm>
            <a:off x="7699565" y="4188611"/>
            <a:ext cx="1054024" cy="306946"/>
            <a:chOff x="1639088" y="2090886"/>
            <a:chExt cx="1054024" cy="306946"/>
          </a:xfrm>
        </p:grpSpPr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4AD6152-0E8E-33A5-913B-ECA91F96D3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5762" y="2182326"/>
              <a:ext cx="914400" cy="0"/>
            </a:xfrm>
            <a:prstGeom prst="line">
              <a:avLst/>
            </a:prstGeom>
            <a:ln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792BECB2-D672-3444-EFD8-0E589C2977CA}"/>
                </a:ext>
              </a:extLst>
            </p:cNvPr>
            <p:cNvSpPr txBox="1"/>
            <p:nvPr/>
          </p:nvSpPr>
          <p:spPr>
            <a:xfrm>
              <a:off x="1639088" y="2197777"/>
              <a:ext cx="34336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Jank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27BFBB36-3F41-9993-A38F-57D78C976EE7}"/>
                </a:ext>
              </a:extLst>
            </p:cNvPr>
            <p:cNvSpPr txBox="1"/>
            <p:nvPr/>
          </p:nvSpPr>
          <p:spPr>
            <a:xfrm>
              <a:off x="2243950" y="2197777"/>
              <a:ext cx="4491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Tuned</a:t>
              </a:r>
            </a:p>
          </p:txBody>
        </p:sp>
        <p:sp>
          <p:nvSpPr>
            <p:cNvPr id="140" name="Multiplication Sign 139">
              <a:extLst>
                <a:ext uri="{FF2B5EF4-FFF2-40B4-BE49-F238E27FC236}">
                  <a16:creationId xmlns:a16="http://schemas.microsoft.com/office/drawing/2014/main" id="{1B4BAE99-EB29-C950-4FA2-923315D4D88D}"/>
                </a:ext>
              </a:extLst>
            </p:cNvPr>
            <p:cNvSpPr/>
            <p:nvPr/>
          </p:nvSpPr>
          <p:spPr>
            <a:xfrm>
              <a:off x="2067241" y="2090886"/>
              <a:ext cx="182880" cy="182880"/>
            </a:xfrm>
            <a:prstGeom prst="mathMultiply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2" name="Picture 141" descr="Text, calendar&#10;&#10;Description automatically generated">
            <a:extLst>
              <a:ext uri="{FF2B5EF4-FFF2-40B4-BE49-F238E27FC236}">
                <a16:creationId xmlns:a16="http://schemas.microsoft.com/office/drawing/2014/main" id="{2F8DD767-B9F6-BA95-5354-E6C45AE758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67" y="58667"/>
            <a:ext cx="1527048" cy="2126960"/>
          </a:xfrm>
          <a:prstGeom prst="rect">
            <a:avLst/>
          </a:prstGeom>
        </p:spPr>
      </p:pic>
      <p:pic>
        <p:nvPicPr>
          <p:cNvPr id="144" name="Picture 143" descr="Text, calendar&#10;&#10;Description automatically generated">
            <a:extLst>
              <a:ext uri="{FF2B5EF4-FFF2-40B4-BE49-F238E27FC236}">
                <a16:creationId xmlns:a16="http://schemas.microsoft.com/office/drawing/2014/main" id="{FB57BBBE-1CF4-6398-E0B9-FDD6C62EC2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072" y="2377032"/>
            <a:ext cx="1527048" cy="2126960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7F768949-12CB-A45E-D2F8-D6832B0F36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94448" y="1636106"/>
            <a:ext cx="585216" cy="589091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FA4F4403-B164-63A0-9D72-C0785BCC73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72951" y="1636106"/>
            <a:ext cx="585216" cy="589091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288FDC76-5AEE-07A2-80B4-FD92EAF47D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76846" y="3937855"/>
            <a:ext cx="581366" cy="585216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14CC950A-BF01-1527-4963-AA202A9AF73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62559" y="6239375"/>
            <a:ext cx="585216" cy="58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05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374</Words>
  <Application>Microsoft Office PowerPoint</Application>
  <PresentationFormat>Widescreen</PresentationFormat>
  <Paragraphs>185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White, Westly - V2X</dc:creator>
  <cp:lastModifiedBy>White, Westly - V2X</cp:lastModifiedBy>
  <cp:revision>1</cp:revision>
  <dcterms:created xsi:type="dcterms:W3CDTF">2024-04-04T20:35:36Z</dcterms:created>
  <dcterms:modified xsi:type="dcterms:W3CDTF">2024-04-04T22:32:04Z</dcterms:modified>
</cp:coreProperties>
</file>