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58" r:id="rId5"/>
    <p:sldId id="262" r:id="rId6"/>
    <p:sldId id="261" r:id="rId7"/>
    <p:sldId id="260" r:id="rId8"/>
    <p:sldId id="259" r:id="rId9"/>
    <p:sldId id="264" r:id="rId10"/>
    <p:sldId id="268" r:id="rId11"/>
    <p:sldId id="265" r:id="rId12"/>
    <p:sldId id="269"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478B3-6AAB-CBE8-E7B4-4A94D11315EF}" v="666" dt="2021-12-06T21:21:20.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6,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7720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6,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51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6,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9340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6,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020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6,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9525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6,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84832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6,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704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6,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07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6,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1397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6,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33742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6,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8818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6,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90970141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342306-C49E-412B-A56A-67DBDDD05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7F94B99-C39F-4536-B9FE-D1F4FBD53A8F}"/>
              </a:ext>
            </a:extLst>
          </p:cNvPr>
          <p:cNvPicPr>
            <a:picLocks noChangeAspect="1"/>
          </p:cNvPicPr>
          <p:nvPr/>
        </p:nvPicPr>
        <p:blipFill rotWithShape="1">
          <a:blip r:embed="rId2"/>
          <a:srcRect t="29688"/>
          <a:stretch/>
        </p:blipFill>
        <p:spPr>
          <a:xfrm>
            <a:off x="-1" y="10"/>
            <a:ext cx="12192000" cy="6857991"/>
          </a:xfrm>
          <a:custGeom>
            <a:avLst/>
            <a:gdLst/>
            <a:ahLst/>
            <a:cxnLst/>
            <a:rect l="l" t="t" r="r" b="b"/>
            <a:pathLst>
              <a:path w="12192000" h="6858001">
                <a:moveTo>
                  <a:pt x="424170" y="5138037"/>
                </a:moveTo>
                <a:cubicBezTo>
                  <a:pt x="420631" y="5139454"/>
                  <a:pt x="416160" y="5142711"/>
                  <a:pt x="409816" y="5148812"/>
                </a:cubicBezTo>
                <a:cubicBezTo>
                  <a:pt x="384513" y="5138857"/>
                  <a:pt x="376759" y="5150303"/>
                  <a:pt x="338986" y="5151800"/>
                </a:cubicBezTo>
                <a:cubicBezTo>
                  <a:pt x="325123" y="5143154"/>
                  <a:pt x="312164" y="5144939"/>
                  <a:pt x="298810" y="5149975"/>
                </a:cubicBezTo>
                <a:cubicBezTo>
                  <a:pt x="263615" y="5143861"/>
                  <a:pt x="229134" y="5149769"/>
                  <a:pt x="188339" y="5148846"/>
                </a:cubicBezTo>
                <a:cubicBezTo>
                  <a:pt x="146705" y="5135892"/>
                  <a:pt x="120710" y="5151713"/>
                  <a:pt x="77129" y="5150650"/>
                </a:cubicBezTo>
                <a:cubicBezTo>
                  <a:pt x="38418" y="5128290"/>
                  <a:pt x="43948" y="5173219"/>
                  <a:pt x="8098" y="5168295"/>
                </a:cubicBezTo>
                <a:lnTo>
                  <a:pt x="1" y="5165746"/>
                </a:lnTo>
                <a:lnTo>
                  <a:pt x="1" y="6858000"/>
                </a:lnTo>
                <a:lnTo>
                  <a:pt x="10232860" y="6858000"/>
                </a:lnTo>
                <a:lnTo>
                  <a:pt x="10220407" y="6835765"/>
                </a:lnTo>
                <a:cubicBezTo>
                  <a:pt x="10182003" y="6791243"/>
                  <a:pt x="10087600" y="6802565"/>
                  <a:pt x="10022026" y="6757762"/>
                </a:cubicBezTo>
                <a:cubicBezTo>
                  <a:pt x="9975094" y="6742036"/>
                  <a:pt x="9890498" y="6761609"/>
                  <a:pt x="9882203" y="6723651"/>
                </a:cubicBezTo>
                <a:cubicBezTo>
                  <a:pt x="9854598" y="6741435"/>
                  <a:pt x="9842217" y="6703212"/>
                  <a:pt x="9818566" y="6696063"/>
                </a:cubicBezTo>
                <a:cubicBezTo>
                  <a:pt x="9795728" y="6706492"/>
                  <a:pt x="9788960" y="6693053"/>
                  <a:pt x="9771904" y="6687476"/>
                </a:cubicBezTo>
                <a:cubicBezTo>
                  <a:pt x="9761819" y="6694575"/>
                  <a:pt x="9746945" y="6691639"/>
                  <a:pt x="9744274" y="6680895"/>
                </a:cubicBezTo>
                <a:cubicBezTo>
                  <a:pt x="9757100" y="6659288"/>
                  <a:pt x="9702280" y="6661999"/>
                  <a:pt x="9702272" y="6645623"/>
                </a:cubicBezTo>
                <a:cubicBezTo>
                  <a:pt x="9672878" y="6637308"/>
                  <a:pt x="9536850" y="6635434"/>
                  <a:pt x="9520815" y="6606549"/>
                </a:cubicBezTo>
                <a:cubicBezTo>
                  <a:pt x="9462694" y="6584419"/>
                  <a:pt x="9364629" y="6609780"/>
                  <a:pt x="9338854" y="6604752"/>
                </a:cubicBezTo>
                <a:cubicBezTo>
                  <a:pt x="9301826" y="6646470"/>
                  <a:pt x="9206253" y="6504340"/>
                  <a:pt x="9096712" y="6483405"/>
                </a:cubicBezTo>
                <a:cubicBezTo>
                  <a:pt x="9080776" y="6485371"/>
                  <a:pt x="9072854" y="6483990"/>
                  <a:pt x="9071445" y="6472839"/>
                </a:cubicBezTo>
                <a:cubicBezTo>
                  <a:pt x="9037733" y="6465416"/>
                  <a:pt x="9013244" y="6434113"/>
                  <a:pt x="8985766" y="6442932"/>
                </a:cubicBezTo>
                <a:cubicBezTo>
                  <a:pt x="8957782" y="6428350"/>
                  <a:pt x="8922645" y="6396528"/>
                  <a:pt x="8903538" y="6385345"/>
                </a:cubicBezTo>
                <a:lnTo>
                  <a:pt x="8874169" y="6368574"/>
                </a:lnTo>
                <a:lnTo>
                  <a:pt x="8861902" y="6365959"/>
                </a:lnTo>
                <a:lnTo>
                  <a:pt x="8853873" y="6369328"/>
                </a:lnTo>
                <a:lnTo>
                  <a:pt x="8834271" y="6361166"/>
                </a:lnTo>
                <a:cubicBezTo>
                  <a:pt x="8817275" y="6357159"/>
                  <a:pt x="8768811" y="6350946"/>
                  <a:pt x="8751898" y="6345286"/>
                </a:cubicBezTo>
                <a:cubicBezTo>
                  <a:pt x="8748776" y="6336482"/>
                  <a:pt x="8742014" y="6330840"/>
                  <a:pt x="8732794" y="6327212"/>
                </a:cubicBezTo>
                <a:lnTo>
                  <a:pt x="8711457" y="6323423"/>
                </a:lnTo>
                <a:lnTo>
                  <a:pt x="8698945" y="6311035"/>
                </a:lnTo>
                <a:cubicBezTo>
                  <a:pt x="8693307" y="6308234"/>
                  <a:pt x="8686288" y="6307695"/>
                  <a:pt x="8676966" y="6311045"/>
                </a:cubicBezTo>
                <a:cubicBezTo>
                  <a:pt x="8659160" y="6306470"/>
                  <a:pt x="8609036" y="6288869"/>
                  <a:pt x="8592109" y="6283578"/>
                </a:cubicBezTo>
                <a:lnTo>
                  <a:pt x="8575406" y="6279301"/>
                </a:lnTo>
                <a:lnTo>
                  <a:pt x="8567743" y="6271333"/>
                </a:lnTo>
                <a:cubicBezTo>
                  <a:pt x="8560971" y="6265479"/>
                  <a:pt x="8553359" y="6261637"/>
                  <a:pt x="8544105" y="6262067"/>
                </a:cubicBezTo>
                <a:lnTo>
                  <a:pt x="8534981" y="6264544"/>
                </a:lnTo>
                <a:cubicBezTo>
                  <a:pt x="8534770" y="6263238"/>
                  <a:pt x="8534558" y="6261934"/>
                  <a:pt x="8534347" y="6260628"/>
                </a:cubicBezTo>
                <a:cubicBezTo>
                  <a:pt x="8534165" y="6254552"/>
                  <a:pt x="8531548" y="6248727"/>
                  <a:pt x="8502329" y="6245007"/>
                </a:cubicBezTo>
                <a:cubicBezTo>
                  <a:pt x="8484064" y="6230757"/>
                  <a:pt x="8460296" y="6219075"/>
                  <a:pt x="8433327" y="6211089"/>
                </a:cubicBezTo>
                <a:cubicBezTo>
                  <a:pt x="8427709" y="6216009"/>
                  <a:pt x="8420390" y="6205541"/>
                  <a:pt x="8415974" y="6202794"/>
                </a:cubicBezTo>
                <a:cubicBezTo>
                  <a:pt x="8414286" y="6206457"/>
                  <a:pt x="8402161" y="6205639"/>
                  <a:pt x="8399490" y="6201686"/>
                </a:cubicBezTo>
                <a:cubicBezTo>
                  <a:pt x="8320765" y="6169327"/>
                  <a:pt x="8353074" y="6214472"/>
                  <a:pt x="8311484" y="6182351"/>
                </a:cubicBezTo>
                <a:cubicBezTo>
                  <a:pt x="8303469" y="6179348"/>
                  <a:pt x="8296282" y="6179741"/>
                  <a:pt x="8289612" y="6181576"/>
                </a:cubicBezTo>
                <a:lnTo>
                  <a:pt x="8279273" y="6185905"/>
                </a:lnTo>
                <a:lnTo>
                  <a:pt x="8247464" y="6169167"/>
                </a:lnTo>
                <a:cubicBezTo>
                  <a:pt x="8231409" y="6162506"/>
                  <a:pt x="8214145" y="6156986"/>
                  <a:pt x="8196077" y="6152768"/>
                </a:cubicBezTo>
                <a:cubicBezTo>
                  <a:pt x="8190058" y="6159824"/>
                  <a:pt x="8178350" y="6146423"/>
                  <a:pt x="8172107" y="6143116"/>
                </a:cubicBezTo>
                <a:cubicBezTo>
                  <a:pt x="8170795" y="6148161"/>
                  <a:pt x="8155185" y="6148083"/>
                  <a:pt x="8150882" y="6143014"/>
                </a:cubicBezTo>
                <a:cubicBezTo>
                  <a:pt x="8043325" y="6106278"/>
                  <a:pt x="8094757" y="6164012"/>
                  <a:pt x="8034498" y="6124492"/>
                </a:cubicBezTo>
                <a:cubicBezTo>
                  <a:pt x="8023614" y="6121142"/>
                  <a:pt x="8014563" y="6122270"/>
                  <a:pt x="8006497" y="6125284"/>
                </a:cubicBezTo>
                <a:lnTo>
                  <a:pt x="7991273" y="6133623"/>
                </a:lnTo>
                <a:lnTo>
                  <a:pt x="7982265" y="6128245"/>
                </a:lnTo>
                <a:cubicBezTo>
                  <a:pt x="7944891" y="6121713"/>
                  <a:pt x="7931226" y="6130583"/>
                  <a:pt x="7912085" y="6116164"/>
                </a:cubicBezTo>
                <a:cubicBezTo>
                  <a:pt x="7878698" y="6108552"/>
                  <a:pt x="7840370" y="6103928"/>
                  <a:pt x="7810187" y="6096690"/>
                </a:cubicBezTo>
                <a:cubicBezTo>
                  <a:pt x="7796246" y="6076752"/>
                  <a:pt x="7753799" y="6081964"/>
                  <a:pt x="7730989" y="6072734"/>
                </a:cubicBezTo>
                <a:cubicBezTo>
                  <a:pt x="7721214" y="6064442"/>
                  <a:pt x="7713300" y="6061979"/>
                  <a:pt x="7700459" y="6067006"/>
                </a:cubicBezTo>
                <a:cubicBezTo>
                  <a:pt x="7655845" y="6027129"/>
                  <a:pt x="7669185" y="6060343"/>
                  <a:pt x="7623221" y="6040209"/>
                </a:cubicBezTo>
                <a:cubicBezTo>
                  <a:pt x="7584174" y="6020582"/>
                  <a:pt x="7538418" y="6004445"/>
                  <a:pt x="7505047" y="5967561"/>
                </a:cubicBezTo>
                <a:cubicBezTo>
                  <a:pt x="7499654" y="5957788"/>
                  <a:pt x="7482081" y="5951500"/>
                  <a:pt x="7465796" y="5953517"/>
                </a:cubicBezTo>
                <a:cubicBezTo>
                  <a:pt x="7462992" y="5953864"/>
                  <a:pt x="7460335" y="5954450"/>
                  <a:pt x="7457905" y="5955255"/>
                </a:cubicBezTo>
                <a:cubicBezTo>
                  <a:pt x="7438909" y="5929939"/>
                  <a:pt x="7419483" y="5937312"/>
                  <a:pt x="7412223" y="5921118"/>
                </a:cubicBezTo>
                <a:cubicBezTo>
                  <a:pt x="7372805" y="5907834"/>
                  <a:pt x="7334821" y="5915363"/>
                  <a:pt x="7327761" y="5901038"/>
                </a:cubicBezTo>
                <a:cubicBezTo>
                  <a:pt x="7306340" y="5897895"/>
                  <a:pt x="7272477" y="5906823"/>
                  <a:pt x="7261184" y="5890673"/>
                </a:cubicBezTo>
                <a:cubicBezTo>
                  <a:pt x="7255248" y="5901086"/>
                  <a:pt x="7239803" y="5877939"/>
                  <a:pt x="7225085" y="5882795"/>
                </a:cubicBezTo>
                <a:cubicBezTo>
                  <a:pt x="7214264" y="5887405"/>
                  <a:pt x="7207054" y="5881458"/>
                  <a:pt x="7197451" y="5879354"/>
                </a:cubicBezTo>
                <a:cubicBezTo>
                  <a:pt x="7183450" y="5882063"/>
                  <a:pt x="7143816" y="5866354"/>
                  <a:pt x="7134462" y="5858264"/>
                </a:cubicBezTo>
                <a:cubicBezTo>
                  <a:pt x="7113779" y="5832126"/>
                  <a:pt x="7050656" y="5838460"/>
                  <a:pt x="7033126" y="5818152"/>
                </a:cubicBezTo>
                <a:cubicBezTo>
                  <a:pt x="7025879" y="5814394"/>
                  <a:pt x="7018444" y="5812123"/>
                  <a:pt x="7010931" y="5810784"/>
                </a:cubicBezTo>
                <a:lnTo>
                  <a:pt x="6965772" y="5809570"/>
                </a:lnTo>
                <a:cubicBezTo>
                  <a:pt x="6958379" y="5809773"/>
                  <a:pt x="6951122" y="5809811"/>
                  <a:pt x="6944112" y="5809138"/>
                </a:cubicBezTo>
                <a:cubicBezTo>
                  <a:pt x="6958919" y="5787231"/>
                  <a:pt x="6886934" y="5799790"/>
                  <a:pt x="6910662" y="5784032"/>
                </a:cubicBezTo>
                <a:cubicBezTo>
                  <a:pt x="6874725" y="5776519"/>
                  <a:pt x="6864413" y="5762624"/>
                  <a:pt x="6827210" y="5751855"/>
                </a:cubicBezTo>
                <a:lnTo>
                  <a:pt x="6687442" y="5719421"/>
                </a:lnTo>
                <a:cubicBezTo>
                  <a:pt x="6635980" y="5699070"/>
                  <a:pt x="6610828" y="5697607"/>
                  <a:pt x="6564352" y="5686060"/>
                </a:cubicBezTo>
                <a:cubicBezTo>
                  <a:pt x="6528033" y="5637185"/>
                  <a:pt x="6494010" y="5648754"/>
                  <a:pt x="6467880" y="5616169"/>
                </a:cubicBezTo>
                <a:cubicBezTo>
                  <a:pt x="6416367" y="5601837"/>
                  <a:pt x="6419822" y="5586932"/>
                  <a:pt x="6362159" y="5586807"/>
                </a:cubicBezTo>
                <a:lnTo>
                  <a:pt x="6310657" y="5553477"/>
                </a:lnTo>
                <a:cubicBezTo>
                  <a:pt x="6299083" y="5546856"/>
                  <a:pt x="6295885" y="5548752"/>
                  <a:pt x="6292713" y="5547078"/>
                </a:cubicBezTo>
                <a:lnTo>
                  <a:pt x="6291623" y="5543429"/>
                </a:lnTo>
                <a:lnTo>
                  <a:pt x="6281704" y="5538282"/>
                </a:lnTo>
                <a:lnTo>
                  <a:pt x="6264107" y="5526263"/>
                </a:lnTo>
                <a:lnTo>
                  <a:pt x="6258989" y="5525777"/>
                </a:lnTo>
                <a:lnTo>
                  <a:pt x="6229603" y="5510395"/>
                </a:lnTo>
                <a:lnTo>
                  <a:pt x="6228332" y="5511020"/>
                </a:lnTo>
                <a:cubicBezTo>
                  <a:pt x="6224808" y="5512072"/>
                  <a:pt x="6220944" y="5512187"/>
                  <a:pt x="6216260" y="5510345"/>
                </a:cubicBezTo>
                <a:cubicBezTo>
                  <a:pt x="6210740" y="5525445"/>
                  <a:pt x="6208492" y="5513908"/>
                  <a:pt x="6195167" y="5507142"/>
                </a:cubicBezTo>
                <a:cubicBezTo>
                  <a:pt x="6176634" y="5504447"/>
                  <a:pt x="6121193" y="5496797"/>
                  <a:pt x="6105064" y="5494176"/>
                </a:cubicBezTo>
                <a:lnTo>
                  <a:pt x="6098392" y="5491417"/>
                </a:lnTo>
                <a:lnTo>
                  <a:pt x="6098057" y="5491548"/>
                </a:lnTo>
                <a:cubicBezTo>
                  <a:pt x="6096177" y="5491345"/>
                  <a:pt x="6093821" y="5490586"/>
                  <a:pt x="6090617" y="5489007"/>
                </a:cubicBezTo>
                <a:lnTo>
                  <a:pt x="6086227" y="5486388"/>
                </a:lnTo>
                <a:lnTo>
                  <a:pt x="6073282" y="5481036"/>
                </a:lnTo>
                <a:lnTo>
                  <a:pt x="6067488" y="5480426"/>
                </a:lnTo>
                <a:cubicBezTo>
                  <a:pt x="6040063" y="5480093"/>
                  <a:pt x="5951728" y="5481604"/>
                  <a:pt x="5908730" y="5479037"/>
                </a:cubicBezTo>
                <a:cubicBezTo>
                  <a:pt x="5872265" y="5473380"/>
                  <a:pt x="5839094" y="5474990"/>
                  <a:pt x="5809501" y="5465027"/>
                </a:cubicBezTo>
                <a:cubicBezTo>
                  <a:pt x="5795691" y="5468278"/>
                  <a:pt x="5783378" y="5468468"/>
                  <a:pt x="5773910" y="5458581"/>
                </a:cubicBezTo>
                <a:cubicBezTo>
                  <a:pt x="5739320" y="5455590"/>
                  <a:pt x="5728309" y="5465623"/>
                  <a:pt x="5708984" y="5453146"/>
                </a:cubicBezTo>
                <a:cubicBezTo>
                  <a:pt x="5685394" y="5468413"/>
                  <a:pt x="5685992" y="5461186"/>
                  <a:pt x="5678327" y="5454412"/>
                </a:cubicBezTo>
                <a:lnTo>
                  <a:pt x="5677140" y="5453823"/>
                </a:lnTo>
                <a:lnTo>
                  <a:pt x="5673887" y="5456023"/>
                </a:lnTo>
                <a:lnTo>
                  <a:pt x="5668198" y="5456346"/>
                </a:lnTo>
                <a:lnTo>
                  <a:pt x="5653664" y="5453106"/>
                </a:lnTo>
                <a:lnTo>
                  <a:pt x="5648366" y="5451209"/>
                </a:lnTo>
                <a:cubicBezTo>
                  <a:pt x="5644655" y="5450154"/>
                  <a:pt x="5642109" y="5449779"/>
                  <a:pt x="5640260" y="5449878"/>
                </a:cubicBezTo>
                <a:lnTo>
                  <a:pt x="5640006" y="5450061"/>
                </a:lnTo>
                <a:lnTo>
                  <a:pt x="5632515" y="5448391"/>
                </a:lnTo>
                <a:cubicBezTo>
                  <a:pt x="5619998" y="5445077"/>
                  <a:pt x="5607933" y="5441385"/>
                  <a:pt x="5596539" y="5437486"/>
                </a:cubicBezTo>
                <a:cubicBezTo>
                  <a:pt x="5583544" y="5447920"/>
                  <a:pt x="5543214" y="5426318"/>
                  <a:pt x="5542416" y="5449938"/>
                </a:cubicBezTo>
                <a:cubicBezTo>
                  <a:pt x="5526882" y="5445355"/>
                  <a:pt x="5519529" y="5434267"/>
                  <a:pt x="5521246" y="5450133"/>
                </a:cubicBezTo>
                <a:cubicBezTo>
                  <a:pt x="5516029" y="5449054"/>
                  <a:pt x="5512471" y="5449786"/>
                  <a:pt x="5509658" y="5451392"/>
                </a:cubicBezTo>
                <a:lnTo>
                  <a:pt x="5508753" y="5452216"/>
                </a:lnTo>
                <a:lnTo>
                  <a:pt x="5469291" y="5441993"/>
                </a:lnTo>
                <a:lnTo>
                  <a:pt x="5447375" y="5432879"/>
                </a:lnTo>
                <a:lnTo>
                  <a:pt x="5435760" y="5429360"/>
                </a:lnTo>
                <a:lnTo>
                  <a:pt x="5433081" y="5425914"/>
                </a:lnTo>
                <a:cubicBezTo>
                  <a:pt x="5429853" y="5423556"/>
                  <a:pt x="5424794" y="5421926"/>
                  <a:pt x="5415630" y="5421963"/>
                </a:cubicBezTo>
                <a:lnTo>
                  <a:pt x="5413399" y="5422434"/>
                </a:lnTo>
                <a:lnTo>
                  <a:pt x="5399853" y="5415736"/>
                </a:lnTo>
                <a:cubicBezTo>
                  <a:pt x="5395637" y="5412982"/>
                  <a:pt x="5392091" y="5409780"/>
                  <a:pt x="5389520" y="5405967"/>
                </a:cubicBezTo>
                <a:cubicBezTo>
                  <a:pt x="5335580" y="5415065"/>
                  <a:pt x="5292600" y="5391357"/>
                  <a:pt x="5237937" y="5385377"/>
                </a:cubicBezTo>
                <a:cubicBezTo>
                  <a:pt x="5207993" y="5376752"/>
                  <a:pt x="5126456" y="5381084"/>
                  <a:pt x="5119496" y="5352643"/>
                </a:cubicBezTo>
                <a:cubicBezTo>
                  <a:pt x="5080107" y="5344358"/>
                  <a:pt x="5054089" y="5342197"/>
                  <a:pt x="5001601" y="5335667"/>
                </a:cubicBezTo>
                <a:cubicBezTo>
                  <a:pt x="4950440" y="5305462"/>
                  <a:pt x="4862311" y="5312335"/>
                  <a:pt x="4801046" y="5292281"/>
                </a:cubicBezTo>
                <a:cubicBezTo>
                  <a:pt x="4760767" y="5309390"/>
                  <a:pt x="4784753" y="5291346"/>
                  <a:pt x="4747748" y="5289636"/>
                </a:cubicBezTo>
                <a:cubicBezTo>
                  <a:pt x="4762748" y="5270206"/>
                  <a:pt x="4701198" y="5294183"/>
                  <a:pt x="4705062" y="5270079"/>
                </a:cubicBezTo>
                <a:cubicBezTo>
                  <a:pt x="4698206" y="5270532"/>
                  <a:pt x="4691442" y="5271728"/>
                  <a:pt x="4684625" y="5273113"/>
                </a:cubicBezTo>
                <a:lnTo>
                  <a:pt x="4681053" y="5273825"/>
                </a:lnTo>
                <a:lnTo>
                  <a:pt x="4667771" y="5272561"/>
                </a:lnTo>
                <a:lnTo>
                  <a:pt x="4662767" y="5277347"/>
                </a:lnTo>
                <a:lnTo>
                  <a:pt x="4641874" y="5279132"/>
                </a:lnTo>
                <a:cubicBezTo>
                  <a:pt x="4634243" y="5279004"/>
                  <a:pt x="4626260" y="5277939"/>
                  <a:pt x="4617779" y="5275371"/>
                </a:cubicBezTo>
                <a:cubicBezTo>
                  <a:pt x="4598555" y="5262359"/>
                  <a:pt x="4562195" y="5268321"/>
                  <a:pt x="4532041" y="5262571"/>
                </a:cubicBezTo>
                <a:lnTo>
                  <a:pt x="4518829" y="5257331"/>
                </a:lnTo>
                <a:lnTo>
                  <a:pt x="4472184" y="5254623"/>
                </a:lnTo>
                <a:cubicBezTo>
                  <a:pt x="4459012" y="5253412"/>
                  <a:pt x="4445463" y="5251669"/>
                  <a:pt x="4431409" y="5248968"/>
                </a:cubicBezTo>
                <a:lnTo>
                  <a:pt x="4405730" y="5242275"/>
                </a:lnTo>
                <a:lnTo>
                  <a:pt x="4398381" y="5243052"/>
                </a:lnTo>
                <a:cubicBezTo>
                  <a:pt x="4386449" y="5240842"/>
                  <a:pt x="4372252" y="5231428"/>
                  <a:pt x="4371649" y="5239888"/>
                </a:cubicBezTo>
                <a:lnTo>
                  <a:pt x="4358886" y="5234795"/>
                </a:lnTo>
                <a:lnTo>
                  <a:pt x="4343991" y="5239146"/>
                </a:lnTo>
                <a:cubicBezTo>
                  <a:pt x="4342160" y="5240427"/>
                  <a:pt x="4340669" y="5241867"/>
                  <a:pt x="4339562" y="5243414"/>
                </a:cubicBezTo>
                <a:lnTo>
                  <a:pt x="4321286" y="5238121"/>
                </a:lnTo>
                <a:lnTo>
                  <a:pt x="4304714" y="5240253"/>
                </a:lnTo>
                <a:lnTo>
                  <a:pt x="4292026" y="5234939"/>
                </a:lnTo>
                <a:lnTo>
                  <a:pt x="4286278" y="5234703"/>
                </a:lnTo>
                <a:lnTo>
                  <a:pt x="4271843" y="5234718"/>
                </a:lnTo>
                <a:cubicBezTo>
                  <a:pt x="4264335" y="5235163"/>
                  <a:pt x="4255896" y="5235803"/>
                  <a:pt x="4246654" y="5235901"/>
                </a:cubicBezTo>
                <a:lnTo>
                  <a:pt x="4239016" y="5235376"/>
                </a:lnTo>
                <a:lnTo>
                  <a:pt x="4220827" y="5240574"/>
                </a:lnTo>
                <a:cubicBezTo>
                  <a:pt x="4207542" y="5244578"/>
                  <a:pt x="4197250" y="5247055"/>
                  <a:pt x="4187718" y="5242092"/>
                </a:cubicBezTo>
                <a:cubicBezTo>
                  <a:pt x="4168223" y="5246878"/>
                  <a:pt x="4150621" y="5266466"/>
                  <a:pt x="4126557" y="5256449"/>
                </a:cubicBezTo>
                <a:cubicBezTo>
                  <a:pt x="4131887" y="5267539"/>
                  <a:pt x="4097973" y="5252921"/>
                  <a:pt x="4091247" y="5262278"/>
                </a:cubicBezTo>
                <a:cubicBezTo>
                  <a:pt x="4087295" y="5270061"/>
                  <a:pt x="4076085" y="5267439"/>
                  <a:pt x="4066683" y="5268982"/>
                </a:cubicBezTo>
                <a:cubicBezTo>
                  <a:pt x="4058472" y="5276231"/>
                  <a:pt x="4012988" y="5276524"/>
                  <a:pt x="3998089" y="5272801"/>
                </a:cubicBezTo>
                <a:cubicBezTo>
                  <a:pt x="3957293" y="5257428"/>
                  <a:pt x="3914679" y="5285025"/>
                  <a:pt x="3881853" y="5273593"/>
                </a:cubicBezTo>
                <a:cubicBezTo>
                  <a:pt x="3872698" y="5272881"/>
                  <a:pt x="3864806" y="5273518"/>
                  <a:pt x="3857744" y="5274992"/>
                </a:cubicBezTo>
                <a:lnTo>
                  <a:pt x="3839551" y="5281090"/>
                </a:lnTo>
                <a:lnTo>
                  <a:pt x="3837537" y="5286771"/>
                </a:lnTo>
                <a:lnTo>
                  <a:pt x="3824683" y="5288326"/>
                </a:lnTo>
                <a:lnTo>
                  <a:pt x="3821794" y="5289763"/>
                </a:lnTo>
                <a:cubicBezTo>
                  <a:pt x="3816288" y="5292529"/>
                  <a:pt x="3810733" y="5295104"/>
                  <a:pt x="3804690" y="5296977"/>
                </a:cubicBezTo>
                <a:cubicBezTo>
                  <a:pt x="3795266" y="5272832"/>
                  <a:pt x="3751743" y="5308922"/>
                  <a:pt x="3755041" y="5286973"/>
                </a:cubicBezTo>
                <a:cubicBezTo>
                  <a:pt x="3720203" y="5293060"/>
                  <a:pt x="3732482" y="5270571"/>
                  <a:pt x="3704762" y="5295563"/>
                </a:cubicBezTo>
                <a:cubicBezTo>
                  <a:pt x="3637817" y="5288966"/>
                  <a:pt x="3560727" y="5314057"/>
                  <a:pt x="3497584" y="5295519"/>
                </a:cubicBezTo>
                <a:cubicBezTo>
                  <a:pt x="3511130" y="5304942"/>
                  <a:pt x="3477973" y="5318025"/>
                  <a:pt x="3458496" y="5316179"/>
                </a:cubicBezTo>
                <a:cubicBezTo>
                  <a:pt x="3417933" y="5316399"/>
                  <a:pt x="3316199" y="5298099"/>
                  <a:pt x="3254204" y="5296839"/>
                </a:cubicBezTo>
                <a:cubicBezTo>
                  <a:pt x="3200880" y="5302485"/>
                  <a:pt x="3229929" y="5295584"/>
                  <a:pt x="3185377" y="5315679"/>
                </a:cubicBezTo>
                <a:cubicBezTo>
                  <a:pt x="3180970" y="5312524"/>
                  <a:pt x="3144223" y="5310167"/>
                  <a:pt x="3138878" y="5308383"/>
                </a:cubicBezTo>
                <a:lnTo>
                  <a:pt x="3101673" y="5301204"/>
                </a:lnTo>
                <a:lnTo>
                  <a:pt x="3071638" y="5298594"/>
                </a:lnTo>
                <a:cubicBezTo>
                  <a:pt x="3063259" y="5300547"/>
                  <a:pt x="3057747" y="5300029"/>
                  <a:pt x="3053518" y="5298419"/>
                </a:cubicBezTo>
                <a:lnTo>
                  <a:pt x="3049209" y="5295645"/>
                </a:lnTo>
                <a:lnTo>
                  <a:pt x="3011678" y="5290430"/>
                </a:lnTo>
                <a:lnTo>
                  <a:pt x="3007273" y="5291804"/>
                </a:lnTo>
                <a:lnTo>
                  <a:pt x="2969616" y="5289775"/>
                </a:lnTo>
                <a:cubicBezTo>
                  <a:pt x="2967901" y="5291919"/>
                  <a:pt x="2965033" y="5293372"/>
                  <a:pt x="2959671" y="5293419"/>
                </a:cubicBezTo>
                <a:cubicBezTo>
                  <a:pt x="2969778" y="5308421"/>
                  <a:pt x="2957077" y="5299224"/>
                  <a:pt x="2940370" y="5298037"/>
                </a:cubicBezTo>
                <a:cubicBezTo>
                  <a:pt x="2952343" y="5321071"/>
                  <a:pt x="2903756" y="5308593"/>
                  <a:pt x="2897455" y="5321415"/>
                </a:cubicBezTo>
                <a:cubicBezTo>
                  <a:pt x="2884914" y="5320025"/>
                  <a:pt x="2871868" y="5318973"/>
                  <a:pt x="2858612" y="5318386"/>
                </a:cubicBezTo>
                <a:lnTo>
                  <a:pt x="2850847" y="5318336"/>
                </a:lnTo>
                <a:cubicBezTo>
                  <a:pt x="2850802" y="5318412"/>
                  <a:pt x="2850758" y="5318489"/>
                  <a:pt x="2850713" y="5318566"/>
                </a:cubicBezTo>
                <a:cubicBezTo>
                  <a:pt x="2849071" y="5319049"/>
                  <a:pt x="2846535" y="5319218"/>
                  <a:pt x="2842565" y="5318974"/>
                </a:cubicBezTo>
                <a:lnTo>
                  <a:pt x="2836689" y="5318244"/>
                </a:lnTo>
                <a:lnTo>
                  <a:pt x="2821624" y="5318147"/>
                </a:lnTo>
                <a:lnTo>
                  <a:pt x="2816581" y="5319651"/>
                </a:lnTo>
                <a:lnTo>
                  <a:pt x="2814783" y="5322463"/>
                </a:lnTo>
                <a:lnTo>
                  <a:pt x="2813379" y="5322140"/>
                </a:lnTo>
                <a:cubicBezTo>
                  <a:pt x="2802709" y="5317184"/>
                  <a:pt x="2799370" y="5310064"/>
                  <a:pt x="2785957" y="5329779"/>
                </a:cubicBezTo>
                <a:cubicBezTo>
                  <a:pt x="2761532" y="5321742"/>
                  <a:pt x="2756836" y="5333761"/>
                  <a:pt x="2723518" y="5338101"/>
                </a:cubicBezTo>
                <a:cubicBezTo>
                  <a:pt x="2709522" y="5330511"/>
                  <a:pt x="2698336" y="5333270"/>
                  <a:pt x="2687427" y="5339308"/>
                </a:cubicBezTo>
                <a:cubicBezTo>
                  <a:pt x="2654941" y="5335853"/>
                  <a:pt x="2625399" y="5344352"/>
                  <a:pt x="2588930" y="5346504"/>
                </a:cubicBezTo>
                <a:cubicBezTo>
                  <a:pt x="2549402" y="5336705"/>
                  <a:pt x="2529317" y="5354466"/>
                  <a:pt x="2490342" y="5356688"/>
                </a:cubicBezTo>
                <a:cubicBezTo>
                  <a:pt x="2456446" y="5339697"/>
                  <a:pt x="2462590" y="5371614"/>
                  <a:pt x="2442656" y="5378373"/>
                </a:cubicBezTo>
                <a:lnTo>
                  <a:pt x="2437016" y="5378997"/>
                </a:lnTo>
                <a:lnTo>
                  <a:pt x="2422272" y="5376524"/>
                </a:lnTo>
                <a:lnTo>
                  <a:pt x="2416836" y="5374904"/>
                </a:lnTo>
                <a:cubicBezTo>
                  <a:pt x="2413051" y="5374047"/>
                  <a:pt x="2410484" y="5373805"/>
                  <a:pt x="2408651" y="5374002"/>
                </a:cubicBezTo>
                <a:lnTo>
                  <a:pt x="2408415" y="5374199"/>
                </a:lnTo>
                <a:lnTo>
                  <a:pt x="2400815" y="5372924"/>
                </a:lnTo>
                <a:cubicBezTo>
                  <a:pt x="2388069" y="5370271"/>
                  <a:pt x="2375744" y="5367214"/>
                  <a:pt x="2364067" y="5363916"/>
                </a:cubicBezTo>
                <a:cubicBezTo>
                  <a:pt x="2352019" y="5375037"/>
                  <a:pt x="2310029" y="5355562"/>
                  <a:pt x="2311247" y="5379223"/>
                </a:cubicBezTo>
                <a:cubicBezTo>
                  <a:pt x="2295391" y="5375459"/>
                  <a:pt x="2287126" y="5364760"/>
                  <a:pt x="2290188" y="5380535"/>
                </a:cubicBezTo>
                <a:cubicBezTo>
                  <a:pt x="2284902" y="5379730"/>
                  <a:pt x="2281422" y="5380650"/>
                  <a:pt x="2278760" y="5382406"/>
                </a:cubicBezTo>
                <a:lnTo>
                  <a:pt x="2277929" y="5383278"/>
                </a:lnTo>
                <a:lnTo>
                  <a:pt x="2242720" y="5374533"/>
                </a:lnTo>
                <a:lnTo>
                  <a:pt x="2237766" y="5375135"/>
                </a:lnTo>
                <a:lnTo>
                  <a:pt x="2215171" y="5367180"/>
                </a:lnTo>
                <a:lnTo>
                  <a:pt x="2203308" y="5364272"/>
                </a:lnTo>
                <a:lnTo>
                  <a:pt x="2200349" y="5360969"/>
                </a:lnTo>
                <a:cubicBezTo>
                  <a:pt x="2196931" y="5358779"/>
                  <a:pt x="2191757" y="5357418"/>
                  <a:pt x="2182639" y="5357939"/>
                </a:cubicBezTo>
                <a:lnTo>
                  <a:pt x="2180456" y="5358525"/>
                </a:lnTo>
                <a:lnTo>
                  <a:pt x="2166399" y="5352543"/>
                </a:lnTo>
                <a:cubicBezTo>
                  <a:pt x="2161969" y="5350011"/>
                  <a:pt x="2158166" y="5346997"/>
                  <a:pt x="2155279" y="5343320"/>
                </a:cubicBezTo>
                <a:cubicBezTo>
                  <a:pt x="2102354" y="5355262"/>
                  <a:pt x="2057543" y="5333823"/>
                  <a:pt x="2002613" y="5330726"/>
                </a:cubicBezTo>
                <a:cubicBezTo>
                  <a:pt x="1942330" y="5319731"/>
                  <a:pt x="1861746" y="5297679"/>
                  <a:pt x="1821825" y="5291472"/>
                </a:cubicBezTo>
                <a:cubicBezTo>
                  <a:pt x="1803546" y="5286648"/>
                  <a:pt x="1711733" y="5282438"/>
                  <a:pt x="1720721" y="5293484"/>
                </a:cubicBezTo>
                <a:cubicBezTo>
                  <a:pt x="1667212" y="5265981"/>
                  <a:pt x="1633016" y="5281032"/>
                  <a:pt x="1570313" y="5264210"/>
                </a:cubicBezTo>
                <a:cubicBezTo>
                  <a:pt x="1531674" y="5283444"/>
                  <a:pt x="1543422" y="5260603"/>
                  <a:pt x="1506438" y="5260847"/>
                </a:cubicBezTo>
                <a:cubicBezTo>
                  <a:pt x="1485083" y="5258087"/>
                  <a:pt x="1471128" y="5249703"/>
                  <a:pt x="1459837" y="5247653"/>
                </a:cubicBezTo>
                <a:lnTo>
                  <a:pt x="1438689" y="5248553"/>
                </a:lnTo>
                <a:lnTo>
                  <a:pt x="1425361" y="5247991"/>
                </a:lnTo>
                <a:lnTo>
                  <a:pt x="1420783" y="5253040"/>
                </a:lnTo>
                <a:lnTo>
                  <a:pt x="1400135" y="5255927"/>
                </a:lnTo>
                <a:cubicBezTo>
                  <a:pt x="1373565" y="5253054"/>
                  <a:pt x="1296003" y="5240364"/>
                  <a:pt x="1261360" y="5235803"/>
                </a:cubicBezTo>
                <a:cubicBezTo>
                  <a:pt x="1248435" y="5229929"/>
                  <a:pt x="1203652" y="5223011"/>
                  <a:pt x="1192275" y="5228564"/>
                </a:cubicBezTo>
                <a:cubicBezTo>
                  <a:pt x="1182340" y="5228536"/>
                  <a:pt x="1172533" y="5224286"/>
                  <a:pt x="1165093" y="5231015"/>
                </a:cubicBezTo>
                <a:cubicBezTo>
                  <a:pt x="1154213" y="5238795"/>
                  <a:pt x="1127605" y="5219618"/>
                  <a:pt x="1127765" y="5230940"/>
                </a:cubicBezTo>
                <a:cubicBezTo>
                  <a:pt x="1108724" y="5217668"/>
                  <a:pt x="1082488" y="5233396"/>
                  <a:pt x="1061159" y="5234834"/>
                </a:cubicBezTo>
                <a:cubicBezTo>
                  <a:pt x="1046983" y="5222442"/>
                  <a:pt x="1016217" y="5237680"/>
                  <a:pt x="972937" y="5233065"/>
                </a:cubicBezTo>
                <a:cubicBezTo>
                  <a:pt x="939888" y="5228513"/>
                  <a:pt x="905779" y="5219380"/>
                  <a:pt x="862867" y="5207522"/>
                </a:cubicBezTo>
                <a:cubicBezTo>
                  <a:pt x="812436" y="5178795"/>
                  <a:pt x="761812" y="5172745"/>
                  <a:pt x="715464" y="5161912"/>
                </a:cubicBezTo>
                <a:cubicBezTo>
                  <a:pt x="662499" y="5152035"/>
                  <a:pt x="692593" y="5181401"/>
                  <a:pt x="630248" y="5152128"/>
                </a:cubicBezTo>
                <a:cubicBezTo>
                  <a:pt x="621180" y="5159682"/>
                  <a:pt x="612603" y="5158955"/>
                  <a:pt x="599181" y="5152969"/>
                </a:cubicBezTo>
                <a:cubicBezTo>
                  <a:pt x="573307" y="5148806"/>
                  <a:pt x="570686" y="5170495"/>
                  <a:pt x="547181" y="5154111"/>
                </a:cubicBezTo>
                <a:cubicBezTo>
                  <a:pt x="549410" y="5166246"/>
                  <a:pt x="496844" y="5152022"/>
                  <a:pt x="506290" y="5165583"/>
                </a:cubicBezTo>
                <a:cubicBezTo>
                  <a:pt x="485788" y="5162904"/>
                  <a:pt x="440249" y="5140832"/>
                  <a:pt x="424170" y="5138037"/>
                </a:cubicBezTo>
                <a:close/>
                <a:moveTo>
                  <a:pt x="0" y="1"/>
                </a:moveTo>
                <a:lnTo>
                  <a:pt x="8566207" y="1"/>
                </a:lnTo>
                <a:lnTo>
                  <a:pt x="8580495" y="6325"/>
                </a:lnTo>
                <a:cubicBezTo>
                  <a:pt x="8596450" y="-2564"/>
                  <a:pt x="8595265" y="32752"/>
                  <a:pt x="8623441" y="22251"/>
                </a:cubicBezTo>
                <a:cubicBezTo>
                  <a:pt x="8636141" y="23328"/>
                  <a:pt x="8634367" y="8204"/>
                  <a:pt x="8656693" y="12785"/>
                </a:cubicBezTo>
                <a:cubicBezTo>
                  <a:pt x="8700150" y="13"/>
                  <a:pt x="8728803" y="25903"/>
                  <a:pt x="8760926" y="28552"/>
                </a:cubicBezTo>
                <a:cubicBezTo>
                  <a:pt x="8796379" y="33892"/>
                  <a:pt x="8767843" y="35157"/>
                  <a:pt x="8818432" y="25135"/>
                </a:cubicBezTo>
                <a:cubicBezTo>
                  <a:pt x="8835233" y="31594"/>
                  <a:pt x="8854495" y="41940"/>
                  <a:pt x="8865264" y="49656"/>
                </a:cubicBezTo>
                <a:cubicBezTo>
                  <a:pt x="8857890" y="60263"/>
                  <a:pt x="8895296" y="61476"/>
                  <a:pt x="8883048" y="71429"/>
                </a:cubicBezTo>
                <a:cubicBezTo>
                  <a:pt x="8889978" y="84293"/>
                  <a:pt x="8901886" y="68582"/>
                  <a:pt x="8909255" y="80078"/>
                </a:cubicBezTo>
                <a:cubicBezTo>
                  <a:pt x="8919916" y="81887"/>
                  <a:pt x="8934174" y="78230"/>
                  <a:pt x="8947015" y="82283"/>
                </a:cubicBezTo>
                <a:cubicBezTo>
                  <a:pt x="8966581" y="79993"/>
                  <a:pt x="8965299" y="92691"/>
                  <a:pt x="8986296" y="104392"/>
                </a:cubicBezTo>
                <a:cubicBezTo>
                  <a:pt x="8998619" y="100189"/>
                  <a:pt x="9005185" y="105378"/>
                  <a:pt x="9010342" y="113680"/>
                </a:cubicBezTo>
                <a:cubicBezTo>
                  <a:pt x="9033677" y="117644"/>
                  <a:pt x="9050566" y="132521"/>
                  <a:pt x="9074515" y="142811"/>
                </a:cubicBezTo>
                <a:cubicBezTo>
                  <a:pt x="9104989" y="142213"/>
                  <a:pt x="9112015" y="163935"/>
                  <a:pt x="9137640" y="174857"/>
                </a:cubicBezTo>
                <a:cubicBezTo>
                  <a:pt x="9156929" y="185799"/>
                  <a:pt x="9176414" y="202560"/>
                  <a:pt x="9190250" y="208462"/>
                </a:cubicBezTo>
                <a:lnTo>
                  <a:pt x="9220655" y="210269"/>
                </a:lnTo>
                <a:cubicBezTo>
                  <a:pt x="9224695" y="223750"/>
                  <a:pt x="9260439" y="214336"/>
                  <a:pt x="9250811" y="236979"/>
                </a:cubicBezTo>
                <a:cubicBezTo>
                  <a:pt x="9262973" y="236901"/>
                  <a:pt x="9272562" y="228397"/>
                  <a:pt x="9264615" y="242987"/>
                </a:cubicBezTo>
                <a:cubicBezTo>
                  <a:pt x="9268503" y="243398"/>
                  <a:pt x="9270522" y="245072"/>
                  <a:pt x="9271677" y="247371"/>
                </a:cubicBezTo>
                <a:cubicBezTo>
                  <a:pt x="9277419" y="248183"/>
                  <a:pt x="9288867" y="248375"/>
                  <a:pt x="9299065" y="247855"/>
                </a:cubicBezTo>
                <a:lnTo>
                  <a:pt x="9332868" y="244249"/>
                </a:lnTo>
                <a:cubicBezTo>
                  <a:pt x="9336002" y="242898"/>
                  <a:pt x="9340020" y="242743"/>
                  <a:pt x="9346015" y="245298"/>
                </a:cubicBezTo>
                <a:lnTo>
                  <a:pt x="9347277" y="246358"/>
                </a:lnTo>
                <a:lnTo>
                  <a:pt x="9387287" y="236666"/>
                </a:lnTo>
                <a:cubicBezTo>
                  <a:pt x="9391235" y="235211"/>
                  <a:pt x="9412590" y="236679"/>
                  <a:pt x="9415916" y="233766"/>
                </a:cubicBezTo>
                <a:cubicBezTo>
                  <a:pt x="9447394" y="257241"/>
                  <a:pt x="9471660" y="239495"/>
                  <a:pt x="9510093" y="248856"/>
                </a:cubicBezTo>
                <a:cubicBezTo>
                  <a:pt x="9555096" y="251770"/>
                  <a:pt x="9610638" y="251812"/>
                  <a:pt x="9640041" y="254782"/>
                </a:cubicBezTo>
                <a:cubicBezTo>
                  <a:pt x="9694482" y="260083"/>
                  <a:pt x="9729092" y="265495"/>
                  <a:pt x="9762595" y="273598"/>
                </a:cubicBezTo>
                <a:cubicBezTo>
                  <a:pt x="9781666" y="300921"/>
                  <a:pt x="9780748" y="280723"/>
                  <a:pt x="9805759" y="289280"/>
                </a:cubicBezTo>
                <a:cubicBezTo>
                  <a:pt x="9804269" y="266709"/>
                  <a:pt x="9869649" y="320524"/>
                  <a:pt x="9877476" y="296578"/>
                </a:cubicBezTo>
                <a:cubicBezTo>
                  <a:pt x="9881780" y="298894"/>
                  <a:pt x="9885702" y="301892"/>
                  <a:pt x="9889580" y="305081"/>
                </a:cubicBezTo>
                <a:lnTo>
                  <a:pt x="9891616" y="306739"/>
                </a:lnTo>
                <a:lnTo>
                  <a:pt x="9900873" y="309194"/>
                </a:lnTo>
                <a:lnTo>
                  <a:pt x="9902100" y="315114"/>
                </a:lnTo>
                <a:lnTo>
                  <a:pt x="9915042" y="322554"/>
                </a:lnTo>
                <a:cubicBezTo>
                  <a:pt x="9920101" y="324533"/>
                  <a:pt x="9925796" y="325716"/>
                  <a:pt x="9932465" y="325613"/>
                </a:cubicBezTo>
                <a:cubicBezTo>
                  <a:pt x="9956735" y="316194"/>
                  <a:pt x="9986500" y="347179"/>
                  <a:pt x="10016712" y="334288"/>
                </a:cubicBezTo>
                <a:cubicBezTo>
                  <a:pt x="10027669" y="331507"/>
                  <a:pt x="10060637" y="334882"/>
                  <a:pt x="10066292" y="342820"/>
                </a:cubicBezTo>
                <a:cubicBezTo>
                  <a:pt x="10073046" y="345028"/>
                  <a:pt x="10081283" y="343118"/>
                  <a:pt x="10083830" y="351309"/>
                </a:cubicBezTo>
                <a:cubicBezTo>
                  <a:pt x="10088320" y="361292"/>
                  <a:pt x="10113512" y="348705"/>
                  <a:pt x="10109192" y="359635"/>
                </a:cubicBezTo>
                <a:cubicBezTo>
                  <a:pt x="10127052" y="351064"/>
                  <a:pt x="10139009" y="372201"/>
                  <a:pt x="10152949" y="378393"/>
                </a:cubicBezTo>
                <a:cubicBezTo>
                  <a:pt x="10167179" y="369581"/>
                  <a:pt x="10185926" y="377139"/>
                  <a:pt x="10217015" y="382407"/>
                </a:cubicBezTo>
                <a:cubicBezTo>
                  <a:pt x="10232710" y="372150"/>
                  <a:pt x="10234405" y="400236"/>
                  <a:pt x="10263104" y="387329"/>
                </a:cubicBezTo>
                <a:cubicBezTo>
                  <a:pt x="10277138" y="387333"/>
                  <a:pt x="10293605" y="396852"/>
                  <a:pt x="10318870" y="396554"/>
                </a:cubicBezTo>
                <a:cubicBezTo>
                  <a:pt x="10363783" y="380077"/>
                  <a:pt x="10379208" y="385607"/>
                  <a:pt x="10414695" y="385544"/>
                </a:cubicBezTo>
                <a:cubicBezTo>
                  <a:pt x="10454315" y="387894"/>
                  <a:pt x="10422969" y="409565"/>
                  <a:pt x="10476169" y="395241"/>
                </a:cubicBezTo>
                <a:cubicBezTo>
                  <a:pt x="10479514" y="404597"/>
                  <a:pt x="10485606" y="405823"/>
                  <a:pt x="10496942" y="403045"/>
                </a:cubicBezTo>
                <a:cubicBezTo>
                  <a:pt x="10516050" y="404835"/>
                  <a:pt x="10509763" y="426432"/>
                  <a:pt x="10531810" y="415850"/>
                </a:cubicBezTo>
                <a:cubicBezTo>
                  <a:pt x="10525784" y="427103"/>
                  <a:pt x="10566751" y="425153"/>
                  <a:pt x="10555295" y="436163"/>
                </a:cubicBezTo>
                <a:cubicBezTo>
                  <a:pt x="10563894" y="440449"/>
                  <a:pt x="10579000" y="435050"/>
                  <a:pt x="10590465" y="434499"/>
                </a:cubicBezTo>
                <a:lnTo>
                  <a:pt x="10624082" y="432854"/>
                </a:lnTo>
                <a:lnTo>
                  <a:pt x="10650274" y="426692"/>
                </a:lnTo>
                <a:lnTo>
                  <a:pt x="10679600" y="425001"/>
                </a:lnTo>
                <a:cubicBezTo>
                  <a:pt x="10690906" y="436538"/>
                  <a:pt x="10711798" y="418711"/>
                  <a:pt x="10743440" y="420137"/>
                </a:cubicBezTo>
                <a:cubicBezTo>
                  <a:pt x="10755757" y="433383"/>
                  <a:pt x="10764779" y="420940"/>
                  <a:pt x="10788958" y="439490"/>
                </a:cubicBezTo>
                <a:cubicBezTo>
                  <a:pt x="10790141" y="438044"/>
                  <a:pt x="10791575" y="436742"/>
                  <a:pt x="10793215" y="435623"/>
                </a:cubicBezTo>
                <a:cubicBezTo>
                  <a:pt x="10802745" y="429122"/>
                  <a:pt x="10817024" y="430102"/>
                  <a:pt x="10825107" y="437813"/>
                </a:cubicBezTo>
                <a:cubicBezTo>
                  <a:pt x="10864000" y="463233"/>
                  <a:pt x="10894006" y="454973"/>
                  <a:pt x="10928403" y="462494"/>
                </a:cubicBezTo>
                <a:cubicBezTo>
                  <a:pt x="10967490" y="468543"/>
                  <a:pt x="10950288" y="451529"/>
                  <a:pt x="10997825" y="476604"/>
                </a:cubicBezTo>
                <a:cubicBezTo>
                  <a:pt x="11003717" y="468233"/>
                  <a:pt x="11009973" y="468325"/>
                  <a:pt x="11020180" y="473402"/>
                </a:cubicBezTo>
                <a:cubicBezTo>
                  <a:pt x="11039218" y="475682"/>
                  <a:pt x="11039233" y="453416"/>
                  <a:pt x="11057619" y="468313"/>
                </a:cubicBezTo>
                <a:cubicBezTo>
                  <a:pt x="11054960" y="456133"/>
                  <a:pt x="11094137" y="466636"/>
                  <a:pt x="11086145" y="453550"/>
                </a:cubicBezTo>
                <a:cubicBezTo>
                  <a:pt x="11099304" y="443716"/>
                  <a:pt x="11104259" y="462063"/>
                  <a:pt x="11117235" y="453639"/>
                </a:cubicBezTo>
                <a:cubicBezTo>
                  <a:pt x="11129084" y="455268"/>
                  <a:pt x="11142094" y="452520"/>
                  <a:pt x="11157240" y="452736"/>
                </a:cubicBezTo>
                <a:cubicBezTo>
                  <a:pt x="11176367" y="460954"/>
                  <a:pt x="11180975" y="459313"/>
                  <a:pt x="11208113" y="454938"/>
                </a:cubicBezTo>
                <a:cubicBezTo>
                  <a:pt x="11218869" y="462688"/>
                  <a:pt x="11228070" y="459893"/>
                  <a:pt x="11237272" y="453759"/>
                </a:cubicBezTo>
                <a:cubicBezTo>
                  <a:pt x="11263210" y="457321"/>
                  <a:pt x="11287590" y="448707"/>
                  <a:pt x="11317118" y="446565"/>
                </a:cubicBezTo>
                <a:cubicBezTo>
                  <a:pt x="11348294" y="456600"/>
                  <a:pt x="11365692" y="438539"/>
                  <a:pt x="11397244" y="436328"/>
                </a:cubicBezTo>
                <a:cubicBezTo>
                  <a:pt x="11430655" y="434974"/>
                  <a:pt x="11419244" y="410859"/>
                  <a:pt x="11445551" y="413161"/>
                </a:cubicBezTo>
                <a:cubicBezTo>
                  <a:pt x="11487482" y="431762"/>
                  <a:pt x="11445376" y="398242"/>
                  <a:pt x="11511323" y="406594"/>
                </a:cubicBezTo>
                <a:cubicBezTo>
                  <a:pt x="11536725" y="407483"/>
                  <a:pt x="11575643" y="413680"/>
                  <a:pt x="11597961" y="418494"/>
                </a:cubicBezTo>
                <a:cubicBezTo>
                  <a:pt x="11639085" y="409038"/>
                  <a:pt x="11615701" y="437546"/>
                  <a:pt x="11645230" y="435478"/>
                </a:cubicBezTo>
                <a:cubicBezTo>
                  <a:pt x="11669338" y="423894"/>
                  <a:pt x="11677700" y="434234"/>
                  <a:pt x="11705300" y="426891"/>
                </a:cubicBezTo>
                <a:cubicBezTo>
                  <a:pt x="11713932" y="447476"/>
                  <a:pt x="11731056" y="425554"/>
                  <a:pt x="11741537" y="431597"/>
                </a:cubicBezTo>
                <a:cubicBezTo>
                  <a:pt x="11759214" y="408416"/>
                  <a:pt x="11789606" y="440304"/>
                  <a:pt x="11807360" y="440354"/>
                </a:cubicBezTo>
                <a:cubicBezTo>
                  <a:pt x="11837349" y="436802"/>
                  <a:pt x="11863234" y="427342"/>
                  <a:pt x="11879039" y="451064"/>
                </a:cubicBezTo>
                <a:cubicBezTo>
                  <a:pt x="11900042" y="450060"/>
                  <a:pt x="11907251" y="444749"/>
                  <a:pt x="11926320" y="448453"/>
                </a:cubicBezTo>
                <a:cubicBezTo>
                  <a:pt x="11947469" y="458311"/>
                  <a:pt x="11989353" y="463338"/>
                  <a:pt x="12007572" y="469756"/>
                </a:cubicBezTo>
                <a:cubicBezTo>
                  <a:pt x="12033154" y="476583"/>
                  <a:pt x="12062750" y="486163"/>
                  <a:pt x="12079811" y="489415"/>
                </a:cubicBezTo>
                <a:cubicBezTo>
                  <a:pt x="12083484" y="497368"/>
                  <a:pt x="12087992" y="497010"/>
                  <a:pt x="12095813" y="492801"/>
                </a:cubicBezTo>
                <a:cubicBezTo>
                  <a:pt x="12119374" y="491449"/>
                  <a:pt x="12146391" y="502966"/>
                  <a:pt x="12171404" y="515934"/>
                </a:cubicBezTo>
                <a:lnTo>
                  <a:pt x="12191999" y="527050"/>
                </a:lnTo>
                <a:lnTo>
                  <a:pt x="12191999" y="6858001"/>
                </a:lnTo>
                <a:lnTo>
                  <a:pt x="0" y="6858001"/>
                </a:lnTo>
                <a:close/>
                <a:moveTo>
                  <a:pt x="8566205" y="0"/>
                </a:moveTo>
                <a:lnTo>
                  <a:pt x="12192000" y="0"/>
                </a:lnTo>
                <a:lnTo>
                  <a:pt x="12192000" y="527050"/>
                </a:lnTo>
                <a:lnTo>
                  <a:pt x="12191999" y="527050"/>
                </a:lnTo>
                <a:lnTo>
                  <a:pt x="12191999" y="1"/>
                </a:lnTo>
                <a:lnTo>
                  <a:pt x="8566207" y="1"/>
                </a:lnTo>
                <a:close/>
              </a:path>
            </a:pathLst>
          </a:custGeom>
        </p:spPr>
      </p:pic>
      <p:sp>
        <p:nvSpPr>
          <p:cNvPr id="2" name="Title 1">
            <a:extLst>
              <a:ext uri="{FF2B5EF4-FFF2-40B4-BE49-F238E27FC236}">
                <a16:creationId xmlns:a16="http://schemas.microsoft.com/office/drawing/2014/main" id="{151450E7-C076-4210-B651-2098956E380B}"/>
              </a:ext>
            </a:extLst>
          </p:cNvPr>
          <p:cNvSpPr>
            <a:spLocks noGrp="1"/>
          </p:cNvSpPr>
          <p:nvPr>
            <p:ph type="ctrTitle"/>
          </p:nvPr>
        </p:nvSpPr>
        <p:spPr>
          <a:xfrm>
            <a:off x="516482" y="5886450"/>
            <a:ext cx="6989548" cy="752889"/>
          </a:xfrm>
        </p:spPr>
        <p:txBody>
          <a:bodyPr anchor="t">
            <a:normAutofit/>
          </a:bodyPr>
          <a:lstStyle/>
          <a:p>
            <a:pPr algn="l"/>
            <a:r>
              <a:rPr lang="en-US" sz="2400"/>
              <a:t>Emergency calc </a:t>
            </a:r>
          </a:p>
        </p:txBody>
      </p:sp>
      <p:sp>
        <p:nvSpPr>
          <p:cNvPr id="3" name="Subtitle 2">
            <a:extLst>
              <a:ext uri="{FF2B5EF4-FFF2-40B4-BE49-F238E27FC236}">
                <a16:creationId xmlns:a16="http://schemas.microsoft.com/office/drawing/2014/main" id="{BC2A428E-1F0B-4567-ACAC-190283FC0A56}"/>
              </a:ext>
            </a:extLst>
          </p:cNvPr>
          <p:cNvSpPr>
            <a:spLocks noGrp="1"/>
          </p:cNvSpPr>
          <p:nvPr>
            <p:ph type="subTitle" idx="1"/>
          </p:nvPr>
        </p:nvSpPr>
        <p:spPr>
          <a:xfrm>
            <a:off x="516482" y="5403849"/>
            <a:ext cx="5553331" cy="482599"/>
          </a:xfrm>
        </p:spPr>
        <p:txBody>
          <a:bodyPr anchor="b">
            <a:normAutofit/>
          </a:bodyPr>
          <a:lstStyle/>
          <a:p>
            <a:pPr algn="l">
              <a:lnSpc>
                <a:spcPct val="90000"/>
              </a:lnSpc>
            </a:pPr>
            <a:r>
              <a:rPr lang="en-US" sz="1500" dirty="0"/>
              <a:t>Developers: Dylan Engle, Eric Bunch, Weston Abner</a:t>
            </a:r>
          </a:p>
          <a:p>
            <a:pPr algn="l">
              <a:lnSpc>
                <a:spcPct val="90000"/>
              </a:lnSpc>
            </a:pPr>
            <a:endParaRPr lang="en-US" sz="1500" dirty="0"/>
          </a:p>
        </p:txBody>
      </p:sp>
    </p:spTree>
    <p:extLst>
      <p:ext uri="{BB962C8B-B14F-4D97-AF65-F5344CB8AC3E}">
        <p14:creationId xmlns:p14="http://schemas.microsoft.com/office/powerpoint/2010/main" val="198092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366-CEE2-435C-978E-A86DCDAF01CC}"/>
              </a:ext>
            </a:extLst>
          </p:cNvPr>
          <p:cNvSpPr>
            <a:spLocks noGrp="1"/>
          </p:cNvSpPr>
          <p:nvPr>
            <p:ph type="title"/>
          </p:nvPr>
        </p:nvSpPr>
        <p:spPr/>
        <p:txBody>
          <a:bodyPr/>
          <a:lstStyle/>
          <a:p>
            <a:r>
              <a:rPr lang="en-US" dirty="0"/>
              <a:t>UI Changes</a:t>
            </a:r>
          </a:p>
        </p:txBody>
      </p:sp>
      <p:sp>
        <p:nvSpPr>
          <p:cNvPr id="3" name="Content Placeholder 2">
            <a:extLst>
              <a:ext uri="{FF2B5EF4-FFF2-40B4-BE49-F238E27FC236}">
                <a16:creationId xmlns:a16="http://schemas.microsoft.com/office/drawing/2014/main" id="{52EDDFFC-7630-4401-B5D4-F6F4A0027BC9}"/>
              </a:ext>
            </a:extLst>
          </p:cNvPr>
          <p:cNvSpPr>
            <a:spLocks noGrp="1"/>
          </p:cNvSpPr>
          <p:nvPr>
            <p:ph idx="1"/>
          </p:nvPr>
        </p:nvSpPr>
        <p:spPr/>
        <p:txBody>
          <a:bodyPr/>
          <a:lstStyle/>
          <a:p>
            <a:r>
              <a:rPr lang="en-US" dirty="0"/>
              <a:t>Due to scope, there were a few changes we were unable to lock into completion.</a:t>
            </a:r>
          </a:p>
          <a:p>
            <a:endParaRPr lang="en-US" dirty="0"/>
          </a:p>
          <a:p>
            <a:r>
              <a:rPr lang="en-US" dirty="0"/>
              <a:t>The Different colors of multiple functions was something that was close to completion but didn’t make the deadline due to lower prioritization.</a:t>
            </a:r>
          </a:p>
          <a:p>
            <a:endParaRPr lang="en-US" dirty="0"/>
          </a:p>
          <a:p>
            <a:r>
              <a:rPr lang="en-US" dirty="0"/>
              <a:t>The Zoom in and out buttons were phased out due to graph functionality and time frame.</a:t>
            </a:r>
          </a:p>
          <a:p>
            <a:endParaRPr lang="en-US" dirty="0"/>
          </a:p>
          <a:p>
            <a:r>
              <a:rPr lang="en-US" dirty="0"/>
              <a:t>Action Forms were going to be utilized instead of separate webpages, along with a drop down menu for historical functions, but since the code wasn’t completed with enough time to test and debug our current design is as follows.</a:t>
            </a:r>
          </a:p>
        </p:txBody>
      </p:sp>
    </p:spTree>
    <p:extLst>
      <p:ext uri="{BB962C8B-B14F-4D97-AF65-F5344CB8AC3E}">
        <p14:creationId xmlns:p14="http://schemas.microsoft.com/office/powerpoint/2010/main" val="393990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AEC-6037-4D38-9D6B-E21326CD8F5A}"/>
              </a:ext>
            </a:extLst>
          </p:cNvPr>
          <p:cNvSpPr>
            <a:spLocks noGrp="1"/>
          </p:cNvSpPr>
          <p:nvPr>
            <p:ph type="title"/>
          </p:nvPr>
        </p:nvSpPr>
        <p:spPr/>
        <p:txBody>
          <a:bodyPr/>
          <a:lstStyle/>
          <a:p>
            <a:r>
              <a:rPr lang="en-US" dirty="0"/>
              <a:t>Known bugs </a:t>
            </a:r>
          </a:p>
        </p:txBody>
      </p:sp>
      <p:sp>
        <p:nvSpPr>
          <p:cNvPr id="3" name="Content Placeholder 2">
            <a:extLst>
              <a:ext uri="{FF2B5EF4-FFF2-40B4-BE49-F238E27FC236}">
                <a16:creationId xmlns:a16="http://schemas.microsoft.com/office/drawing/2014/main" id="{385DD328-1B2A-427C-9AD8-29C2FC41DACB}"/>
              </a:ext>
            </a:extLst>
          </p:cNvPr>
          <p:cNvSpPr>
            <a:spLocks noGrp="1"/>
          </p:cNvSpPr>
          <p:nvPr>
            <p:ph idx="1"/>
          </p:nvPr>
        </p:nvSpPr>
        <p:spPr/>
        <p:txBody>
          <a:bodyPr vert="horz" lIns="91440" tIns="45720" rIns="91440" bIns="45720" rtlCol="0" anchor="t">
            <a:normAutofit/>
          </a:bodyPr>
          <a:lstStyle/>
          <a:p>
            <a:r>
              <a:rPr lang="en-US" dirty="0"/>
              <a:t>There is currently no user input validator so the calculator will attempt to use any letters passed into the function as an operator. This means if you pass letters into graph function it will crash.</a:t>
            </a:r>
          </a:p>
          <a:p>
            <a:endParaRPr lang="en-US" dirty="0"/>
          </a:p>
          <a:p>
            <a:r>
              <a:rPr lang="en-US" dirty="0">
                <a:ea typeface="Batang"/>
              </a:rPr>
              <a:t>The function to save user inputs is broken. User input in the database can be ran through the use calculation's function but attempting to save data will bring the user a 404 error.</a:t>
            </a:r>
          </a:p>
        </p:txBody>
      </p:sp>
    </p:spTree>
    <p:extLst>
      <p:ext uri="{BB962C8B-B14F-4D97-AF65-F5344CB8AC3E}">
        <p14:creationId xmlns:p14="http://schemas.microsoft.com/office/powerpoint/2010/main" val="336682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7B88-3036-4BAD-B9FA-36DE6129C142}"/>
              </a:ext>
            </a:extLst>
          </p:cNvPr>
          <p:cNvSpPr>
            <a:spLocks noGrp="1"/>
          </p:cNvSpPr>
          <p:nvPr>
            <p:ph type="title"/>
          </p:nvPr>
        </p:nvSpPr>
        <p:spPr/>
        <p:txBody>
          <a:bodyPr/>
          <a:lstStyle/>
          <a:p>
            <a:r>
              <a:rPr lang="en-US" dirty="0"/>
              <a:t>What could we have done differently?</a:t>
            </a:r>
          </a:p>
        </p:txBody>
      </p:sp>
      <p:sp>
        <p:nvSpPr>
          <p:cNvPr id="3" name="Content Placeholder 2">
            <a:extLst>
              <a:ext uri="{FF2B5EF4-FFF2-40B4-BE49-F238E27FC236}">
                <a16:creationId xmlns:a16="http://schemas.microsoft.com/office/drawing/2014/main" id="{ECDD83E0-30CC-4E30-9CD6-2697AF704647}"/>
              </a:ext>
            </a:extLst>
          </p:cNvPr>
          <p:cNvSpPr>
            <a:spLocks noGrp="1"/>
          </p:cNvSpPr>
          <p:nvPr>
            <p:ph idx="1"/>
          </p:nvPr>
        </p:nvSpPr>
        <p:spPr/>
        <p:txBody>
          <a:bodyPr/>
          <a:lstStyle/>
          <a:p>
            <a:pPr marL="0" indent="0">
              <a:buNone/>
            </a:pPr>
            <a:endParaRPr lang="en-US" dirty="0"/>
          </a:p>
          <a:p>
            <a:pPr marL="560070" lvl="1" indent="-285750">
              <a:buFont typeface="Arial" panose="020B0604020202020204" pitchFamily="34" charset="0"/>
              <a:buChar char="•"/>
            </a:pPr>
            <a:r>
              <a:rPr lang="en-US" dirty="0"/>
              <a:t>A better attempt at project management would have helped the scale of the project.</a:t>
            </a:r>
          </a:p>
          <a:p>
            <a:pPr marL="560070" lvl="1" indent="-285750">
              <a:buFont typeface="Arial" panose="020B0604020202020204" pitchFamily="34" charset="0"/>
              <a:buChar char="•"/>
            </a:pPr>
            <a:endParaRPr lang="en-US" dirty="0"/>
          </a:p>
          <a:p>
            <a:pPr marL="560070" lvl="1" indent="-285750">
              <a:buFont typeface="Arial" panose="020B0604020202020204" pitchFamily="34" charset="0"/>
              <a:buChar char="•"/>
            </a:pPr>
            <a:r>
              <a:rPr lang="en-US" dirty="0"/>
              <a:t>By utilizing to-do boards such as Trello it would have saved a lot of time on redundant work and helped to keep fluid priorities as requirements changed.</a:t>
            </a:r>
          </a:p>
          <a:p>
            <a:pPr marL="560070" lvl="1" indent="-285750">
              <a:buFont typeface="Arial" panose="020B0604020202020204" pitchFamily="34" charset="0"/>
              <a:buChar char="•"/>
            </a:pPr>
            <a:endParaRPr lang="en-US" dirty="0"/>
          </a:p>
          <a:p>
            <a:pPr marL="560070" lvl="1" indent="-285750">
              <a:buFont typeface="Arial" panose="020B0604020202020204" pitchFamily="34" charset="0"/>
              <a:buChar char="•"/>
            </a:pPr>
            <a:r>
              <a:rPr lang="en-US" dirty="0"/>
              <a:t>Prioritization of some later features should have been moved up such as the zooming of functions.</a:t>
            </a:r>
          </a:p>
          <a:p>
            <a:pPr lvl="1"/>
            <a:endParaRPr lang="en-US" dirty="0"/>
          </a:p>
          <a:p>
            <a:pPr marL="560070" lvl="1" indent="-285750">
              <a:buFont typeface="Arial" panose="020B0604020202020204" pitchFamily="34" charset="0"/>
              <a:buChar char="•"/>
            </a:pPr>
            <a:r>
              <a:rPr lang="en-US" dirty="0"/>
              <a:t>Targeting a different platform, such as mobile could have had a positive impact on the project by creating a mobile application over a web application.</a:t>
            </a:r>
          </a:p>
        </p:txBody>
      </p:sp>
    </p:spTree>
    <p:extLst>
      <p:ext uri="{BB962C8B-B14F-4D97-AF65-F5344CB8AC3E}">
        <p14:creationId xmlns:p14="http://schemas.microsoft.com/office/powerpoint/2010/main" val="366911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49E9-25C9-4876-AE27-10F109B8B293}"/>
              </a:ext>
            </a:extLst>
          </p:cNvPr>
          <p:cNvSpPr>
            <a:spLocks noGrp="1"/>
          </p:cNvSpPr>
          <p:nvPr>
            <p:ph type="title"/>
          </p:nvPr>
        </p:nvSpPr>
        <p:spPr/>
        <p:txBody>
          <a:bodyPr/>
          <a:lstStyle/>
          <a:p>
            <a:r>
              <a:rPr lang="en-US" dirty="0"/>
              <a:t>The future of the project</a:t>
            </a:r>
          </a:p>
        </p:txBody>
      </p:sp>
      <p:sp>
        <p:nvSpPr>
          <p:cNvPr id="3" name="Content Placeholder 2">
            <a:extLst>
              <a:ext uri="{FF2B5EF4-FFF2-40B4-BE49-F238E27FC236}">
                <a16:creationId xmlns:a16="http://schemas.microsoft.com/office/drawing/2014/main" id="{99B4718E-399C-4DB9-B195-3F118DC1AD3C}"/>
              </a:ext>
            </a:extLst>
          </p:cNvPr>
          <p:cNvSpPr>
            <a:spLocks noGrp="1"/>
          </p:cNvSpPr>
          <p:nvPr>
            <p:ph idx="1"/>
          </p:nvPr>
        </p:nvSpPr>
        <p:spPr/>
        <p:txBody>
          <a:bodyPr/>
          <a:lstStyle/>
          <a:p>
            <a:r>
              <a:rPr lang="en-US" dirty="0"/>
              <a:t>Fix the users function saving, and the user input validation. </a:t>
            </a:r>
          </a:p>
          <a:p>
            <a:endParaRPr lang="en-US" dirty="0"/>
          </a:p>
          <a:p>
            <a:r>
              <a:rPr lang="en-US" dirty="0"/>
              <a:t>Add physics variables</a:t>
            </a:r>
          </a:p>
          <a:p>
            <a:endParaRPr lang="en-US" dirty="0"/>
          </a:p>
          <a:p>
            <a:r>
              <a:rPr lang="en-US" dirty="0"/>
              <a:t>Add inverse trigonometric functions </a:t>
            </a:r>
          </a:p>
          <a:p>
            <a:endParaRPr lang="en-US" dirty="0"/>
          </a:p>
          <a:p>
            <a:r>
              <a:rPr lang="en-US" dirty="0"/>
              <a:t>Add a true zoom function.</a:t>
            </a:r>
          </a:p>
        </p:txBody>
      </p:sp>
    </p:spTree>
    <p:extLst>
      <p:ext uri="{BB962C8B-B14F-4D97-AF65-F5344CB8AC3E}">
        <p14:creationId xmlns:p14="http://schemas.microsoft.com/office/powerpoint/2010/main" val="684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4A38-C811-4729-9FF5-DD3CC97790C6}"/>
              </a:ext>
            </a:extLst>
          </p:cNvPr>
          <p:cNvSpPr>
            <a:spLocks noGrp="1"/>
          </p:cNvSpPr>
          <p:nvPr>
            <p:ph type="title"/>
          </p:nvPr>
        </p:nvSpPr>
        <p:spPr>
          <a:xfrm>
            <a:off x="624751" y="2521199"/>
            <a:ext cx="9810604" cy="1222002"/>
          </a:xfrm>
        </p:spPr>
        <p:txBody>
          <a:bodyPr>
            <a:normAutofit fontScale="90000"/>
          </a:bodyPr>
          <a:lstStyle/>
          <a:p>
            <a:pPr algn="ctr"/>
            <a:r>
              <a:rPr lang="en-US" dirty="0"/>
              <a:t>Thank you for listening to the presentation.</a:t>
            </a:r>
            <a:br>
              <a:rPr lang="en-US" dirty="0"/>
            </a:br>
            <a:r>
              <a:rPr lang="en-US" dirty="0"/>
              <a:t>HAVE A great rest of the year.</a:t>
            </a:r>
          </a:p>
        </p:txBody>
      </p:sp>
    </p:spTree>
    <p:extLst>
      <p:ext uri="{BB962C8B-B14F-4D97-AF65-F5344CB8AC3E}">
        <p14:creationId xmlns:p14="http://schemas.microsoft.com/office/powerpoint/2010/main" val="337997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C03C-2A27-489A-9157-2B2D34BB110B}"/>
              </a:ext>
            </a:extLst>
          </p:cNvPr>
          <p:cNvSpPr>
            <a:spLocks noGrp="1"/>
          </p:cNvSpPr>
          <p:nvPr>
            <p:ph type="title"/>
          </p:nvPr>
        </p:nvSpPr>
        <p:spPr/>
        <p:txBody>
          <a:bodyPr/>
          <a:lstStyle/>
          <a:p>
            <a:r>
              <a:rPr lang="en-US" sz="2800" dirty="0">
                <a:blipFill>
                  <a:blip r:embed="rId2">
                    <a:extLst>
                      <a:ext uri="{28A0092B-C50C-407E-A947-70E740481C1C}">
                        <a14:useLocalDpi xmlns:a14="http://schemas.microsoft.com/office/drawing/2010/main" val="0"/>
                      </a:ext>
                    </a:extLst>
                  </a:blip>
                  <a:tile tx="6350" ty="-127000" sx="65000" sy="64000" flip="none" algn="tl"/>
                </a:blipFill>
              </a:rPr>
              <a:t>What is Emergency calc</a:t>
            </a:r>
            <a:endParaRPr lang="en-US" dirty="0"/>
          </a:p>
        </p:txBody>
      </p:sp>
      <p:sp>
        <p:nvSpPr>
          <p:cNvPr id="3" name="Content Placeholder 2">
            <a:extLst>
              <a:ext uri="{FF2B5EF4-FFF2-40B4-BE49-F238E27FC236}">
                <a16:creationId xmlns:a16="http://schemas.microsoft.com/office/drawing/2014/main" id="{3A5444E3-D55E-4944-9526-A50F13A1A547}"/>
              </a:ext>
            </a:extLst>
          </p:cNvPr>
          <p:cNvSpPr>
            <a:spLocks noGrp="1"/>
          </p:cNvSpPr>
          <p:nvPr>
            <p:ph idx="1"/>
          </p:nvPr>
        </p:nvSpPr>
        <p:spPr/>
        <p:txBody>
          <a:bodyPr/>
          <a:lstStyle/>
          <a:p>
            <a:pPr indent="-182880">
              <a:buFont typeface="Wingdings" pitchFamily="2" charset="2"/>
              <a:buChar char="§"/>
            </a:pPr>
            <a:r>
              <a:rPr lang="en-US" sz="2000" dirty="0"/>
              <a:t>Emergency calc is a web-based calculator</a:t>
            </a:r>
          </a:p>
          <a:p>
            <a:pPr indent="-182880">
              <a:buFont typeface="Wingdings" pitchFamily="2" charset="2"/>
              <a:buChar char="§"/>
            </a:pPr>
            <a:endParaRPr lang="en-US" dirty="0"/>
          </a:p>
          <a:p>
            <a:pPr indent="-182880">
              <a:buFont typeface="Wingdings" pitchFamily="2" charset="2"/>
              <a:buChar char="§"/>
            </a:pPr>
            <a:r>
              <a:rPr lang="en-US" sz="2000" dirty="0"/>
              <a:t>It contains a database, server</a:t>
            </a:r>
            <a:r>
              <a:rPr lang="en-US" dirty="0"/>
              <a:t>, and website</a:t>
            </a:r>
          </a:p>
          <a:p>
            <a:pPr marL="45720" indent="0">
              <a:buNone/>
            </a:pPr>
            <a:endParaRPr lang="en-US" sz="2000" dirty="0"/>
          </a:p>
          <a:p>
            <a:pPr indent="-182880">
              <a:buFont typeface="Wingdings" pitchFamily="2" charset="2"/>
              <a:buChar char="§"/>
            </a:pPr>
            <a:r>
              <a:rPr lang="en-US" sz="2000" dirty="0"/>
              <a:t>Its intended audience is stem students</a:t>
            </a:r>
          </a:p>
          <a:p>
            <a:endParaRPr lang="en-US" dirty="0"/>
          </a:p>
        </p:txBody>
      </p:sp>
    </p:spTree>
    <p:extLst>
      <p:ext uri="{BB962C8B-B14F-4D97-AF65-F5344CB8AC3E}">
        <p14:creationId xmlns:p14="http://schemas.microsoft.com/office/powerpoint/2010/main" val="145309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856E-C63A-4415-AA98-E951C5BD2874}"/>
              </a:ext>
            </a:extLst>
          </p:cNvPr>
          <p:cNvSpPr>
            <a:spLocks noGrp="1"/>
          </p:cNvSpPr>
          <p:nvPr>
            <p:ph type="title"/>
          </p:nvPr>
        </p:nvSpPr>
        <p:spPr/>
        <p:txBody>
          <a:bodyPr/>
          <a:lstStyle/>
          <a:p>
            <a:r>
              <a:rPr lang="en-US" dirty="0"/>
              <a:t>What does emergency calc do</a:t>
            </a:r>
          </a:p>
        </p:txBody>
      </p:sp>
      <p:sp>
        <p:nvSpPr>
          <p:cNvPr id="3" name="Content Placeholder 2">
            <a:extLst>
              <a:ext uri="{FF2B5EF4-FFF2-40B4-BE49-F238E27FC236}">
                <a16:creationId xmlns:a16="http://schemas.microsoft.com/office/drawing/2014/main" id="{EEE101F5-192E-4D7F-93C2-0C786350709B}"/>
              </a:ext>
            </a:extLst>
          </p:cNvPr>
          <p:cNvSpPr>
            <a:spLocks noGrp="1"/>
          </p:cNvSpPr>
          <p:nvPr>
            <p:ph idx="1"/>
          </p:nvPr>
        </p:nvSpPr>
        <p:spPr/>
        <p:txBody>
          <a:bodyPr/>
          <a:lstStyle/>
          <a:p>
            <a:r>
              <a:rPr lang="en-US" dirty="0"/>
              <a:t>Emergency calc solves a couple of problems for stem students</a:t>
            </a:r>
          </a:p>
          <a:p>
            <a:endParaRPr lang="en-US" dirty="0"/>
          </a:p>
          <a:p>
            <a:r>
              <a:rPr lang="en-US" dirty="0"/>
              <a:t>It provides an easy to uses calculator in case the students don’t have on.</a:t>
            </a:r>
          </a:p>
          <a:p>
            <a:endParaRPr lang="en-US" dirty="0"/>
          </a:p>
          <a:p>
            <a:r>
              <a:rPr lang="en-US" dirty="0"/>
              <a:t>It provides a graphing interface that can be used remotely, and the graphs can be saved and shared for use in projects and when working with peers . </a:t>
            </a:r>
          </a:p>
        </p:txBody>
      </p:sp>
    </p:spTree>
    <p:extLst>
      <p:ext uri="{BB962C8B-B14F-4D97-AF65-F5344CB8AC3E}">
        <p14:creationId xmlns:p14="http://schemas.microsoft.com/office/powerpoint/2010/main" val="403789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E5B-CB69-47A4-8872-89E8FB85543C}"/>
              </a:ext>
            </a:extLst>
          </p:cNvPr>
          <p:cNvSpPr>
            <a:spLocks noGrp="1"/>
          </p:cNvSpPr>
          <p:nvPr>
            <p:ph type="title"/>
          </p:nvPr>
        </p:nvSpPr>
        <p:spPr/>
        <p:txBody>
          <a:bodyPr/>
          <a:lstStyle/>
          <a:p>
            <a:r>
              <a:rPr lang="en-US" dirty="0"/>
              <a:t>What does Emergency calc use</a:t>
            </a:r>
          </a:p>
        </p:txBody>
      </p:sp>
      <p:sp>
        <p:nvSpPr>
          <p:cNvPr id="3" name="Content Placeholder 2">
            <a:extLst>
              <a:ext uri="{FF2B5EF4-FFF2-40B4-BE49-F238E27FC236}">
                <a16:creationId xmlns:a16="http://schemas.microsoft.com/office/drawing/2014/main" id="{FB55633F-F311-4552-AEA4-30D684A99B31}"/>
              </a:ext>
            </a:extLst>
          </p:cNvPr>
          <p:cNvSpPr>
            <a:spLocks noGrp="1"/>
          </p:cNvSpPr>
          <p:nvPr>
            <p:ph idx="1"/>
          </p:nvPr>
        </p:nvSpPr>
        <p:spPr>
          <a:xfrm>
            <a:off x="1050879" y="1825625"/>
            <a:ext cx="9810604" cy="4428753"/>
          </a:xfrm>
        </p:spPr>
        <p:txBody>
          <a:bodyPr/>
          <a:lstStyle/>
          <a:p>
            <a:r>
              <a:rPr lang="en-US" dirty="0"/>
              <a:t>Emergency calc is ran using JavaScript and html5 </a:t>
            </a:r>
          </a:p>
          <a:p>
            <a:endParaRPr lang="en-US" dirty="0"/>
          </a:p>
          <a:p>
            <a:r>
              <a:rPr lang="en-US" dirty="0"/>
              <a:t>It is ran on a server coded in java script with a database made using MySQL </a:t>
            </a:r>
          </a:p>
          <a:p>
            <a:endParaRPr lang="en-US" dirty="0"/>
          </a:p>
          <a:p>
            <a:r>
              <a:rPr lang="en-US" dirty="0"/>
              <a:t>The server uses Nodejs and the express library</a:t>
            </a:r>
          </a:p>
          <a:p>
            <a:endParaRPr lang="en-US" dirty="0"/>
          </a:p>
          <a:p>
            <a:r>
              <a:rPr lang="en-US" dirty="0"/>
              <a:t>The graph canvas uses the p5.js library.</a:t>
            </a:r>
          </a:p>
        </p:txBody>
      </p:sp>
    </p:spTree>
    <p:extLst>
      <p:ext uri="{BB962C8B-B14F-4D97-AF65-F5344CB8AC3E}">
        <p14:creationId xmlns:p14="http://schemas.microsoft.com/office/powerpoint/2010/main" val="206372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31FE-F708-4A6C-9F6C-C68C1B01177A}"/>
              </a:ext>
            </a:extLst>
          </p:cNvPr>
          <p:cNvSpPr>
            <a:spLocks noGrp="1"/>
          </p:cNvSpPr>
          <p:nvPr>
            <p:ph type="title"/>
          </p:nvPr>
        </p:nvSpPr>
        <p:spPr/>
        <p:txBody>
          <a:bodyPr/>
          <a:lstStyle/>
          <a:p>
            <a:r>
              <a:rPr lang="en-US" dirty="0"/>
              <a:t>How does the calculator work</a:t>
            </a:r>
          </a:p>
        </p:txBody>
      </p:sp>
      <p:sp>
        <p:nvSpPr>
          <p:cNvPr id="3" name="Content Placeholder 2">
            <a:extLst>
              <a:ext uri="{FF2B5EF4-FFF2-40B4-BE49-F238E27FC236}">
                <a16:creationId xmlns:a16="http://schemas.microsoft.com/office/drawing/2014/main" id="{5355D1BC-101A-4C1E-A2D4-02998EFB140E}"/>
              </a:ext>
            </a:extLst>
          </p:cNvPr>
          <p:cNvSpPr>
            <a:spLocks noGrp="1"/>
          </p:cNvSpPr>
          <p:nvPr>
            <p:ph idx="1"/>
          </p:nvPr>
        </p:nvSpPr>
        <p:spPr/>
        <p:txBody>
          <a:bodyPr/>
          <a:lstStyle/>
          <a:p>
            <a:r>
              <a:rPr lang="en-US" dirty="0"/>
              <a:t>First the calculator form takes user input</a:t>
            </a:r>
          </a:p>
          <a:p>
            <a:endParaRPr lang="en-US" dirty="0"/>
          </a:p>
          <a:p>
            <a:r>
              <a:rPr lang="en-US" dirty="0"/>
              <a:t>The calculator then organizes the inputs as either nums or operators</a:t>
            </a:r>
          </a:p>
          <a:p>
            <a:endParaRPr lang="en-US" dirty="0"/>
          </a:p>
          <a:p>
            <a:r>
              <a:rPr lang="en-US" dirty="0"/>
              <a:t>It then changes it from infix notation to reverse polish notation to make it easier for the computer to read.</a:t>
            </a:r>
          </a:p>
          <a:p>
            <a:endParaRPr lang="en-US" dirty="0"/>
          </a:p>
          <a:p>
            <a:r>
              <a:rPr lang="en-US" dirty="0"/>
              <a:t>It then runs the array in revers polish notation through an algorithm that takes the nums and applies the operators to them and then displays it to the user</a:t>
            </a:r>
          </a:p>
        </p:txBody>
      </p:sp>
    </p:spTree>
    <p:extLst>
      <p:ext uri="{BB962C8B-B14F-4D97-AF65-F5344CB8AC3E}">
        <p14:creationId xmlns:p14="http://schemas.microsoft.com/office/powerpoint/2010/main" val="24158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DDD3-499F-4AFA-BBC6-E6704ABDB3BC}"/>
              </a:ext>
            </a:extLst>
          </p:cNvPr>
          <p:cNvSpPr>
            <a:spLocks noGrp="1"/>
          </p:cNvSpPr>
          <p:nvPr>
            <p:ph type="title"/>
          </p:nvPr>
        </p:nvSpPr>
        <p:spPr/>
        <p:txBody>
          <a:bodyPr/>
          <a:lstStyle/>
          <a:p>
            <a:r>
              <a:rPr lang="en-US" dirty="0"/>
              <a:t>How does the graph canvas work</a:t>
            </a:r>
          </a:p>
        </p:txBody>
      </p:sp>
      <p:sp>
        <p:nvSpPr>
          <p:cNvPr id="3" name="Content Placeholder 2">
            <a:extLst>
              <a:ext uri="{FF2B5EF4-FFF2-40B4-BE49-F238E27FC236}">
                <a16:creationId xmlns:a16="http://schemas.microsoft.com/office/drawing/2014/main" id="{CDBCB9CC-4A71-4544-9D91-21A0E20E9F05}"/>
              </a:ext>
            </a:extLst>
          </p:cNvPr>
          <p:cNvSpPr>
            <a:spLocks noGrp="1"/>
          </p:cNvSpPr>
          <p:nvPr>
            <p:ph idx="1"/>
          </p:nvPr>
        </p:nvSpPr>
        <p:spPr/>
        <p:txBody>
          <a:bodyPr>
            <a:normAutofit lnSpcReduction="10000"/>
          </a:bodyPr>
          <a:lstStyle/>
          <a:p>
            <a:r>
              <a:rPr lang="en-US" dirty="0"/>
              <a:t>The graph canvas works using the p5.js library</a:t>
            </a:r>
          </a:p>
          <a:p>
            <a:endParaRPr lang="en-US" dirty="0"/>
          </a:p>
          <a:p>
            <a:r>
              <a:rPr lang="en-US" dirty="0"/>
              <a:t>It takes an equation runs it through a loop multiple times to get the x and y location of points in the line and then takes these points and puts them in the begin shape function from p5.</a:t>
            </a:r>
          </a:p>
          <a:p>
            <a:endParaRPr lang="en-US" dirty="0"/>
          </a:p>
          <a:p>
            <a:r>
              <a:rPr lang="en-US" dirty="0"/>
              <a:t>The canvas can be adjusted for gridlines and add whatever color the user wants. </a:t>
            </a:r>
          </a:p>
          <a:p>
            <a:endParaRPr lang="en-US" dirty="0"/>
          </a:p>
          <a:p>
            <a:r>
              <a:rPr lang="en-US" dirty="0"/>
              <a:t>It then uses the p5 saveimage function to saves the image as either a jpg or png</a:t>
            </a:r>
          </a:p>
          <a:p>
            <a:endParaRPr lang="en-US" dirty="0"/>
          </a:p>
          <a:p>
            <a:r>
              <a:rPr lang="en-US" dirty="0"/>
              <a:t>The scale of the canvas can be expanded, or lowered can’t zoom in on a single point</a:t>
            </a:r>
          </a:p>
        </p:txBody>
      </p:sp>
    </p:spTree>
    <p:extLst>
      <p:ext uri="{BB962C8B-B14F-4D97-AF65-F5344CB8AC3E}">
        <p14:creationId xmlns:p14="http://schemas.microsoft.com/office/powerpoint/2010/main" val="307931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86B9-001A-44AE-AC0A-A811D8959F42}"/>
              </a:ext>
            </a:extLst>
          </p:cNvPr>
          <p:cNvSpPr>
            <a:spLocks noGrp="1"/>
          </p:cNvSpPr>
          <p:nvPr>
            <p:ph type="title"/>
          </p:nvPr>
        </p:nvSpPr>
        <p:spPr/>
        <p:txBody>
          <a:bodyPr/>
          <a:lstStyle/>
          <a:p>
            <a:r>
              <a:rPr lang="en-US" dirty="0"/>
              <a:t>How does the server work</a:t>
            </a:r>
          </a:p>
        </p:txBody>
      </p:sp>
      <p:sp>
        <p:nvSpPr>
          <p:cNvPr id="3" name="Content Placeholder 2">
            <a:extLst>
              <a:ext uri="{FF2B5EF4-FFF2-40B4-BE49-F238E27FC236}">
                <a16:creationId xmlns:a16="http://schemas.microsoft.com/office/drawing/2014/main" id="{4E65B308-66FE-4347-9536-F30354D173F4}"/>
              </a:ext>
            </a:extLst>
          </p:cNvPr>
          <p:cNvSpPr>
            <a:spLocks noGrp="1"/>
          </p:cNvSpPr>
          <p:nvPr>
            <p:ph idx="1"/>
          </p:nvPr>
        </p:nvSpPr>
        <p:spPr/>
        <p:txBody>
          <a:bodyPr vert="horz" lIns="91440" tIns="45720" rIns="91440" bIns="45720" rtlCol="0" anchor="t">
            <a:normAutofit/>
          </a:bodyPr>
          <a:lstStyle/>
          <a:p>
            <a:r>
              <a:rPr lang="en-US" dirty="0">
                <a:ea typeface="Batang"/>
              </a:rPr>
              <a:t>The local server is based off the express package in node.js.</a:t>
            </a:r>
            <a:endParaRPr lang="en-US"/>
          </a:p>
          <a:p>
            <a:r>
              <a:rPr lang="en-US" dirty="0">
                <a:ea typeface="Batang"/>
              </a:rPr>
              <a:t>This has made many things extremely easy, and others rather difficult.</a:t>
            </a:r>
          </a:p>
          <a:p>
            <a:r>
              <a:rPr lang="en-US" dirty="0">
                <a:ea typeface="Batang"/>
              </a:rPr>
              <a:t>Overall, the choice to use this package to host a server has provided us with a dynamic website experience that has allowed us to quickly create new pages on the fly.</a:t>
            </a:r>
          </a:p>
          <a:p>
            <a:r>
              <a:rPr lang="en-US" dirty="0">
                <a:ea typeface="Batang"/>
              </a:rPr>
              <a:t>Unfortunately, due to time constraints, hosting the server on https through this package proved to be slightly difficult.</a:t>
            </a:r>
          </a:p>
          <a:p>
            <a:r>
              <a:rPr lang="en-US" dirty="0">
                <a:ea typeface="Batang"/>
              </a:rPr>
              <a:t>This led to problems with the graph canvas, and this is how we lost the ability to use the website on google chrome and Microsoft edge, as the package needed for graphing can only be ran on https.</a:t>
            </a:r>
          </a:p>
          <a:p>
            <a:r>
              <a:rPr lang="en-US" dirty="0">
                <a:ea typeface="Batang"/>
              </a:rPr>
              <a:t>For the scale of the project that we did, it was a great choice to use Node.js express to host our server.</a:t>
            </a:r>
          </a:p>
        </p:txBody>
      </p:sp>
    </p:spTree>
    <p:extLst>
      <p:ext uri="{BB962C8B-B14F-4D97-AF65-F5344CB8AC3E}">
        <p14:creationId xmlns:p14="http://schemas.microsoft.com/office/powerpoint/2010/main" val="87305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FDD3-67B8-4739-8453-B34FC39F5D73}"/>
              </a:ext>
            </a:extLst>
          </p:cNvPr>
          <p:cNvSpPr>
            <a:spLocks noGrp="1"/>
          </p:cNvSpPr>
          <p:nvPr>
            <p:ph type="title"/>
          </p:nvPr>
        </p:nvSpPr>
        <p:spPr/>
        <p:txBody>
          <a:bodyPr/>
          <a:lstStyle/>
          <a:p>
            <a:r>
              <a:rPr lang="en-US" dirty="0"/>
              <a:t>How does the database work</a:t>
            </a:r>
          </a:p>
        </p:txBody>
      </p:sp>
      <p:sp>
        <p:nvSpPr>
          <p:cNvPr id="3" name="Content Placeholder 2">
            <a:extLst>
              <a:ext uri="{FF2B5EF4-FFF2-40B4-BE49-F238E27FC236}">
                <a16:creationId xmlns:a16="http://schemas.microsoft.com/office/drawing/2014/main" id="{D12ADA2F-C26D-4CCD-9D55-8EAE776F70BB}"/>
              </a:ext>
            </a:extLst>
          </p:cNvPr>
          <p:cNvSpPr>
            <a:spLocks noGrp="1"/>
          </p:cNvSpPr>
          <p:nvPr>
            <p:ph idx="1"/>
          </p:nvPr>
        </p:nvSpPr>
        <p:spPr/>
        <p:txBody>
          <a:bodyPr vert="horz" lIns="91440" tIns="45720" rIns="91440" bIns="45720" rtlCol="0" anchor="t">
            <a:normAutofit/>
          </a:bodyPr>
          <a:lstStyle/>
          <a:p>
            <a:r>
              <a:rPr lang="en-US" dirty="0">
                <a:ea typeface="Batang"/>
              </a:rPr>
              <a:t>The final database has a very simple design.</a:t>
            </a:r>
          </a:p>
          <a:p>
            <a:endParaRPr lang="en-US" dirty="0"/>
          </a:p>
          <a:p>
            <a:r>
              <a:rPr lang="en-US" dirty="0">
                <a:ea typeface="Batang"/>
              </a:rPr>
              <a:t>There are only two tables. One that stores the user's data, and another to hold the calculation data.</a:t>
            </a:r>
            <a:endParaRPr lang="en-US" dirty="0"/>
          </a:p>
          <a:p>
            <a:endParaRPr lang="en-US" dirty="0"/>
          </a:p>
          <a:p>
            <a:r>
              <a:rPr lang="en-US" dirty="0">
                <a:ea typeface="Batang"/>
              </a:rPr>
              <a:t>Once logged in, Users can choose from a list of created calculations that they have saved into the database.</a:t>
            </a:r>
          </a:p>
          <a:p>
            <a:endParaRPr lang="en-US" dirty="0"/>
          </a:p>
          <a:p>
            <a:r>
              <a:rPr lang="en-US" dirty="0">
                <a:ea typeface="Batang"/>
              </a:rPr>
              <a:t>The selected calculation can be pushed into a field where the corresponding calculation will go.</a:t>
            </a:r>
            <a:endParaRPr lang="en-US" dirty="0"/>
          </a:p>
        </p:txBody>
      </p:sp>
    </p:spTree>
    <p:extLst>
      <p:ext uri="{BB962C8B-B14F-4D97-AF65-F5344CB8AC3E}">
        <p14:creationId xmlns:p14="http://schemas.microsoft.com/office/powerpoint/2010/main" val="310415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0F36-B53B-461A-8844-8953D99D7C77}"/>
              </a:ext>
            </a:extLst>
          </p:cNvPr>
          <p:cNvSpPr>
            <a:spLocks noGrp="1"/>
          </p:cNvSpPr>
          <p:nvPr>
            <p:ph type="title"/>
          </p:nvPr>
        </p:nvSpPr>
        <p:spPr/>
        <p:txBody>
          <a:bodyPr/>
          <a:lstStyle/>
          <a:p>
            <a:r>
              <a:rPr lang="en-US" dirty="0"/>
              <a:t>How is the Ui designed </a:t>
            </a:r>
          </a:p>
        </p:txBody>
      </p:sp>
      <p:sp>
        <p:nvSpPr>
          <p:cNvPr id="3" name="Content Placeholder 2">
            <a:extLst>
              <a:ext uri="{FF2B5EF4-FFF2-40B4-BE49-F238E27FC236}">
                <a16:creationId xmlns:a16="http://schemas.microsoft.com/office/drawing/2014/main" id="{8FA7E12F-2C10-4469-B655-D03D90C1BE8E}"/>
              </a:ext>
            </a:extLst>
          </p:cNvPr>
          <p:cNvSpPr>
            <a:spLocks noGrp="1"/>
          </p:cNvSpPr>
          <p:nvPr>
            <p:ph idx="1"/>
          </p:nvPr>
        </p:nvSpPr>
        <p:spPr/>
        <p:txBody>
          <a:bodyPr/>
          <a:lstStyle/>
          <a:p>
            <a:r>
              <a:rPr lang="en-US" dirty="0"/>
              <a:t>The UI and the menus are all created using HTML/</a:t>
            </a:r>
            <a:r>
              <a:rPr lang="en-US" dirty="0" err="1"/>
              <a:t>Javascript</a:t>
            </a:r>
            <a:r>
              <a:rPr lang="en-US" dirty="0"/>
              <a:t>/CSS</a:t>
            </a:r>
          </a:p>
          <a:p>
            <a:endParaRPr lang="en-US" dirty="0"/>
          </a:p>
          <a:p>
            <a:r>
              <a:rPr lang="en-US" dirty="0"/>
              <a:t>The UI was modelled after the footsteps of other calculators, Desmos/Ti84</a:t>
            </a:r>
          </a:p>
          <a:p>
            <a:endParaRPr lang="en-US" dirty="0"/>
          </a:p>
          <a:p>
            <a:r>
              <a:rPr lang="en-US" dirty="0"/>
              <a:t>The aesthetics and color choices were done due to the preference of darker themes on the team and that in most cases it is easier on the eyes.</a:t>
            </a:r>
          </a:p>
          <a:p>
            <a:endParaRPr lang="en-US" dirty="0"/>
          </a:p>
          <a:p>
            <a:endParaRPr lang="en-US" dirty="0"/>
          </a:p>
        </p:txBody>
      </p:sp>
    </p:spTree>
    <p:extLst>
      <p:ext uri="{BB962C8B-B14F-4D97-AF65-F5344CB8AC3E}">
        <p14:creationId xmlns:p14="http://schemas.microsoft.com/office/powerpoint/2010/main" val="3502198473"/>
      </p:ext>
    </p:extLst>
  </p:cSld>
  <p:clrMapOvr>
    <a:masterClrMapping/>
  </p:clrMapOvr>
</p:sld>
</file>

<file path=ppt/theme/theme1.xml><?xml version="1.0" encoding="utf-8"?>
<a:theme xmlns:a="http://schemas.openxmlformats.org/drawingml/2006/main" name="ArchiveVTI">
  <a:themeElements>
    <a:clrScheme name="AnalogousFromRegularSeedLeftStep">
      <a:dk1>
        <a:srgbClr val="000000"/>
      </a:dk1>
      <a:lt1>
        <a:srgbClr val="FFFFFF"/>
      </a:lt1>
      <a:dk2>
        <a:srgbClr val="28311C"/>
      </a:dk2>
      <a:lt2>
        <a:srgbClr val="F3F1F0"/>
      </a:lt2>
      <a:accent1>
        <a:srgbClr val="3FB0BB"/>
      </a:accent1>
      <a:accent2>
        <a:srgbClr val="31B58A"/>
      </a:accent2>
      <a:accent3>
        <a:srgbClr val="3DB65D"/>
      </a:accent3>
      <a:accent4>
        <a:srgbClr val="47B732"/>
      </a:accent4>
      <a:accent5>
        <a:srgbClr val="7DAE3B"/>
      </a:accent5>
      <a:accent6>
        <a:srgbClr val="A5A72D"/>
      </a:accent6>
      <a:hlink>
        <a:srgbClr val="C25449"/>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43</TotalTime>
  <Words>924</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Bembo</vt:lpstr>
      <vt:lpstr>Wingdings</vt:lpstr>
      <vt:lpstr>ArchiveVTI</vt:lpstr>
      <vt:lpstr>Emergency calc </vt:lpstr>
      <vt:lpstr>What is Emergency calc</vt:lpstr>
      <vt:lpstr>What does emergency calc do</vt:lpstr>
      <vt:lpstr>What does Emergency calc use</vt:lpstr>
      <vt:lpstr>How does the calculator work</vt:lpstr>
      <vt:lpstr>How does the graph canvas work</vt:lpstr>
      <vt:lpstr>How does the server work</vt:lpstr>
      <vt:lpstr>How does the database work</vt:lpstr>
      <vt:lpstr>How is the Ui designed </vt:lpstr>
      <vt:lpstr>UI Changes</vt:lpstr>
      <vt:lpstr>Known bugs </vt:lpstr>
      <vt:lpstr>What could we have done differently?</vt:lpstr>
      <vt:lpstr>The future of the project</vt:lpstr>
      <vt:lpstr>Thank you for listening to the presentation. HAVE A great rest of the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calc </dc:title>
  <dc:creator>Craig Abner</dc:creator>
  <cp:lastModifiedBy>Engle, Dylan M.</cp:lastModifiedBy>
  <cp:revision>72</cp:revision>
  <dcterms:created xsi:type="dcterms:W3CDTF">2021-12-06T17:18:55Z</dcterms:created>
  <dcterms:modified xsi:type="dcterms:W3CDTF">2021-12-07T05:43:26Z</dcterms:modified>
</cp:coreProperties>
</file>