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8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70" r:id="rId10"/>
    <p:sldId id="272" r:id="rId11"/>
    <p:sldId id="273" r:id="rId12"/>
    <p:sldId id="271" r:id="rId13"/>
    <p:sldId id="269" r:id="rId14"/>
    <p:sldId id="267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39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80187B-0687-45E2-BEA9-09B0BC46702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775EE9B-3A71-44CE-9D8A-E3F6828B818D}">
      <dgm:prSet/>
      <dgm:spPr/>
      <dgm:t>
        <a:bodyPr/>
        <a:lstStyle/>
        <a:p>
          <a:r>
            <a:rPr lang="en-US"/>
            <a:t>What is Emergency calc</a:t>
          </a:r>
        </a:p>
      </dgm:t>
    </dgm:pt>
    <dgm:pt modelId="{FD0A3D2E-2F04-4C52-8C3F-37A4716E57EC}" type="parTrans" cxnId="{7BE492D7-F4E2-4BEE-865D-111ED9C83FCF}">
      <dgm:prSet/>
      <dgm:spPr/>
      <dgm:t>
        <a:bodyPr/>
        <a:lstStyle/>
        <a:p>
          <a:endParaRPr lang="en-US"/>
        </a:p>
      </dgm:t>
    </dgm:pt>
    <dgm:pt modelId="{33F5E0FC-3046-4418-9727-EDF7A6DA7492}" type="sibTrans" cxnId="{7BE492D7-F4E2-4BEE-865D-111ED9C83FCF}">
      <dgm:prSet/>
      <dgm:spPr/>
      <dgm:t>
        <a:bodyPr/>
        <a:lstStyle/>
        <a:p>
          <a:endParaRPr lang="en-US"/>
        </a:p>
      </dgm:t>
    </dgm:pt>
    <dgm:pt modelId="{28129B97-C86D-4586-A22E-26065363B818}">
      <dgm:prSet/>
      <dgm:spPr/>
      <dgm:t>
        <a:bodyPr/>
        <a:lstStyle/>
        <a:p>
          <a:r>
            <a:rPr lang="en-US"/>
            <a:t>What changed </a:t>
          </a:r>
        </a:p>
      </dgm:t>
    </dgm:pt>
    <dgm:pt modelId="{3AA25071-FAC0-45C5-8576-AAE685EBE15F}" type="parTrans" cxnId="{455D018C-2DCB-4AB5-B856-5964069C3E98}">
      <dgm:prSet/>
      <dgm:spPr/>
      <dgm:t>
        <a:bodyPr/>
        <a:lstStyle/>
        <a:p>
          <a:endParaRPr lang="en-US"/>
        </a:p>
      </dgm:t>
    </dgm:pt>
    <dgm:pt modelId="{A900D31E-BEA9-423E-A450-A38EBA14EC2F}" type="sibTrans" cxnId="{455D018C-2DCB-4AB5-B856-5964069C3E98}">
      <dgm:prSet/>
      <dgm:spPr/>
      <dgm:t>
        <a:bodyPr/>
        <a:lstStyle/>
        <a:p>
          <a:endParaRPr lang="en-US"/>
        </a:p>
      </dgm:t>
    </dgm:pt>
    <dgm:pt modelId="{03980AAF-4793-4192-AA35-D9A132B5D347}">
      <dgm:prSet/>
      <dgm:spPr/>
      <dgm:t>
        <a:bodyPr/>
        <a:lstStyle/>
        <a:p>
          <a:r>
            <a:rPr lang="en-US"/>
            <a:t>What has been accomplished </a:t>
          </a:r>
        </a:p>
      </dgm:t>
    </dgm:pt>
    <dgm:pt modelId="{154DDD93-209C-46C0-9727-C2A66060EB9A}" type="parTrans" cxnId="{5F786D85-23A0-4507-91F7-296A51466F4D}">
      <dgm:prSet/>
      <dgm:spPr/>
      <dgm:t>
        <a:bodyPr/>
        <a:lstStyle/>
        <a:p>
          <a:endParaRPr lang="en-US"/>
        </a:p>
      </dgm:t>
    </dgm:pt>
    <dgm:pt modelId="{2BA642EB-880D-4CAA-8A12-0A4F90CB08CD}" type="sibTrans" cxnId="{5F786D85-23A0-4507-91F7-296A51466F4D}">
      <dgm:prSet/>
      <dgm:spPr/>
      <dgm:t>
        <a:bodyPr/>
        <a:lstStyle/>
        <a:p>
          <a:endParaRPr lang="en-US"/>
        </a:p>
      </dgm:t>
    </dgm:pt>
    <dgm:pt modelId="{46CFF562-1C89-47CC-9B16-8C49C2816D84}">
      <dgm:prSet/>
      <dgm:spPr/>
      <dgm:t>
        <a:bodyPr/>
        <a:lstStyle/>
        <a:p>
          <a:r>
            <a:rPr lang="en-US"/>
            <a:t>What still needs to be implemented</a:t>
          </a:r>
        </a:p>
      </dgm:t>
    </dgm:pt>
    <dgm:pt modelId="{7B7DCE5C-88D2-4C53-AA88-5C08A868CE82}" type="parTrans" cxnId="{88D704CC-42D0-4EC5-AB77-37C2576621C4}">
      <dgm:prSet/>
      <dgm:spPr/>
      <dgm:t>
        <a:bodyPr/>
        <a:lstStyle/>
        <a:p>
          <a:endParaRPr lang="en-US"/>
        </a:p>
      </dgm:t>
    </dgm:pt>
    <dgm:pt modelId="{D4DFD2F2-031D-4168-962E-409D1BD7CE63}" type="sibTrans" cxnId="{88D704CC-42D0-4EC5-AB77-37C2576621C4}">
      <dgm:prSet/>
      <dgm:spPr/>
      <dgm:t>
        <a:bodyPr/>
        <a:lstStyle/>
        <a:p>
          <a:endParaRPr lang="en-US"/>
        </a:p>
      </dgm:t>
    </dgm:pt>
    <dgm:pt modelId="{ED79DFDE-C839-473B-979D-D76734A6EAF5}">
      <dgm:prSet/>
      <dgm:spPr/>
      <dgm:t>
        <a:bodyPr/>
        <a:lstStyle/>
        <a:p>
          <a:r>
            <a:rPr lang="en-US"/>
            <a:t>Unresolved issues </a:t>
          </a:r>
        </a:p>
      </dgm:t>
    </dgm:pt>
    <dgm:pt modelId="{73202A4B-6169-4E51-B37F-F311AD0DA6B6}" type="parTrans" cxnId="{B57D3E89-2625-4796-BFB4-D5130B8DBBD0}">
      <dgm:prSet/>
      <dgm:spPr/>
      <dgm:t>
        <a:bodyPr/>
        <a:lstStyle/>
        <a:p>
          <a:endParaRPr lang="en-US"/>
        </a:p>
      </dgm:t>
    </dgm:pt>
    <dgm:pt modelId="{847BE3A4-0010-4FA7-AF7D-32C677BC7F53}" type="sibTrans" cxnId="{B57D3E89-2625-4796-BFB4-D5130B8DBBD0}">
      <dgm:prSet/>
      <dgm:spPr/>
      <dgm:t>
        <a:bodyPr/>
        <a:lstStyle/>
        <a:p>
          <a:endParaRPr lang="en-US"/>
        </a:p>
      </dgm:t>
    </dgm:pt>
    <dgm:pt modelId="{7870F594-283E-4CB3-BA92-F94545C909B5}" type="pres">
      <dgm:prSet presAssocID="{6D80187B-0687-45E2-BEA9-09B0BC46702E}" presName="linear" presStyleCnt="0">
        <dgm:presLayoutVars>
          <dgm:animLvl val="lvl"/>
          <dgm:resizeHandles val="exact"/>
        </dgm:presLayoutVars>
      </dgm:prSet>
      <dgm:spPr/>
    </dgm:pt>
    <dgm:pt modelId="{562E986A-1050-41AD-8FA4-47999E104108}" type="pres">
      <dgm:prSet presAssocID="{2775EE9B-3A71-44CE-9D8A-E3F6828B818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0E38D60-838C-4DA0-9577-0E5C26B70F46}" type="pres">
      <dgm:prSet presAssocID="{33F5E0FC-3046-4418-9727-EDF7A6DA7492}" presName="spacer" presStyleCnt="0"/>
      <dgm:spPr/>
    </dgm:pt>
    <dgm:pt modelId="{AE438502-4973-497C-8BB6-6D8423AB858B}" type="pres">
      <dgm:prSet presAssocID="{28129B97-C86D-4586-A22E-26065363B81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721531D-C4C3-4268-B3B2-E009CD37633B}" type="pres">
      <dgm:prSet presAssocID="{A900D31E-BEA9-423E-A450-A38EBA14EC2F}" presName="spacer" presStyleCnt="0"/>
      <dgm:spPr/>
    </dgm:pt>
    <dgm:pt modelId="{A4698E1D-27BC-43B0-9145-40517C02B41C}" type="pres">
      <dgm:prSet presAssocID="{03980AAF-4793-4192-AA35-D9A132B5D34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C554234-4D1D-43F3-A1BC-11B47096CB8E}" type="pres">
      <dgm:prSet presAssocID="{2BA642EB-880D-4CAA-8A12-0A4F90CB08CD}" presName="spacer" presStyleCnt="0"/>
      <dgm:spPr/>
    </dgm:pt>
    <dgm:pt modelId="{BC3ABEF8-65D2-4A91-9F79-CB9F29E79A6E}" type="pres">
      <dgm:prSet presAssocID="{46CFF562-1C89-47CC-9B16-8C49C2816D8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FF0FBA2-9811-4D87-9C62-02BDCDF501DD}" type="pres">
      <dgm:prSet presAssocID="{D4DFD2F2-031D-4168-962E-409D1BD7CE63}" presName="spacer" presStyleCnt="0"/>
      <dgm:spPr/>
    </dgm:pt>
    <dgm:pt modelId="{07EC6B09-4F80-4508-B8AC-FE2D9FFF22B3}" type="pres">
      <dgm:prSet presAssocID="{ED79DFDE-C839-473B-979D-D76734A6EAF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E208A1D-C5A5-4334-A48B-4D34D04DF619}" type="presOf" srcId="{ED79DFDE-C839-473B-979D-D76734A6EAF5}" destId="{07EC6B09-4F80-4508-B8AC-FE2D9FFF22B3}" srcOrd="0" destOrd="0" presId="urn:microsoft.com/office/officeart/2005/8/layout/vList2"/>
    <dgm:cxn modelId="{82BCB71E-7B6A-41FA-B425-A79071FF97BB}" type="presOf" srcId="{2775EE9B-3A71-44CE-9D8A-E3F6828B818D}" destId="{562E986A-1050-41AD-8FA4-47999E104108}" srcOrd="0" destOrd="0" presId="urn:microsoft.com/office/officeart/2005/8/layout/vList2"/>
    <dgm:cxn modelId="{92FC682E-E0ED-4CA9-A51E-1B382612AA7D}" type="presOf" srcId="{46CFF562-1C89-47CC-9B16-8C49C2816D84}" destId="{BC3ABEF8-65D2-4A91-9F79-CB9F29E79A6E}" srcOrd="0" destOrd="0" presId="urn:microsoft.com/office/officeart/2005/8/layout/vList2"/>
    <dgm:cxn modelId="{1CB2A276-1D81-447B-A7DA-729B9DD2D8AF}" type="presOf" srcId="{03980AAF-4793-4192-AA35-D9A132B5D347}" destId="{A4698E1D-27BC-43B0-9145-40517C02B41C}" srcOrd="0" destOrd="0" presId="urn:microsoft.com/office/officeart/2005/8/layout/vList2"/>
    <dgm:cxn modelId="{DF87847E-E2F5-42B0-8CA1-6FCEEEE3C233}" type="presOf" srcId="{28129B97-C86D-4586-A22E-26065363B818}" destId="{AE438502-4973-497C-8BB6-6D8423AB858B}" srcOrd="0" destOrd="0" presId="urn:microsoft.com/office/officeart/2005/8/layout/vList2"/>
    <dgm:cxn modelId="{5F786D85-23A0-4507-91F7-296A51466F4D}" srcId="{6D80187B-0687-45E2-BEA9-09B0BC46702E}" destId="{03980AAF-4793-4192-AA35-D9A132B5D347}" srcOrd="2" destOrd="0" parTransId="{154DDD93-209C-46C0-9727-C2A66060EB9A}" sibTransId="{2BA642EB-880D-4CAA-8A12-0A4F90CB08CD}"/>
    <dgm:cxn modelId="{B57D3E89-2625-4796-BFB4-D5130B8DBBD0}" srcId="{6D80187B-0687-45E2-BEA9-09B0BC46702E}" destId="{ED79DFDE-C839-473B-979D-D76734A6EAF5}" srcOrd="4" destOrd="0" parTransId="{73202A4B-6169-4E51-B37F-F311AD0DA6B6}" sibTransId="{847BE3A4-0010-4FA7-AF7D-32C677BC7F53}"/>
    <dgm:cxn modelId="{455D018C-2DCB-4AB5-B856-5964069C3E98}" srcId="{6D80187B-0687-45E2-BEA9-09B0BC46702E}" destId="{28129B97-C86D-4586-A22E-26065363B818}" srcOrd="1" destOrd="0" parTransId="{3AA25071-FAC0-45C5-8576-AAE685EBE15F}" sibTransId="{A900D31E-BEA9-423E-A450-A38EBA14EC2F}"/>
    <dgm:cxn modelId="{68CFC8A3-012B-4839-9941-40D363545818}" type="presOf" srcId="{6D80187B-0687-45E2-BEA9-09B0BC46702E}" destId="{7870F594-283E-4CB3-BA92-F94545C909B5}" srcOrd="0" destOrd="0" presId="urn:microsoft.com/office/officeart/2005/8/layout/vList2"/>
    <dgm:cxn modelId="{88D704CC-42D0-4EC5-AB77-37C2576621C4}" srcId="{6D80187B-0687-45E2-BEA9-09B0BC46702E}" destId="{46CFF562-1C89-47CC-9B16-8C49C2816D84}" srcOrd="3" destOrd="0" parTransId="{7B7DCE5C-88D2-4C53-AA88-5C08A868CE82}" sibTransId="{D4DFD2F2-031D-4168-962E-409D1BD7CE63}"/>
    <dgm:cxn modelId="{7BE492D7-F4E2-4BEE-865D-111ED9C83FCF}" srcId="{6D80187B-0687-45E2-BEA9-09B0BC46702E}" destId="{2775EE9B-3A71-44CE-9D8A-E3F6828B818D}" srcOrd="0" destOrd="0" parTransId="{FD0A3D2E-2F04-4C52-8C3F-37A4716E57EC}" sibTransId="{33F5E0FC-3046-4418-9727-EDF7A6DA7492}"/>
    <dgm:cxn modelId="{44B65145-CC2E-4431-AE59-72AE69E52FE8}" type="presParOf" srcId="{7870F594-283E-4CB3-BA92-F94545C909B5}" destId="{562E986A-1050-41AD-8FA4-47999E104108}" srcOrd="0" destOrd="0" presId="urn:microsoft.com/office/officeart/2005/8/layout/vList2"/>
    <dgm:cxn modelId="{5936152C-B85A-460D-8686-2AEF3C5D9CC8}" type="presParOf" srcId="{7870F594-283E-4CB3-BA92-F94545C909B5}" destId="{E0E38D60-838C-4DA0-9577-0E5C26B70F46}" srcOrd="1" destOrd="0" presId="urn:microsoft.com/office/officeart/2005/8/layout/vList2"/>
    <dgm:cxn modelId="{D5771F52-0EE1-48DF-B543-C5F3B99B8422}" type="presParOf" srcId="{7870F594-283E-4CB3-BA92-F94545C909B5}" destId="{AE438502-4973-497C-8BB6-6D8423AB858B}" srcOrd="2" destOrd="0" presId="urn:microsoft.com/office/officeart/2005/8/layout/vList2"/>
    <dgm:cxn modelId="{6BC519D0-5662-4A25-B75D-879EFC647A31}" type="presParOf" srcId="{7870F594-283E-4CB3-BA92-F94545C909B5}" destId="{2721531D-C4C3-4268-B3B2-E009CD37633B}" srcOrd="3" destOrd="0" presId="urn:microsoft.com/office/officeart/2005/8/layout/vList2"/>
    <dgm:cxn modelId="{E3A946B1-18C6-4A28-8084-09A0E50A335E}" type="presParOf" srcId="{7870F594-283E-4CB3-BA92-F94545C909B5}" destId="{A4698E1D-27BC-43B0-9145-40517C02B41C}" srcOrd="4" destOrd="0" presId="urn:microsoft.com/office/officeart/2005/8/layout/vList2"/>
    <dgm:cxn modelId="{841FB92A-29FE-4F67-84B2-5358779F0256}" type="presParOf" srcId="{7870F594-283E-4CB3-BA92-F94545C909B5}" destId="{8C554234-4D1D-43F3-A1BC-11B47096CB8E}" srcOrd="5" destOrd="0" presId="urn:microsoft.com/office/officeart/2005/8/layout/vList2"/>
    <dgm:cxn modelId="{7BBF7800-A26E-434A-967A-B7F4B74AAB69}" type="presParOf" srcId="{7870F594-283E-4CB3-BA92-F94545C909B5}" destId="{BC3ABEF8-65D2-4A91-9F79-CB9F29E79A6E}" srcOrd="6" destOrd="0" presId="urn:microsoft.com/office/officeart/2005/8/layout/vList2"/>
    <dgm:cxn modelId="{494DD4E8-F22E-4BB8-8F7D-069AFC9FC517}" type="presParOf" srcId="{7870F594-283E-4CB3-BA92-F94545C909B5}" destId="{8FF0FBA2-9811-4D87-9C62-02BDCDF501DD}" srcOrd="7" destOrd="0" presId="urn:microsoft.com/office/officeart/2005/8/layout/vList2"/>
    <dgm:cxn modelId="{49D38783-AA08-4D6D-8FC0-48E478FCA393}" type="presParOf" srcId="{7870F594-283E-4CB3-BA92-F94545C909B5}" destId="{07EC6B09-4F80-4508-B8AC-FE2D9FFF22B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AC75F9-4C26-4CB6-AA2C-5DEDF72DE0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2523683-15EF-49E7-A00F-F525462AD197}">
      <dgm:prSet/>
      <dgm:spPr/>
      <dgm:t>
        <a:bodyPr/>
        <a:lstStyle/>
        <a:p>
          <a:r>
            <a:rPr lang="en-US"/>
            <a:t>Layout and colors changed to be more user friendly.</a:t>
          </a:r>
        </a:p>
      </dgm:t>
    </dgm:pt>
    <dgm:pt modelId="{467E1FDA-0F3E-426B-8D59-6CCAAFE0D3C4}" type="parTrans" cxnId="{AEA08522-2B52-46E5-A9FD-0C2C22FBCCD2}">
      <dgm:prSet/>
      <dgm:spPr/>
      <dgm:t>
        <a:bodyPr/>
        <a:lstStyle/>
        <a:p>
          <a:endParaRPr lang="en-US"/>
        </a:p>
      </dgm:t>
    </dgm:pt>
    <dgm:pt modelId="{76C8B5FD-5E84-4C1C-BB3E-A8A2A3363D3F}" type="sibTrans" cxnId="{AEA08522-2B52-46E5-A9FD-0C2C22FBCCD2}">
      <dgm:prSet/>
      <dgm:spPr/>
      <dgm:t>
        <a:bodyPr/>
        <a:lstStyle/>
        <a:p>
          <a:endParaRPr lang="en-US"/>
        </a:p>
      </dgm:t>
    </dgm:pt>
    <dgm:pt modelId="{60C176F7-5659-4500-8483-BE9394A7A599}">
      <dgm:prSet/>
      <dgm:spPr/>
      <dgm:t>
        <a:bodyPr/>
        <a:lstStyle/>
        <a:p>
          <a:r>
            <a:rPr lang="en-US"/>
            <a:t>Calculator now comes from the side rather then the bottom.</a:t>
          </a:r>
        </a:p>
      </dgm:t>
    </dgm:pt>
    <dgm:pt modelId="{DB0B06F2-69B1-4D44-ABB1-6155276FA211}" type="parTrans" cxnId="{365B9B64-C3FF-443D-80FE-CABD5B001A8B}">
      <dgm:prSet/>
      <dgm:spPr/>
      <dgm:t>
        <a:bodyPr/>
        <a:lstStyle/>
        <a:p>
          <a:endParaRPr lang="en-US"/>
        </a:p>
      </dgm:t>
    </dgm:pt>
    <dgm:pt modelId="{A0248CCD-B6AE-4479-A7FD-E92EEAAE5582}" type="sibTrans" cxnId="{365B9B64-C3FF-443D-80FE-CABD5B001A8B}">
      <dgm:prSet/>
      <dgm:spPr/>
      <dgm:t>
        <a:bodyPr/>
        <a:lstStyle/>
        <a:p>
          <a:endParaRPr lang="en-US"/>
        </a:p>
      </dgm:t>
    </dgm:pt>
    <dgm:pt modelId="{C120985C-C589-40DA-9BBC-6E8633108A7C}">
      <dgm:prSet/>
      <dgm:spPr/>
      <dgm:t>
        <a:bodyPr/>
        <a:lstStyle/>
        <a:p>
          <a:r>
            <a:rPr lang="en-US"/>
            <a:t>Dropdown formula menus for saved formulas under the user's profile.</a:t>
          </a:r>
        </a:p>
      </dgm:t>
    </dgm:pt>
    <dgm:pt modelId="{B3847347-C168-4BC2-98FE-89187EE9E1DA}" type="parTrans" cxnId="{2609806A-4E36-4893-98F5-B8A6A99F61E7}">
      <dgm:prSet/>
      <dgm:spPr/>
      <dgm:t>
        <a:bodyPr/>
        <a:lstStyle/>
        <a:p>
          <a:endParaRPr lang="en-US"/>
        </a:p>
      </dgm:t>
    </dgm:pt>
    <dgm:pt modelId="{41FEFFD4-E6E6-4B13-B6B3-F94D11FAC9E3}" type="sibTrans" cxnId="{2609806A-4E36-4893-98F5-B8A6A99F61E7}">
      <dgm:prSet/>
      <dgm:spPr/>
      <dgm:t>
        <a:bodyPr/>
        <a:lstStyle/>
        <a:p>
          <a:endParaRPr lang="en-US"/>
        </a:p>
      </dgm:t>
    </dgm:pt>
    <dgm:pt modelId="{5EAE4EF3-0EAD-478C-9804-DF12EC676F1C}" type="pres">
      <dgm:prSet presAssocID="{53AC75F9-4C26-4CB6-AA2C-5DEDF72DE05E}" presName="linear" presStyleCnt="0">
        <dgm:presLayoutVars>
          <dgm:animLvl val="lvl"/>
          <dgm:resizeHandles val="exact"/>
        </dgm:presLayoutVars>
      </dgm:prSet>
      <dgm:spPr/>
    </dgm:pt>
    <dgm:pt modelId="{CF9F141C-0691-483D-B26A-C30C2BDAB354}" type="pres">
      <dgm:prSet presAssocID="{32523683-15EF-49E7-A00F-F525462AD19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A2A0FE0-C056-444C-91B8-DA55247DA5F6}" type="pres">
      <dgm:prSet presAssocID="{76C8B5FD-5E84-4C1C-BB3E-A8A2A3363D3F}" presName="spacer" presStyleCnt="0"/>
      <dgm:spPr/>
    </dgm:pt>
    <dgm:pt modelId="{984A3434-4D6B-4BB8-80C6-B7E16646785A}" type="pres">
      <dgm:prSet presAssocID="{60C176F7-5659-4500-8483-BE9394A7A59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7B2AFF9-E870-463C-ACAC-E42266AF08FC}" type="pres">
      <dgm:prSet presAssocID="{A0248CCD-B6AE-4479-A7FD-E92EEAAE5582}" presName="spacer" presStyleCnt="0"/>
      <dgm:spPr/>
    </dgm:pt>
    <dgm:pt modelId="{A8AF67D3-A873-4B26-8492-2BFB1A781D4C}" type="pres">
      <dgm:prSet presAssocID="{C120985C-C589-40DA-9BBC-6E8633108A7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EA08522-2B52-46E5-A9FD-0C2C22FBCCD2}" srcId="{53AC75F9-4C26-4CB6-AA2C-5DEDF72DE05E}" destId="{32523683-15EF-49E7-A00F-F525462AD197}" srcOrd="0" destOrd="0" parTransId="{467E1FDA-0F3E-426B-8D59-6CCAAFE0D3C4}" sibTransId="{76C8B5FD-5E84-4C1C-BB3E-A8A2A3363D3F}"/>
    <dgm:cxn modelId="{B3B98629-AA88-48D5-B38F-55E2426B149D}" type="presOf" srcId="{32523683-15EF-49E7-A00F-F525462AD197}" destId="{CF9F141C-0691-483D-B26A-C30C2BDAB354}" srcOrd="0" destOrd="0" presId="urn:microsoft.com/office/officeart/2005/8/layout/vList2"/>
    <dgm:cxn modelId="{365B9B64-C3FF-443D-80FE-CABD5B001A8B}" srcId="{53AC75F9-4C26-4CB6-AA2C-5DEDF72DE05E}" destId="{60C176F7-5659-4500-8483-BE9394A7A599}" srcOrd="1" destOrd="0" parTransId="{DB0B06F2-69B1-4D44-ABB1-6155276FA211}" sibTransId="{A0248CCD-B6AE-4479-A7FD-E92EEAAE5582}"/>
    <dgm:cxn modelId="{2609806A-4E36-4893-98F5-B8A6A99F61E7}" srcId="{53AC75F9-4C26-4CB6-AA2C-5DEDF72DE05E}" destId="{C120985C-C589-40DA-9BBC-6E8633108A7C}" srcOrd="2" destOrd="0" parTransId="{B3847347-C168-4BC2-98FE-89187EE9E1DA}" sibTransId="{41FEFFD4-E6E6-4B13-B6B3-F94D11FAC9E3}"/>
    <dgm:cxn modelId="{F2AEE46C-38F9-4E86-B34F-D8FAE32B3AB5}" type="presOf" srcId="{60C176F7-5659-4500-8483-BE9394A7A599}" destId="{984A3434-4D6B-4BB8-80C6-B7E16646785A}" srcOrd="0" destOrd="0" presId="urn:microsoft.com/office/officeart/2005/8/layout/vList2"/>
    <dgm:cxn modelId="{1E30057A-7909-4BF9-ACA2-4B112AE4E64F}" type="presOf" srcId="{53AC75F9-4C26-4CB6-AA2C-5DEDF72DE05E}" destId="{5EAE4EF3-0EAD-478C-9804-DF12EC676F1C}" srcOrd="0" destOrd="0" presId="urn:microsoft.com/office/officeart/2005/8/layout/vList2"/>
    <dgm:cxn modelId="{C849E49F-E3C8-4221-B59D-1AC1287612DA}" type="presOf" srcId="{C120985C-C589-40DA-9BBC-6E8633108A7C}" destId="{A8AF67D3-A873-4B26-8492-2BFB1A781D4C}" srcOrd="0" destOrd="0" presId="urn:microsoft.com/office/officeart/2005/8/layout/vList2"/>
    <dgm:cxn modelId="{335B84D5-AFBE-4F94-BD0F-661061D09F34}" type="presParOf" srcId="{5EAE4EF3-0EAD-478C-9804-DF12EC676F1C}" destId="{CF9F141C-0691-483D-B26A-C30C2BDAB354}" srcOrd="0" destOrd="0" presId="urn:microsoft.com/office/officeart/2005/8/layout/vList2"/>
    <dgm:cxn modelId="{AEA8CF4F-4E3F-4250-BF8B-159BCB9D24A3}" type="presParOf" srcId="{5EAE4EF3-0EAD-478C-9804-DF12EC676F1C}" destId="{7A2A0FE0-C056-444C-91B8-DA55247DA5F6}" srcOrd="1" destOrd="0" presId="urn:microsoft.com/office/officeart/2005/8/layout/vList2"/>
    <dgm:cxn modelId="{C12E55DC-4E41-4B63-8CB6-E685D47EF228}" type="presParOf" srcId="{5EAE4EF3-0EAD-478C-9804-DF12EC676F1C}" destId="{984A3434-4D6B-4BB8-80C6-B7E16646785A}" srcOrd="2" destOrd="0" presId="urn:microsoft.com/office/officeart/2005/8/layout/vList2"/>
    <dgm:cxn modelId="{68CAB1CF-7D4B-4B7A-ACBE-C9B63FF91220}" type="presParOf" srcId="{5EAE4EF3-0EAD-478C-9804-DF12EC676F1C}" destId="{07B2AFF9-E870-463C-ACAC-E42266AF08FC}" srcOrd="3" destOrd="0" presId="urn:microsoft.com/office/officeart/2005/8/layout/vList2"/>
    <dgm:cxn modelId="{24CF528F-F5E5-4818-92E4-48959A18CE40}" type="presParOf" srcId="{5EAE4EF3-0EAD-478C-9804-DF12EC676F1C}" destId="{A8AF67D3-A873-4B26-8492-2BFB1A781D4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12F477-56D1-4F79-BBBE-8F1C788BE457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4ED6B3C-7186-457D-9D86-7A8564C89CD3}">
      <dgm:prSet/>
      <dgm:spPr/>
      <dgm:t>
        <a:bodyPr/>
        <a:lstStyle/>
        <a:p>
          <a:r>
            <a:rPr lang="en-US"/>
            <a:t>Large Parts of Layout Completed</a:t>
          </a:r>
        </a:p>
      </dgm:t>
    </dgm:pt>
    <dgm:pt modelId="{90B5AAAD-E672-48A7-9AEF-F06CB79965AE}" type="parTrans" cxnId="{9932DB7C-0741-4D72-B310-70400BBD61C5}">
      <dgm:prSet/>
      <dgm:spPr/>
      <dgm:t>
        <a:bodyPr/>
        <a:lstStyle/>
        <a:p>
          <a:endParaRPr lang="en-US"/>
        </a:p>
      </dgm:t>
    </dgm:pt>
    <dgm:pt modelId="{97EBE6D2-CC44-49D7-8336-402ADA3F9200}" type="sibTrans" cxnId="{9932DB7C-0741-4D72-B310-70400BBD61C5}">
      <dgm:prSet/>
      <dgm:spPr/>
      <dgm:t>
        <a:bodyPr/>
        <a:lstStyle/>
        <a:p>
          <a:endParaRPr lang="en-US"/>
        </a:p>
      </dgm:t>
    </dgm:pt>
    <dgm:pt modelId="{5DBA075A-E49D-4A84-A582-F6E128EC1E47}">
      <dgm:prSet/>
      <dgm:spPr/>
      <dgm:t>
        <a:bodyPr/>
        <a:lstStyle/>
        <a:p>
          <a:r>
            <a:rPr lang="en-US"/>
            <a:t>Hamburger Menu that controls user options completed.</a:t>
          </a:r>
        </a:p>
      </dgm:t>
    </dgm:pt>
    <dgm:pt modelId="{8B1F1261-22A1-4B0D-8C6C-3A95F7AD50F5}" type="parTrans" cxnId="{7A17976A-E58C-40F6-8042-501EFF62358B}">
      <dgm:prSet/>
      <dgm:spPr/>
      <dgm:t>
        <a:bodyPr/>
        <a:lstStyle/>
        <a:p>
          <a:endParaRPr lang="en-US"/>
        </a:p>
      </dgm:t>
    </dgm:pt>
    <dgm:pt modelId="{81226B87-A3AB-4F7D-B539-75F7E47E620A}" type="sibTrans" cxnId="{7A17976A-E58C-40F6-8042-501EFF62358B}">
      <dgm:prSet/>
      <dgm:spPr/>
      <dgm:t>
        <a:bodyPr/>
        <a:lstStyle/>
        <a:p>
          <a:endParaRPr lang="en-US"/>
        </a:p>
      </dgm:t>
    </dgm:pt>
    <dgm:pt modelId="{393B1940-DC8C-486C-9C6D-AB55D43F5613}">
      <dgm:prSet/>
      <dgm:spPr/>
      <dgm:t>
        <a:bodyPr/>
        <a:lstStyle/>
        <a:p>
          <a:r>
            <a:rPr lang="en-US"/>
            <a:t>Layers added in order to accommodate for graphic canvas.</a:t>
          </a:r>
        </a:p>
      </dgm:t>
    </dgm:pt>
    <dgm:pt modelId="{2579EE95-D92D-4216-987E-1A8EA34B6D12}" type="parTrans" cxnId="{BAA0574D-AA13-4FD2-9C50-A3B039A2B198}">
      <dgm:prSet/>
      <dgm:spPr/>
      <dgm:t>
        <a:bodyPr/>
        <a:lstStyle/>
        <a:p>
          <a:endParaRPr lang="en-US"/>
        </a:p>
      </dgm:t>
    </dgm:pt>
    <dgm:pt modelId="{28454EBC-C556-423D-AAAD-D28E4E570AFD}" type="sibTrans" cxnId="{BAA0574D-AA13-4FD2-9C50-A3B039A2B198}">
      <dgm:prSet/>
      <dgm:spPr/>
      <dgm:t>
        <a:bodyPr/>
        <a:lstStyle/>
        <a:p>
          <a:endParaRPr lang="en-US"/>
        </a:p>
      </dgm:t>
    </dgm:pt>
    <dgm:pt modelId="{CC97B686-4008-47E2-A8B5-8EE44332156F}">
      <dgm:prSet/>
      <dgm:spPr/>
      <dgm:t>
        <a:bodyPr/>
        <a:lstStyle/>
        <a:p>
          <a:r>
            <a:rPr lang="en-US"/>
            <a:t>Prototype for Calculator added into project.</a:t>
          </a:r>
        </a:p>
      </dgm:t>
    </dgm:pt>
    <dgm:pt modelId="{E62ADF25-2A60-423C-BBC2-CE8288E86450}" type="parTrans" cxnId="{2747F1AF-8563-4C27-B6D4-E7A114183535}">
      <dgm:prSet/>
      <dgm:spPr/>
      <dgm:t>
        <a:bodyPr/>
        <a:lstStyle/>
        <a:p>
          <a:endParaRPr lang="en-US"/>
        </a:p>
      </dgm:t>
    </dgm:pt>
    <dgm:pt modelId="{BB0D0A41-B8C9-4BB5-A909-13DF1194D239}" type="sibTrans" cxnId="{2747F1AF-8563-4C27-B6D4-E7A114183535}">
      <dgm:prSet/>
      <dgm:spPr/>
      <dgm:t>
        <a:bodyPr/>
        <a:lstStyle/>
        <a:p>
          <a:endParaRPr lang="en-US"/>
        </a:p>
      </dgm:t>
    </dgm:pt>
    <dgm:pt modelId="{BD058D76-7EAD-4047-8FF1-18000FF988D0}" type="pres">
      <dgm:prSet presAssocID="{E312F477-56D1-4F79-BBBE-8F1C788BE457}" presName="diagram" presStyleCnt="0">
        <dgm:presLayoutVars>
          <dgm:dir/>
          <dgm:resizeHandles val="exact"/>
        </dgm:presLayoutVars>
      </dgm:prSet>
      <dgm:spPr/>
    </dgm:pt>
    <dgm:pt modelId="{B33B8C9A-3831-44AC-B331-8F188D00030E}" type="pres">
      <dgm:prSet presAssocID="{24ED6B3C-7186-457D-9D86-7A8564C89CD3}" presName="node" presStyleLbl="node1" presStyleIdx="0" presStyleCnt="4">
        <dgm:presLayoutVars>
          <dgm:bulletEnabled val="1"/>
        </dgm:presLayoutVars>
      </dgm:prSet>
      <dgm:spPr/>
    </dgm:pt>
    <dgm:pt modelId="{4D3D12EA-B990-47CF-B934-9D19C1484658}" type="pres">
      <dgm:prSet presAssocID="{97EBE6D2-CC44-49D7-8336-402ADA3F9200}" presName="sibTrans" presStyleCnt="0"/>
      <dgm:spPr/>
    </dgm:pt>
    <dgm:pt modelId="{C57E05F1-8A4A-4A39-ABFE-B936460CCB86}" type="pres">
      <dgm:prSet presAssocID="{5DBA075A-E49D-4A84-A582-F6E128EC1E47}" presName="node" presStyleLbl="node1" presStyleIdx="1" presStyleCnt="4">
        <dgm:presLayoutVars>
          <dgm:bulletEnabled val="1"/>
        </dgm:presLayoutVars>
      </dgm:prSet>
      <dgm:spPr/>
    </dgm:pt>
    <dgm:pt modelId="{534E5D14-D5C7-482E-9645-906AE5BF8F95}" type="pres">
      <dgm:prSet presAssocID="{81226B87-A3AB-4F7D-B539-75F7E47E620A}" presName="sibTrans" presStyleCnt="0"/>
      <dgm:spPr/>
    </dgm:pt>
    <dgm:pt modelId="{A7F32D68-655F-4550-B790-53F8E9F5121D}" type="pres">
      <dgm:prSet presAssocID="{393B1940-DC8C-486C-9C6D-AB55D43F5613}" presName="node" presStyleLbl="node1" presStyleIdx="2" presStyleCnt="4">
        <dgm:presLayoutVars>
          <dgm:bulletEnabled val="1"/>
        </dgm:presLayoutVars>
      </dgm:prSet>
      <dgm:spPr/>
    </dgm:pt>
    <dgm:pt modelId="{69020E15-DEAA-453C-AB19-548315525493}" type="pres">
      <dgm:prSet presAssocID="{28454EBC-C556-423D-AAAD-D28E4E570AFD}" presName="sibTrans" presStyleCnt="0"/>
      <dgm:spPr/>
    </dgm:pt>
    <dgm:pt modelId="{16D421E4-34EC-4D61-BC60-1DC54712B0B0}" type="pres">
      <dgm:prSet presAssocID="{CC97B686-4008-47E2-A8B5-8EE44332156F}" presName="node" presStyleLbl="node1" presStyleIdx="3" presStyleCnt="4">
        <dgm:presLayoutVars>
          <dgm:bulletEnabled val="1"/>
        </dgm:presLayoutVars>
      </dgm:prSet>
      <dgm:spPr/>
    </dgm:pt>
  </dgm:ptLst>
  <dgm:cxnLst>
    <dgm:cxn modelId="{7A17976A-E58C-40F6-8042-501EFF62358B}" srcId="{E312F477-56D1-4F79-BBBE-8F1C788BE457}" destId="{5DBA075A-E49D-4A84-A582-F6E128EC1E47}" srcOrd="1" destOrd="0" parTransId="{8B1F1261-22A1-4B0D-8C6C-3A95F7AD50F5}" sibTransId="{81226B87-A3AB-4F7D-B539-75F7E47E620A}"/>
    <dgm:cxn modelId="{BAA0574D-AA13-4FD2-9C50-A3B039A2B198}" srcId="{E312F477-56D1-4F79-BBBE-8F1C788BE457}" destId="{393B1940-DC8C-486C-9C6D-AB55D43F5613}" srcOrd="2" destOrd="0" parTransId="{2579EE95-D92D-4216-987E-1A8EA34B6D12}" sibTransId="{28454EBC-C556-423D-AAAD-D28E4E570AFD}"/>
    <dgm:cxn modelId="{E7580358-11DE-44F0-A941-01834039C099}" type="presOf" srcId="{CC97B686-4008-47E2-A8B5-8EE44332156F}" destId="{16D421E4-34EC-4D61-BC60-1DC54712B0B0}" srcOrd="0" destOrd="0" presId="urn:microsoft.com/office/officeart/2005/8/layout/default"/>
    <dgm:cxn modelId="{9932DB7C-0741-4D72-B310-70400BBD61C5}" srcId="{E312F477-56D1-4F79-BBBE-8F1C788BE457}" destId="{24ED6B3C-7186-457D-9D86-7A8564C89CD3}" srcOrd="0" destOrd="0" parTransId="{90B5AAAD-E672-48A7-9AEF-F06CB79965AE}" sibTransId="{97EBE6D2-CC44-49D7-8336-402ADA3F9200}"/>
    <dgm:cxn modelId="{68333293-5719-4A58-9169-C43AF550B143}" type="presOf" srcId="{393B1940-DC8C-486C-9C6D-AB55D43F5613}" destId="{A7F32D68-655F-4550-B790-53F8E9F5121D}" srcOrd="0" destOrd="0" presId="urn:microsoft.com/office/officeart/2005/8/layout/default"/>
    <dgm:cxn modelId="{2747F1AF-8563-4C27-B6D4-E7A114183535}" srcId="{E312F477-56D1-4F79-BBBE-8F1C788BE457}" destId="{CC97B686-4008-47E2-A8B5-8EE44332156F}" srcOrd="3" destOrd="0" parTransId="{E62ADF25-2A60-423C-BBC2-CE8288E86450}" sibTransId="{BB0D0A41-B8C9-4BB5-A909-13DF1194D239}"/>
    <dgm:cxn modelId="{3F60A9D4-FF60-4602-91DF-43BF63FFB487}" type="presOf" srcId="{24ED6B3C-7186-457D-9D86-7A8564C89CD3}" destId="{B33B8C9A-3831-44AC-B331-8F188D00030E}" srcOrd="0" destOrd="0" presId="urn:microsoft.com/office/officeart/2005/8/layout/default"/>
    <dgm:cxn modelId="{4ED3D3F4-D2E7-489F-A0FD-04B0EE1569C0}" type="presOf" srcId="{5DBA075A-E49D-4A84-A582-F6E128EC1E47}" destId="{C57E05F1-8A4A-4A39-ABFE-B936460CCB86}" srcOrd="0" destOrd="0" presId="urn:microsoft.com/office/officeart/2005/8/layout/default"/>
    <dgm:cxn modelId="{250D4AF8-A2CA-479C-8196-ED1822A08B9E}" type="presOf" srcId="{E312F477-56D1-4F79-BBBE-8F1C788BE457}" destId="{BD058D76-7EAD-4047-8FF1-18000FF988D0}" srcOrd="0" destOrd="0" presId="urn:microsoft.com/office/officeart/2005/8/layout/default"/>
    <dgm:cxn modelId="{F0459CDE-34E4-4DF6-8E71-97F657E2D84E}" type="presParOf" srcId="{BD058D76-7EAD-4047-8FF1-18000FF988D0}" destId="{B33B8C9A-3831-44AC-B331-8F188D00030E}" srcOrd="0" destOrd="0" presId="urn:microsoft.com/office/officeart/2005/8/layout/default"/>
    <dgm:cxn modelId="{9B440E6F-B7FF-4568-8B8E-6B865EAE0AC5}" type="presParOf" srcId="{BD058D76-7EAD-4047-8FF1-18000FF988D0}" destId="{4D3D12EA-B990-47CF-B934-9D19C1484658}" srcOrd="1" destOrd="0" presId="urn:microsoft.com/office/officeart/2005/8/layout/default"/>
    <dgm:cxn modelId="{2785E6D4-CEAD-4808-87EA-0A83D21ABD0C}" type="presParOf" srcId="{BD058D76-7EAD-4047-8FF1-18000FF988D0}" destId="{C57E05F1-8A4A-4A39-ABFE-B936460CCB86}" srcOrd="2" destOrd="0" presId="urn:microsoft.com/office/officeart/2005/8/layout/default"/>
    <dgm:cxn modelId="{282CA6B3-9E28-459A-8C57-3B43420DAE23}" type="presParOf" srcId="{BD058D76-7EAD-4047-8FF1-18000FF988D0}" destId="{534E5D14-D5C7-482E-9645-906AE5BF8F95}" srcOrd="3" destOrd="0" presId="urn:microsoft.com/office/officeart/2005/8/layout/default"/>
    <dgm:cxn modelId="{7595A3AE-0DB9-4ECC-86EC-B12784683616}" type="presParOf" srcId="{BD058D76-7EAD-4047-8FF1-18000FF988D0}" destId="{A7F32D68-655F-4550-B790-53F8E9F5121D}" srcOrd="4" destOrd="0" presId="urn:microsoft.com/office/officeart/2005/8/layout/default"/>
    <dgm:cxn modelId="{9769BAC2-D43A-4B19-9D02-035F0832D182}" type="presParOf" srcId="{BD058D76-7EAD-4047-8FF1-18000FF988D0}" destId="{69020E15-DEAA-453C-AB19-548315525493}" srcOrd="5" destOrd="0" presId="urn:microsoft.com/office/officeart/2005/8/layout/default"/>
    <dgm:cxn modelId="{E4F14136-6A2C-4AF0-A366-E7C0C12E1414}" type="presParOf" srcId="{BD058D76-7EAD-4047-8FF1-18000FF988D0}" destId="{16D421E4-34EC-4D61-BC60-1DC54712B0B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25055F-529C-42AE-9777-94E69274136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EE31050-650D-4C3F-BAD0-9E163B77BE4B}">
      <dgm:prSet/>
      <dgm:spPr/>
      <dgm:t>
        <a:bodyPr/>
        <a:lstStyle/>
        <a:p>
          <a:r>
            <a:rPr lang="en-US" b="0" i="0" dirty="0"/>
            <a:t>Is the color scheme appropriate and user friendly?</a:t>
          </a:r>
          <a:endParaRPr lang="en-US" dirty="0"/>
        </a:p>
      </dgm:t>
    </dgm:pt>
    <dgm:pt modelId="{0ECC922D-2433-44D8-98CF-71E0B95A6E50}" type="parTrans" cxnId="{A0C29F79-1837-4B37-8D32-86CA869FEFE7}">
      <dgm:prSet/>
      <dgm:spPr/>
      <dgm:t>
        <a:bodyPr/>
        <a:lstStyle/>
        <a:p>
          <a:endParaRPr lang="en-US"/>
        </a:p>
      </dgm:t>
    </dgm:pt>
    <dgm:pt modelId="{FD4143C1-E3F0-4B4B-B0A3-BF8B156E53A0}" type="sibTrans" cxnId="{A0C29F79-1837-4B37-8D32-86CA869FEFE7}">
      <dgm:prSet/>
      <dgm:spPr/>
      <dgm:t>
        <a:bodyPr/>
        <a:lstStyle/>
        <a:p>
          <a:endParaRPr lang="en-US"/>
        </a:p>
      </dgm:t>
    </dgm:pt>
    <dgm:pt modelId="{4492E068-2A22-4531-85CF-96A8117FFF79}">
      <dgm:prSet/>
      <dgm:spPr/>
      <dgm:t>
        <a:bodyPr/>
        <a:lstStyle/>
        <a:p>
          <a:r>
            <a:rPr lang="en-US" b="0" i="0" dirty="0"/>
            <a:t>How should the saving and loading feature be intuitively linked to the back end and user profile?</a:t>
          </a:r>
          <a:endParaRPr lang="en-US" dirty="0"/>
        </a:p>
      </dgm:t>
    </dgm:pt>
    <dgm:pt modelId="{F23B5828-A469-4040-9504-89C32BD2BD75}" type="parTrans" cxnId="{3B12D7B5-5F6E-4113-9F30-02832782A5EC}">
      <dgm:prSet/>
      <dgm:spPr/>
      <dgm:t>
        <a:bodyPr/>
        <a:lstStyle/>
        <a:p>
          <a:endParaRPr lang="en-US"/>
        </a:p>
      </dgm:t>
    </dgm:pt>
    <dgm:pt modelId="{9980F31F-7D4B-4DA4-8374-51D0CC376704}" type="sibTrans" cxnId="{3B12D7B5-5F6E-4113-9F30-02832782A5EC}">
      <dgm:prSet/>
      <dgm:spPr/>
      <dgm:t>
        <a:bodyPr/>
        <a:lstStyle/>
        <a:p>
          <a:endParaRPr lang="en-US"/>
        </a:p>
      </dgm:t>
    </dgm:pt>
    <dgm:pt modelId="{261E9764-224A-4E62-A58E-0E1A8137B898}">
      <dgm:prSet/>
      <dgm:spPr/>
      <dgm:t>
        <a:bodyPr/>
        <a:lstStyle/>
        <a:p>
          <a:r>
            <a:rPr lang="en-US" b="0" i="0" dirty="0"/>
            <a:t>Should the Login/Logout/Register pages being separate from the main page or a pop-up menu?</a:t>
          </a:r>
          <a:endParaRPr lang="en-US" dirty="0"/>
        </a:p>
      </dgm:t>
    </dgm:pt>
    <dgm:pt modelId="{50357C4A-3117-4CFE-A721-967B688B083D}" type="parTrans" cxnId="{E7708640-20E4-48FA-AA07-E0D41DB7772E}">
      <dgm:prSet/>
      <dgm:spPr/>
      <dgm:t>
        <a:bodyPr/>
        <a:lstStyle/>
        <a:p>
          <a:endParaRPr lang="en-US"/>
        </a:p>
      </dgm:t>
    </dgm:pt>
    <dgm:pt modelId="{1CD0C58A-058E-498C-A91F-4C983D0CD45D}" type="sibTrans" cxnId="{E7708640-20E4-48FA-AA07-E0D41DB7772E}">
      <dgm:prSet/>
      <dgm:spPr/>
      <dgm:t>
        <a:bodyPr/>
        <a:lstStyle/>
        <a:p>
          <a:endParaRPr lang="en-US"/>
        </a:p>
      </dgm:t>
    </dgm:pt>
    <dgm:pt modelId="{2E8DA6DD-D298-4884-A205-C002309452C1}">
      <dgm:prSet/>
      <dgm:spPr/>
      <dgm:t>
        <a:bodyPr/>
        <a:lstStyle/>
        <a:p>
          <a:r>
            <a:rPr lang="en-US" b="0" i="0" dirty="0"/>
            <a:t>What is the best way to handle user inputs for the calculator in order to graph efficiently?</a:t>
          </a:r>
          <a:endParaRPr lang="en-US" dirty="0"/>
        </a:p>
      </dgm:t>
    </dgm:pt>
    <dgm:pt modelId="{3A3454CF-8E18-4D9D-9DD7-1CDC768DCC51}" type="parTrans" cxnId="{2F844C2F-3B04-4B52-B70E-6B079B808A4D}">
      <dgm:prSet/>
      <dgm:spPr/>
      <dgm:t>
        <a:bodyPr/>
        <a:lstStyle/>
        <a:p>
          <a:endParaRPr lang="en-US"/>
        </a:p>
      </dgm:t>
    </dgm:pt>
    <dgm:pt modelId="{410972E0-0BCF-4293-A2CE-B037A3BE0368}" type="sibTrans" cxnId="{2F844C2F-3B04-4B52-B70E-6B079B808A4D}">
      <dgm:prSet/>
      <dgm:spPr/>
      <dgm:t>
        <a:bodyPr/>
        <a:lstStyle/>
        <a:p>
          <a:endParaRPr lang="en-US"/>
        </a:p>
      </dgm:t>
    </dgm:pt>
    <dgm:pt modelId="{0D222A12-C753-4D70-B75D-B3AEC5804D40}" type="pres">
      <dgm:prSet presAssocID="{0B25055F-529C-42AE-9777-94E69274136D}" presName="diagram" presStyleCnt="0">
        <dgm:presLayoutVars>
          <dgm:dir/>
          <dgm:resizeHandles val="exact"/>
        </dgm:presLayoutVars>
      </dgm:prSet>
      <dgm:spPr/>
    </dgm:pt>
    <dgm:pt modelId="{9041403B-2F96-4232-B8A2-7AD5F1FE093B}" type="pres">
      <dgm:prSet presAssocID="{8EE31050-650D-4C3F-BAD0-9E163B77BE4B}" presName="node" presStyleLbl="node1" presStyleIdx="0" presStyleCnt="4">
        <dgm:presLayoutVars>
          <dgm:bulletEnabled val="1"/>
        </dgm:presLayoutVars>
      </dgm:prSet>
      <dgm:spPr/>
    </dgm:pt>
    <dgm:pt modelId="{10ED3135-48B0-4240-B5BA-4E446F352DE1}" type="pres">
      <dgm:prSet presAssocID="{FD4143C1-E3F0-4B4B-B0A3-BF8B156E53A0}" presName="sibTrans" presStyleCnt="0"/>
      <dgm:spPr/>
    </dgm:pt>
    <dgm:pt modelId="{6447FE82-C345-46D3-9852-BF0B15D594B0}" type="pres">
      <dgm:prSet presAssocID="{4492E068-2A22-4531-85CF-96A8117FFF79}" presName="node" presStyleLbl="node1" presStyleIdx="1" presStyleCnt="4">
        <dgm:presLayoutVars>
          <dgm:bulletEnabled val="1"/>
        </dgm:presLayoutVars>
      </dgm:prSet>
      <dgm:spPr/>
    </dgm:pt>
    <dgm:pt modelId="{69CD67E8-2E59-4F8A-9DC5-DAAA7C3D113E}" type="pres">
      <dgm:prSet presAssocID="{9980F31F-7D4B-4DA4-8374-51D0CC376704}" presName="sibTrans" presStyleCnt="0"/>
      <dgm:spPr/>
    </dgm:pt>
    <dgm:pt modelId="{3400CDC9-2748-4384-8E8B-38483ADE7192}" type="pres">
      <dgm:prSet presAssocID="{261E9764-224A-4E62-A58E-0E1A8137B898}" presName="node" presStyleLbl="node1" presStyleIdx="2" presStyleCnt="4">
        <dgm:presLayoutVars>
          <dgm:bulletEnabled val="1"/>
        </dgm:presLayoutVars>
      </dgm:prSet>
      <dgm:spPr/>
    </dgm:pt>
    <dgm:pt modelId="{CC802BD9-42E3-48CA-9628-47E1FBBCDBF1}" type="pres">
      <dgm:prSet presAssocID="{1CD0C58A-058E-498C-A91F-4C983D0CD45D}" presName="sibTrans" presStyleCnt="0"/>
      <dgm:spPr/>
    </dgm:pt>
    <dgm:pt modelId="{B3DA2C85-0F47-4E75-A76C-E994105995D5}" type="pres">
      <dgm:prSet presAssocID="{2E8DA6DD-D298-4884-A205-C002309452C1}" presName="node" presStyleLbl="node1" presStyleIdx="3" presStyleCnt="4">
        <dgm:presLayoutVars>
          <dgm:bulletEnabled val="1"/>
        </dgm:presLayoutVars>
      </dgm:prSet>
      <dgm:spPr/>
    </dgm:pt>
  </dgm:ptLst>
  <dgm:cxnLst>
    <dgm:cxn modelId="{A26A0B0B-E6C4-4AF6-92EC-4FD4A349B603}" type="presOf" srcId="{4492E068-2A22-4531-85CF-96A8117FFF79}" destId="{6447FE82-C345-46D3-9852-BF0B15D594B0}" srcOrd="0" destOrd="0" presId="urn:microsoft.com/office/officeart/2005/8/layout/default"/>
    <dgm:cxn modelId="{2F844C2F-3B04-4B52-B70E-6B079B808A4D}" srcId="{0B25055F-529C-42AE-9777-94E69274136D}" destId="{2E8DA6DD-D298-4884-A205-C002309452C1}" srcOrd="3" destOrd="0" parTransId="{3A3454CF-8E18-4D9D-9DD7-1CDC768DCC51}" sibTransId="{410972E0-0BCF-4293-A2CE-B037A3BE0368}"/>
    <dgm:cxn modelId="{E7708640-20E4-48FA-AA07-E0D41DB7772E}" srcId="{0B25055F-529C-42AE-9777-94E69274136D}" destId="{261E9764-224A-4E62-A58E-0E1A8137B898}" srcOrd="2" destOrd="0" parTransId="{50357C4A-3117-4CFE-A721-967B688B083D}" sibTransId="{1CD0C58A-058E-498C-A91F-4C983D0CD45D}"/>
    <dgm:cxn modelId="{1FBE855D-FB14-48E3-B009-935D107706E7}" type="presOf" srcId="{0B25055F-529C-42AE-9777-94E69274136D}" destId="{0D222A12-C753-4D70-B75D-B3AEC5804D40}" srcOrd="0" destOrd="0" presId="urn:microsoft.com/office/officeart/2005/8/layout/default"/>
    <dgm:cxn modelId="{F09E276F-788F-4DE2-8F88-141D4BE73D3C}" type="presOf" srcId="{8EE31050-650D-4C3F-BAD0-9E163B77BE4B}" destId="{9041403B-2F96-4232-B8A2-7AD5F1FE093B}" srcOrd="0" destOrd="0" presId="urn:microsoft.com/office/officeart/2005/8/layout/default"/>
    <dgm:cxn modelId="{A0C29F79-1837-4B37-8D32-86CA869FEFE7}" srcId="{0B25055F-529C-42AE-9777-94E69274136D}" destId="{8EE31050-650D-4C3F-BAD0-9E163B77BE4B}" srcOrd="0" destOrd="0" parTransId="{0ECC922D-2433-44D8-98CF-71E0B95A6E50}" sibTransId="{FD4143C1-E3F0-4B4B-B0A3-BF8B156E53A0}"/>
    <dgm:cxn modelId="{9749EE90-4706-4D1C-8F75-C86732427B28}" type="presOf" srcId="{2E8DA6DD-D298-4884-A205-C002309452C1}" destId="{B3DA2C85-0F47-4E75-A76C-E994105995D5}" srcOrd="0" destOrd="0" presId="urn:microsoft.com/office/officeart/2005/8/layout/default"/>
    <dgm:cxn modelId="{92805A94-351F-4692-83C3-81F36EAEE87D}" type="presOf" srcId="{261E9764-224A-4E62-A58E-0E1A8137B898}" destId="{3400CDC9-2748-4384-8E8B-38483ADE7192}" srcOrd="0" destOrd="0" presId="urn:microsoft.com/office/officeart/2005/8/layout/default"/>
    <dgm:cxn modelId="{3B12D7B5-5F6E-4113-9F30-02832782A5EC}" srcId="{0B25055F-529C-42AE-9777-94E69274136D}" destId="{4492E068-2A22-4531-85CF-96A8117FFF79}" srcOrd="1" destOrd="0" parTransId="{F23B5828-A469-4040-9504-89C32BD2BD75}" sibTransId="{9980F31F-7D4B-4DA4-8374-51D0CC376704}"/>
    <dgm:cxn modelId="{F9F29597-B24E-4EB1-8046-8D4E0D5864EF}" type="presParOf" srcId="{0D222A12-C753-4D70-B75D-B3AEC5804D40}" destId="{9041403B-2F96-4232-B8A2-7AD5F1FE093B}" srcOrd="0" destOrd="0" presId="urn:microsoft.com/office/officeart/2005/8/layout/default"/>
    <dgm:cxn modelId="{54C05B2A-DDAC-49C8-8CDD-059287D068D9}" type="presParOf" srcId="{0D222A12-C753-4D70-B75D-B3AEC5804D40}" destId="{10ED3135-48B0-4240-B5BA-4E446F352DE1}" srcOrd="1" destOrd="0" presId="urn:microsoft.com/office/officeart/2005/8/layout/default"/>
    <dgm:cxn modelId="{5FC370CD-7280-4B5A-9FF0-CCE0535DA95B}" type="presParOf" srcId="{0D222A12-C753-4D70-B75D-B3AEC5804D40}" destId="{6447FE82-C345-46D3-9852-BF0B15D594B0}" srcOrd="2" destOrd="0" presId="urn:microsoft.com/office/officeart/2005/8/layout/default"/>
    <dgm:cxn modelId="{A0491698-EB8D-4198-9425-91BB825A9CC6}" type="presParOf" srcId="{0D222A12-C753-4D70-B75D-B3AEC5804D40}" destId="{69CD67E8-2E59-4F8A-9DC5-DAAA7C3D113E}" srcOrd="3" destOrd="0" presId="urn:microsoft.com/office/officeart/2005/8/layout/default"/>
    <dgm:cxn modelId="{49BCAA6C-1BEC-43F2-9B37-8C5A3432CD38}" type="presParOf" srcId="{0D222A12-C753-4D70-B75D-B3AEC5804D40}" destId="{3400CDC9-2748-4384-8E8B-38483ADE7192}" srcOrd="4" destOrd="0" presId="urn:microsoft.com/office/officeart/2005/8/layout/default"/>
    <dgm:cxn modelId="{7F81143F-E058-4842-A8FE-8C27B3C522B6}" type="presParOf" srcId="{0D222A12-C753-4D70-B75D-B3AEC5804D40}" destId="{CC802BD9-42E3-48CA-9628-47E1FBBCDBF1}" srcOrd="5" destOrd="0" presId="urn:microsoft.com/office/officeart/2005/8/layout/default"/>
    <dgm:cxn modelId="{DC8FFCCB-43E4-4F37-AD27-9FD591A5C971}" type="presParOf" srcId="{0D222A12-C753-4D70-B75D-B3AEC5804D40}" destId="{B3DA2C85-0F47-4E75-A76C-E994105995D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D36EE3-1E8C-4D27-B251-496F8A1165A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8FC6B08-00E1-44DB-8BB7-3EDB2E757B67}">
      <dgm:prSet/>
      <dgm:spPr/>
      <dgm:t>
        <a:bodyPr/>
        <a:lstStyle/>
        <a:p>
          <a:r>
            <a:rPr lang="en-US"/>
            <a:t>Complete the Merging of the Frontend with the Backend database.</a:t>
          </a:r>
        </a:p>
      </dgm:t>
    </dgm:pt>
    <dgm:pt modelId="{93BEE29E-744C-4723-80F1-19D6C13C3C39}" type="parTrans" cxnId="{D2FEE001-D09E-47E9-9173-4AA035ACE2B1}">
      <dgm:prSet/>
      <dgm:spPr/>
      <dgm:t>
        <a:bodyPr/>
        <a:lstStyle/>
        <a:p>
          <a:endParaRPr lang="en-US"/>
        </a:p>
      </dgm:t>
    </dgm:pt>
    <dgm:pt modelId="{75FD1B0F-A02F-43DF-9420-A726532F38C8}" type="sibTrans" cxnId="{D2FEE001-D09E-47E9-9173-4AA035ACE2B1}">
      <dgm:prSet/>
      <dgm:spPr/>
      <dgm:t>
        <a:bodyPr/>
        <a:lstStyle/>
        <a:p>
          <a:endParaRPr lang="en-US"/>
        </a:p>
      </dgm:t>
    </dgm:pt>
    <dgm:pt modelId="{3D5AA17A-8FFC-493C-97BC-E4A8C6BFFFE9}">
      <dgm:prSet/>
      <dgm:spPr/>
      <dgm:t>
        <a:bodyPr/>
        <a:lstStyle/>
        <a:p>
          <a:r>
            <a:rPr lang="en-US"/>
            <a:t>Complete the saving and loading functions.</a:t>
          </a:r>
        </a:p>
      </dgm:t>
    </dgm:pt>
    <dgm:pt modelId="{8A99344C-5879-419A-827F-1C80D350423D}" type="parTrans" cxnId="{DF8B1DCB-7B57-4B34-BA0C-A298E1143FDC}">
      <dgm:prSet/>
      <dgm:spPr/>
      <dgm:t>
        <a:bodyPr/>
        <a:lstStyle/>
        <a:p>
          <a:endParaRPr lang="en-US"/>
        </a:p>
      </dgm:t>
    </dgm:pt>
    <dgm:pt modelId="{27562E39-B5CC-4352-A434-9D55D2CDAD36}" type="sibTrans" cxnId="{DF8B1DCB-7B57-4B34-BA0C-A298E1143FDC}">
      <dgm:prSet/>
      <dgm:spPr/>
      <dgm:t>
        <a:bodyPr/>
        <a:lstStyle/>
        <a:p>
          <a:endParaRPr lang="en-US"/>
        </a:p>
      </dgm:t>
    </dgm:pt>
    <dgm:pt modelId="{960DA361-FD7C-45FE-81B1-03FC4F9AC2F4}">
      <dgm:prSet/>
      <dgm:spPr/>
      <dgm:t>
        <a:bodyPr/>
        <a:lstStyle/>
        <a:p>
          <a:r>
            <a:rPr lang="en-US"/>
            <a:t>Applying the grid canvas to the main page layer.</a:t>
          </a:r>
        </a:p>
      </dgm:t>
    </dgm:pt>
    <dgm:pt modelId="{FCF5F934-DC1D-4964-B808-1B0675F720B6}" type="parTrans" cxnId="{1FC321BE-ADFA-4133-8191-C23BD4A259C4}">
      <dgm:prSet/>
      <dgm:spPr/>
      <dgm:t>
        <a:bodyPr/>
        <a:lstStyle/>
        <a:p>
          <a:endParaRPr lang="en-US"/>
        </a:p>
      </dgm:t>
    </dgm:pt>
    <dgm:pt modelId="{057C70E9-6781-4E5C-80E6-270A242756BF}" type="sibTrans" cxnId="{1FC321BE-ADFA-4133-8191-C23BD4A259C4}">
      <dgm:prSet/>
      <dgm:spPr/>
      <dgm:t>
        <a:bodyPr/>
        <a:lstStyle/>
        <a:p>
          <a:endParaRPr lang="en-US"/>
        </a:p>
      </dgm:t>
    </dgm:pt>
    <dgm:pt modelId="{566CB8BB-ACAE-4598-8CA3-1F0572FC11F7}">
      <dgm:prSet/>
      <dgm:spPr/>
      <dgm:t>
        <a:bodyPr/>
        <a:lstStyle/>
        <a:p>
          <a:r>
            <a:rPr lang="en-US"/>
            <a:t>Connection the calculator buttons and action form with calculator back end.</a:t>
          </a:r>
        </a:p>
      </dgm:t>
    </dgm:pt>
    <dgm:pt modelId="{FC9C9167-AADE-4FDE-9D3C-60E5D8EBFF5F}" type="parTrans" cxnId="{0AEC8159-C9FA-4C21-B99D-9BBCDD36F198}">
      <dgm:prSet/>
      <dgm:spPr/>
      <dgm:t>
        <a:bodyPr/>
        <a:lstStyle/>
        <a:p>
          <a:endParaRPr lang="en-US"/>
        </a:p>
      </dgm:t>
    </dgm:pt>
    <dgm:pt modelId="{83E6D08F-6ECE-47A5-8CC0-D1D2FB4E1C23}" type="sibTrans" cxnId="{0AEC8159-C9FA-4C21-B99D-9BBCDD36F198}">
      <dgm:prSet/>
      <dgm:spPr/>
      <dgm:t>
        <a:bodyPr/>
        <a:lstStyle/>
        <a:p>
          <a:endParaRPr lang="en-US"/>
        </a:p>
      </dgm:t>
    </dgm:pt>
    <dgm:pt modelId="{D71277EC-5218-44E6-94FF-ED6D9F0E243E}">
      <dgm:prSet/>
      <dgm:spPr/>
      <dgm:t>
        <a:bodyPr/>
        <a:lstStyle/>
        <a:p>
          <a:r>
            <a:rPr lang="en-US"/>
            <a:t>Graphing.</a:t>
          </a:r>
        </a:p>
      </dgm:t>
    </dgm:pt>
    <dgm:pt modelId="{5E43A0DA-8BAA-4A36-A3A3-C13670C552C7}" type="parTrans" cxnId="{E7DEF1B8-EA20-48D1-919A-2259D909AD1F}">
      <dgm:prSet/>
      <dgm:spPr/>
      <dgm:t>
        <a:bodyPr/>
        <a:lstStyle/>
        <a:p>
          <a:endParaRPr lang="en-US"/>
        </a:p>
      </dgm:t>
    </dgm:pt>
    <dgm:pt modelId="{FB620229-2358-4D44-AAF9-9B9CC7550F64}" type="sibTrans" cxnId="{E7DEF1B8-EA20-48D1-919A-2259D909AD1F}">
      <dgm:prSet/>
      <dgm:spPr/>
      <dgm:t>
        <a:bodyPr/>
        <a:lstStyle/>
        <a:p>
          <a:endParaRPr lang="en-US"/>
        </a:p>
      </dgm:t>
    </dgm:pt>
    <dgm:pt modelId="{6AB28958-C0B0-422A-ADA1-FAF7CDC94C74}" type="pres">
      <dgm:prSet presAssocID="{C4D36EE3-1E8C-4D27-B251-496F8A1165A6}" presName="root" presStyleCnt="0">
        <dgm:presLayoutVars>
          <dgm:dir/>
          <dgm:resizeHandles val="exact"/>
        </dgm:presLayoutVars>
      </dgm:prSet>
      <dgm:spPr/>
    </dgm:pt>
    <dgm:pt modelId="{30A99249-92E3-4358-9742-4315BC45B6C4}" type="pres">
      <dgm:prSet presAssocID="{D8FC6B08-00E1-44DB-8BB7-3EDB2E757B67}" presName="compNode" presStyleCnt="0"/>
      <dgm:spPr/>
    </dgm:pt>
    <dgm:pt modelId="{E9614AE4-C75B-453C-8E3D-56E0FFA58316}" type="pres">
      <dgm:prSet presAssocID="{D8FC6B08-00E1-44DB-8BB7-3EDB2E757B67}" presName="bgRect" presStyleLbl="bgShp" presStyleIdx="0" presStyleCnt="5"/>
      <dgm:spPr/>
    </dgm:pt>
    <dgm:pt modelId="{1EC9A18B-76A5-4914-A8FB-72808E3E0255}" type="pres">
      <dgm:prSet presAssocID="{D8FC6B08-00E1-44DB-8BB7-3EDB2E757B6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62281C6-9426-4CC8-A89B-08B3D6E5C6FD}" type="pres">
      <dgm:prSet presAssocID="{D8FC6B08-00E1-44DB-8BB7-3EDB2E757B67}" presName="spaceRect" presStyleCnt="0"/>
      <dgm:spPr/>
    </dgm:pt>
    <dgm:pt modelId="{CE77E602-B5BC-44B8-9697-108702FDE667}" type="pres">
      <dgm:prSet presAssocID="{D8FC6B08-00E1-44DB-8BB7-3EDB2E757B67}" presName="parTx" presStyleLbl="revTx" presStyleIdx="0" presStyleCnt="5">
        <dgm:presLayoutVars>
          <dgm:chMax val="0"/>
          <dgm:chPref val="0"/>
        </dgm:presLayoutVars>
      </dgm:prSet>
      <dgm:spPr/>
    </dgm:pt>
    <dgm:pt modelId="{0F0979A7-591F-40F0-BC53-3D8D03168444}" type="pres">
      <dgm:prSet presAssocID="{75FD1B0F-A02F-43DF-9420-A726532F38C8}" presName="sibTrans" presStyleCnt="0"/>
      <dgm:spPr/>
    </dgm:pt>
    <dgm:pt modelId="{7D5200B4-94CC-47A9-A414-02C24A693FF4}" type="pres">
      <dgm:prSet presAssocID="{3D5AA17A-8FFC-493C-97BC-E4A8C6BFFFE9}" presName="compNode" presStyleCnt="0"/>
      <dgm:spPr/>
    </dgm:pt>
    <dgm:pt modelId="{2D31BF33-9C2E-477D-9767-DEAE197EFE51}" type="pres">
      <dgm:prSet presAssocID="{3D5AA17A-8FFC-493C-97BC-E4A8C6BFFFE9}" presName="bgRect" presStyleLbl="bgShp" presStyleIdx="1" presStyleCnt="5"/>
      <dgm:spPr/>
    </dgm:pt>
    <dgm:pt modelId="{7787B392-B29C-43A9-9BA6-501E03018FBB}" type="pres">
      <dgm:prSet presAssocID="{3D5AA17A-8FFC-493C-97BC-E4A8C6BFFFE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BD6D50D-E2F2-4C2D-A2D5-E0F251B6FDFD}" type="pres">
      <dgm:prSet presAssocID="{3D5AA17A-8FFC-493C-97BC-E4A8C6BFFFE9}" presName="spaceRect" presStyleCnt="0"/>
      <dgm:spPr/>
    </dgm:pt>
    <dgm:pt modelId="{0D8066FB-D1EA-4027-BBF3-476F56644FDD}" type="pres">
      <dgm:prSet presAssocID="{3D5AA17A-8FFC-493C-97BC-E4A8C6BFFFE9}" presName="parTx" presStyleLbl="revTx" presStyleIdx="1" presStyleCnt="5">
        <dgm:presLayoutVars>
          <dgm:chMax val="0"/>
          <dgm:chPref val="0"/>
        </dgm:presLayoutVars>
      </dgm:prSet>
      <dgm:spPr/>
    </dgm:pt>
    <dgm:pt modelId="{2A8FE539-A3D1-4DA9-A1DE-037C79470B1C}" type="pres">
      <dgm:prSet presAssocID="{27562E39-B5CC-4352-A434-9D55D2CDAD36}" presName="sibTrans" presStyleCnt="0"/>
      <dgm:spPr/>
    </dgm:pt>
    <dgm:pt modelId="{071ACC2F-1AAA-47D9-A814-01AFCA1DEC95}" type="pres">
      <dgm:prSet presAssocID="{960DA361-FD7C-45FE-81B1-03FC4F9AC2F4}" presName="compNode" presStyleCnt="0"/>
      <dgm:spPr/>
    </dgm:pt>
    <dgm:pt modelId="{4CB50224-95A3-49AC-B433-107ED6DE542D}" type="pres">
      <dgm:prSet presAssocID="{960DA361-FD7C-45FE-81B1-03FC4F9AC2F4}" presName="bgRect" presStyleLbl="bgShp" presStyleIdx="2" presStyleCnt="5"/>
      <dgm:spPr/>
    </dgm:pt>
    <dgm:pt modelId="{A2EA84C0-261F-473A-8838-EA9E338E1920}" type="pres">
      <dgm:prSet presAssocID="{960DA361-FD7C-45FE-81B1-03FC4F9AC2F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23BD97D-1FE3-4FDC-A235-A371F80036B2}" type="pres">
      <dgm:prSet presAssocID="{960DA361-FD7C-45FE-81B1-03FC4F9AC2F4}" presName="spaceRect" presStyleCnt="0"/>
      <dgm:spPr/>
    </dgm:pt>
    <dgm:pt modelId="{320E0BDA-3453-4442-8E56-DC01DF31A6D3}" type="pres">
      <dgm:prSet presAssocID="{960DA361-FD7C-45FE-81B1-03FC4F9AC2F4}" presName="parTx" presStyleLbl="revTx" presStyleIdx="2" presStyleCnt="5">
        <dgm:presLayoutVars>
          <dgm:chMax val="0"/>
          <dgm:chPref val="0"/>
        </dgm:presLayoutVars>
      </dgm:prSet>
      <dgm:spPr/>
    </dgm:pt>
    <dgm:pt modelId="{BD11A190-E2A1-4C6D-9494-B92651C90096}" type="pres">
      <dgm:prSet presAssocID="{057C70E9-6781-4E5C-80E6-270A242756BF}" presName="sibTrans" presStyleCnt="0"/>
      <dgm:spPr/>
    </dgm:pt>
    <dgm:pt modelId="{80B7D257-9D16-41AC-98D9-3586CD27DE4E}" type="pres">
      <dgm:prSet presAssocID="{566CB8BB-ACAE-4598-8CA3-1F0572FC11F7}" presName="compNode" presStyleCnt="0"/>
      <dgm:spPr/>
    </dgm:pt>
    <dgm:pt modelId="{E444AFF3-64BF-4B90-B8D6-9B0834608BE3}" type="pres">
      <dgm:prSet presAssocID="{566CB8BB-ACAE-4598-8CA3-1F0572FC11F7}" presName="bgRect" presStyleLbl="bgShp" presStyleIdx="3" presStyleCnt="5"/>
      <dgm:spPr/>
    </dgm:pt>
    <dgm:pt modelId="{CAECEB70-633E-461E-9097-9517DA066386}" type="pres">
      <dgm:prSet presAssocID="{566CB8BB-ACAE-4598-8CA3-1F0572FC11F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1FDA0F2C-0B96-4C0F-B5F9-D023D843FA9F}" type="pres">
      <dgm:prSet presAssocID="{566CB8BB-ACAE-4598-8CA3-1F0572FC11F7}" presName="spaceRect" presStyleCnt="0"/>
      <dgm:spPr/>
    </dgm:pt>
    <dgm:pt modelId="{A702254B-9835-470D-A1FB-63CE81A84131}" type="pres">
      <dgm:prSet presAssocID="{566CB8BB-ACAE-4598-8CA3-1F0572FC11F7}" presName="parTx" presStyleLbl="revTx" presStyleIdx="3" presStyleCnt="5">
        <dgm:presLayoutVars>
          <dgm:chMax val="0"/>
          <dgm:chPref val="0"/>
        </dgm:presLayoutVars>
      </dgm:prSet>
      <dgm:spPr/>
    </dgm:pt>
    <dgm:pt modelId="{1BE86948-EE79-4DBA-B464-623AE1BBAE6E}" type="pres">
      <dgm:prSet presAssocID="{83E6D08F-6ECE-47A5-8CC0-D1D2FB4E1C23}" presName="sibTrans" presStyleCnt="0"/>
      <dgm:spPr/>
    </dgm:pt>
    <dgm:pt modelId="{7A5E9404-CBC5-4A0A-ABC5-E5DF139AAB15}" type="pres">
      <dgm:prSet presAssocID="{D71277EC-5218-44E6-94FF-ED6D9F0E243E}" presName="compNode" presStyleCnt="0"/>
      <dgm:spPr/>
    </dgm:pt>
    <dgm:pt modelId="{41A29C38-6F22-4B06-BDDA-B0152E24C197}" type="pres">
      <dgm:prSet presAssocID="{D71277EC-5218-44E6-94FF-ED6D9F0E243E}" presName="bgRect" presStyleLbl="bgShp" presStyleIdx="4" presStyleCnt="5"/>
      <dgm:spPr/>
    </dgm:pt>
    <dgm:pt modelId="{BEEB6A18-F50A-4052-AEFA-275BE878E755}" type="pres">
      <dgm:prSet presAssocID="{D71277EC-5218-44E6-94FF-ED6D9F0E243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180D9F6-82C2-436D-8111-C1B0E5259E3C}" type="pres">
      <dgm:prSet presAssocID="{D71277EC-5218-44E6-94FF-ED6D9F0E243E}" presName="spaceRect" presStyleCnt="0"/>
      <dgm:spPr/>
    </dgm:pt>
    <dgm:pt modelId="{C6133BAD-97A9-4FE2-8F21-5F6DF74611DC}" type="pres">
      <dgm:prSet presAssocID="{D71277EC-5218-44E6-94FF-ED6D9F0E243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2FEE001-D09E-47E9-9173-4AA035ACE2B1}" srcId="{C4D36EE3-1E8C-4D27-B251-496F8A1165A6}" destId="{D8FC6B08-00E1-44DB-8BB7-3EDB2E757B67}" srcOrd="0" destOrd="0" parTransId="{93BEE29E-744C-4723-80F1-19D6C13C3C39}" sibTransId="{75FD1B0F-A02F-43DF-9420-A726532F38C8}"/>
    <dgm:cxn modelId="{F545D124-B871-4290-BDFF-8E974EF9FC8B}" type="presOf" srcId="{566CB8BB-ACAE-4598-8CA3-1F0572FC11F7}" destId="{A702254B-9835-470D-A1FB-63CE81A84131}" srcOrd="0" destOrd="0" presId="urn:microsoft.com/office/officeart/2018/2/layout/IconVerticalSolidList"/>
    <dgm:cxn modelId="{68DADA77-DD85-4886-B143-E9CEC82B36EB}" type="presOf" srcId="{D8FC6B08-00E1-44DB-8BB7-3EDB2E757B67}" destId="{CE77E602-B5BC-44B8-9697-108702FDE667}" srcOrd="0" destOrd="0" presId="urn:microsoft.com/office/officeart/2018/2/layout/IconVerticalSolidList"/>
    <dgm:cxn modelId="{0AEC8159-C9FA-4C21-B99D-9BBCDD36F198}" srcId="{C4D36EE3-1E8C-4D27-B251-496F8A1165A6}" destId="{566CB8BB-ACAE-4598-8CA3-1F0572FC11F7}" srcOrd="3" destOrd="0" parTransId="{FC9C9167-AADE-4FDE-9D3C-60E5D8EBFF5F}" sibTransId="{83E6D08F-6ECE-47A5-8CC0-D1D2FB4E1C23}"/>
    <dgm:cxn modelId="{A0F1C589-2BA5-4717-A4EB-4B928EF029EC}" type="presOf" srcId="{D71277EC-5218-44E6-94FF-ED6D9F0E243E}" destId="{C6133BAD-97A9-4FE2-8F21-5F6DF74611DC}" srcOrd="0" destOrd="0" presId="urn:microsoft.com/office/officeart/2018/2/layout/IconVerticalSolidList"/>
    <dgm:cxn modelId="{E7DEF1B8-EA20-48D1-919A-2259D909AD1F}" srcId="{C4D36EE3-1E8C-4D27-B251-496F8A1165A6}" destId="{D71277EC-5218-44E6-94FF-ED6D9F0E243E}" srcOrd="4" destOrd="0" parTransId="{5E43A0DA-8BAA-4A36-A3A3-C13670C552C7}" sibTransId="{FB620229-2358-4D44-AAF9-9B9CC7550F64}"/>
    <dgm:cxn modelId="{CD493EB9-779D-43E5-BADE-48CD9EA88569}" type="presOf" srcId="{3D5AA17A-8FFC-493C-97BC-E4A8C6BFFFE9}" destId="{0D8066FB-D1EA-4027-BBF3-476F56644FDD}" srcOrd="0" destOrd="0" presId="urn:microsoft.com/office/officeart/2018/2/layout/IconVerticalSolidList"/>
    <dgm:cxn modelId="{565EF7BB-B3A3-47FC-9DB4-0956DD743047}" type="presOf" srcId="{960DA361-FD7C-45FE-81B1-03FC4F9AC2F4}" destId="{320E0BDA-3453-4442-8E56-DC01DF31A6D3}" srcOrd="0" destOrd="0" presId="urn:microsoft.com/office/officeart/2018/2/layout/IconVerticalSolidList"/>
    <dgm:cxn modelId="{1FC321BE-ADFA-4133-8191-C23BD4A259C4}" srcId="{C4D36EE3-1E8C-4D27-B251-496F8A1165A6}" destId="{960DA361-FD7C-45FE-81B1-03FC4F9AC2F4}" srcOrd="2" destOrd="0" parTransId="{FCF5F934-DC1D-4964-B808-1B0675F720B6}" sibTransId="{057C70E9-6781-4E5C-80E6-270A242756BF}"/>
    <dgm:cxn modelId="{2D4C3FC1-38A0-463F-9019-B314C4CC06B3}" type="presOf" srcId="{C4D36EE3-1E8C-4D27-B251-496F8A1165A6}" destId="{6AB28958-C0B0-422A-ADA1-FAF7CDC94C74}" srcOrd="0" destOrd="0" presId="urn:microsoft.com/office/officeart/2018/2/layout/IconVerticalSolidList"/>
    <dgm:cxn modelId="{DF8B1DCB-7B57-4B34-BA0C-A298E1143FDC}" srcId="{C4D36EE3-1E8C-4D27-B251-496F8A1165A6}" destId="{3D5AA17A-8FFC-493C-97BC-E4A8C6BFFFE9}" srcOrd="1" destOrd="0" parTransId="{8A99344C-5879-419A-827F-1C80D350423D}" sibTransId="{27562E39-B5CC-4352-A434-9D55D2CDAD36}"/>
    <dgm:cxn modelId="{A29703E1-B663-4309-915E-5720C7CF039C}" type="presParOf" srcId="{6AB28958-C0B0-422A-ADA1-FAF7CDC94C74}" destId="{30A99249-92E3-4358-9742-4315BC45B6C4}" srcOrd="0" destOrd="0" presId="urn:microsoft.com/office/officeart/2018/2/layout/IconVerticalSolidList"/>
    <dgm:cxn modelId="{7DCF0525-D839-4521-BB75-F67FB3DD5749}" type="presParOf" srcId="{30A99249-92E3-4358-9742-4315BC45B6C4}" destId="{E9614AE4-C75B-453C-8E3D-56E0FFA58316}" srcOrd="0" destOrd="0" presId="urn:microsoft.com/office/officeart/2018/2/layout/IconVerticalSolidList"/>
    <dgm:cxn modelId="{2EE423F8-27D0-41D9-8AAD-96648EF02991}" type="presParOf" srcId="{30A99249-92E3-4358-9742-4315BC45B6C4}" destId="{1EC9A18B-76A5-4914-A8FB-72808E3E0255}" srcOrd="1" destOrd="0" presId="urn:microsoft.com/office/officeart/2018/2/layout/IconVerticalSolidList"/>
    <dgm:cxn modelId="{5DE76FE8-00ED-4D62-83E1-7DE4BD338791}" type="presParOf" srcId="{30A99249-92E3-4358-9742-4315BC45B6C4}" destId="{D62281C6-9426-4CC8-A89B-08B3D6E5C6FD}" srcOrd="2" destOrd="0" presId="urn:microsoft.com/office/officeart/2018/2/layout/IconVerticalSolidList"/>
    <dgm:cxn modelId="{7F2C06BD-4E60-4479-BBE4-698AFA3D5D21}" type="presParOf" srcId="{30A99249-92E3-4358-9742-4315BC45B6C4}" destId="{CE77E602-B5BC-44B8-9697-108702FDE667}" srcOrd="3" destOrd="0" presId="urn:microsoft.com/office/officeart/2018/2/layout/IconVerticalSolidList"/>
    <dgm:cxn modelId="{CF4238F8-CB1C-48FB-8260-31E43A0C7C4B}" type="presParOf" srcId="{6AB28958-C0B0-422A-ADA1-FAF7CDC94C74}" destId="{0F0979A7-591F-40F0-BC53-3D8D03168444}" srcOrd="1" destOrd="0" presId="urn:microsoft.com/office/officeart/2018/2/layout/IconVerticalSolidList"/>
    <dgm:cxn modelId="{16BCBB1F-FF69-4EB2-A411-AA56B0511FBC}" type="presParOf" srcId="{6AB28958-C0B0-422A-ADA1-FAF7CDC94C74}" destId="{7D5200B4-94CC-47A9-A414-02C24A693FF4}" srcOrd="2" destOrd="0" presId="urn:microsoft.com/office/officeart/2018/2/layout/IconVerticalSolidList"/>
    <dgm:cxn modelId="{2F63631C-368B-4F1C-83E6-6D3B56B657F8}" type="presParOf" srcId="{7D5200B4-94CC-47A9-A414-02C24A693FF4}" destId="{2D31BF33-9C2E-477D-9767-DEAE197EFE51}" srcOrd="0" destOrd="0" presId="urn:microsoft.com/office/officeart/2018/2/layout/IconVerticalSolidList"/>
    <dgm:cxn modelId="{45904DF9-988F-4BA5-BCFA-007F8588C547}" type="presParOf" srcId="{7D5200B4-94CC-47A9-A414-02C24A693FF4}" destId="{7787B392-B29C-43A9-9BA6-501E03018FBB}" srcOrd="1" destOrd="0" presId="urn:microsoft.com/office/officeart/2018/2/layout/IconVerticalSolidList"/>
    <dgm:cxn modelId="{6D04C66E-25A4-4294-B03B-94F3869A3676}" type="presParOf" srcId="{7D5200B4-94CC-47A9-A414-02C24A693FF4}" destId="{7BD6D50D-E2F2-4C2D-A2D5-E0F251B6FDFD}" srcOrd="2" destOrd="0" presId="urn:microsoft.com/office/officeart/2018/2/layout/IconVerticalSolidList"/>
    <dgm:cxn modelId="{E38BBD77-5504-4A45-B124-BB7DCFD7804B}" type="presParOf" srcId="{7D5200B4-94CC-47A9-A414-02C24A693FF4}" destId="{0D8066FB-D1EA-4027-BBF3-476F56644FDD}" srcOrd="3" destOrd="0" presId="urn:microsoft.com/office/officeart/2018/2/layout/IconVerticalSolidList"/>
    <dgm:cxn modelId="{D4F6C99D-E3E5-44E9-929F-F69014FB68FF}" type="presParOf" srcId="{6AB28958-C0B0-422A-ADA1-FAF7CDC94C74}" destId="{2A8FE539-A3D1-4DA9-A1DE-037C79470B1C}" srcOrd="3" destOrd="0" presId="urn:microsoft.com/office/officeart/2018/2/layout/IconVerticalSolidList"/>
    <dgm:cxn modelId="{5209163A-BA6B-4273-9D17-6547F823F1BA}" type="presParOf" srcId="{6AB28958-C0B0-422A-ADA1-FAF7CDC94C74}" destId="{071ACC2F-1AAA-47D9-A814-01AFCA1DEC95}" srcOrd="4" destOrd="0" presId="urn:microsoft.com/office/officeart/2018/2/layout/IconVerticalSolidList"/>
    <dgm:cxn modelId="{E0233F65-C313-48AD-B8FC-AC24FA0272A0}" type="presParOf" srcId="{071ACC2F-1AAA-47D9-A814-01AFCA1DEC95}" destId="{4CB50224-95A3-49AC-B433-107ED6DE542D}" srcOrd="0" destOrd="0" presId="urn:microsoft.com/office/officeart/2018/2/layout/IconVerticalSolidList"/>
    <dgm:cxn modelId="{402EEB6D-7C72-485D-9E6B-048BF76E6564}" type="presParOf" srcId="{071ACC2F-1AAA-47D9-A814-01AFCA1DEC95}" destId="{A2EA84C0-261F-473A-8838-EA9E338E1920}" srcOrd="1" destOrd="0" presId="urn:microsoft.com/office/officeart/2018/2/layout/IconVerticalSolidList"/>
    <dgm:cxn modelId="{E51E09DD-5C37-4CEF-80C4-DA20079B4C7E}" type="presParOf" srcId="{071ACC2F-1AAA-47D9-A814-01AFCA1DEC95}" destId="{923BD97D-1FE3-4FDC-A235-A371F80036B2}" srcOrd="2" destOrd="0" presId="urn:microsoft.com/office/officeart/2018/2/layout/IconVerticalSolidList"/>
    <dgm:cxn modelId="{903D1336-EFF9-4BC1-902D-3232A31E9D02}" type="presParOf" srcId="{071ACC2F-1AAA-47D9-A814-01AFCA1DEC95}" destId="{320E0BDA-3453-4442-8E56-DC01DF31A6D3}" srcOrd="3" destOrd="0" presId="urn:microsoft.com/office/officeart/2018/2/layout/IconVerticalSolidList"/>
    <dgm:cxn modelId="{0644EA93-76F2-4D05-927F-CDB9C7F82CAA}" type="presParOf" srcId="{6AB28958-C0B0-422A-ADA1-FAF7CDC94C74}" destId="{BD11A190-E2A1-4C6D-9494-B92651C90096}" srcOrd="5" destOrd="0" presId="urn:microsoft.com/office/officeart/2018/2/layout/IconVerticalSolidList"/>
    <dgm:cxn modelId="{B2F3A7FA-7145-4906-AD57-0E287A437A75}" type="presParOf" srcId="{6AB28958-C0B0-422A-ADA1-FAF7CDC94C74}" destId="{80B7D257-9D16-41AC-98D9-3586CD27DE4E}" srcOrd="6" destOrd="0" presId="urn:microsoft.com/office/officeart/2018/2/layout/IconVerticalSolidList"/>
    <dgm:cxn modelId="{4683CC8A-A27B-4F7D-8E97-E9EA1C290C67}" type="presParOf" srcId="{80B7D257-9D16-41AC-98D9-3586CD27DE4E}" destId="{E444AFF3-64BF-4B90-B8D6-9B0834608BE3}" srcOrd="0" destOrd="0" presId="urn:microsoft.com/office/officeart/2018/2/layout/IconVerticalSolidList"/>
    <dgm:cxn modelId="{3C7DFE16-7786-4F3D-AF4E-734B22A78AC5}" type="presParOf" srcId="{80B7D257-9D16-41AC-98D9-3586CD27DE4E}" destId="{CAECEB70-633E-461E-9097-9517DA066386}" srcOrd="1" destOrd="0" presId="urn:microsoft.com/office/officeart/2018/2/layout/IconVerticalSolidList"/>
    <dgm:cxn modelId="{04F752BA-4455-4FC2-AC55-421E3E4B3078}" type="presParOf" srcId="{80B7D257-9D16-41AC-98D9-3586CD27DE4E}" destId="{1FDA0F2C-0B96-4C0F-B5F9-D023D843FA9F}" srcOrd="2" destOrd="0" presId="urn:microsoft.com/office/officeart/2018/2/layout/IconVerticalSolidList"/>
    <dgm:cxn modelId="{FBAAD379-B34E-47EC-B49C-3072FEC22DE2}" type="presParOf" srcId="{80B7D257-9D16-41AC-98D9-3586CD27DE4E}" destId="{A702254B-9835-470D-A1FB-63CE81A84131}" srcOrd="3" destOrd="0" presId="urn:microsoft.com/office/officeart/2018/2/layout/IconVerticalSolidList"/>
    <dgm:cxn modelId="{E163F683-39F6-463E-89ED-A2F51AF1E1A3}" type="presParOf" srcId="{6AB28958-C0B0-422A-ADA1-FAF7CDC94C74}" destId="{1BE86948-EE79-4DBA-B464-623AE1BBAE6E}" srcOrd="7" destOrd="0" presId="urn:microsoft.com/office/officeart/2018/2/layout/IconVerticalSolidList"/>
    <dgm:cxn modelId="{BD54E1C1-31C4-4122-A16A-F6B9E5EBF28A}" type="presParOf" srcId="{6AB28958-C0B0-422A-ADA1-FAF7CDC94C74}" destId="{7A5E9404-CBC5-4A0A-ABC5-E5DF139AAB15}" srcOrd="8" destOrd="0" presId="urn:microsoft.com/office/officeart/2018/2/layout/IconVerticalSolidList"/>
    <dgm:cxn modelId="{AAB176F9-2631-4DF3-9348-D238EA7EE9E9}" type="presParOf" srcId="{7A5E9404-CBC5-4A0A-ABC5-E5DF139AAB15}" destId="{41A29C38-6F22-4B06-BDDA-B0152E24C197}" srcOrd="0" destOrd="0" presId="urn:microsoft.com/office/officeart/2018/2/layout/IconVerticalSolidList"/>
    <dgm:cxn modelId="{7C0463FC-3408-429C-9739-58B68C8C3361}" type="presParOf" srcId="{7A5E9404-CBC5-4A0A-ABC5-E5DF139AAB15}" destId="{BEEB6A18-F50A-4052-AEFA-275BE878E755}" srcOrd="1" destOrd="0" presId="urn:microsoft.com/office/officeart/2018/2/layout/IconVerticalSolidList"/>
    <dgm:cxn modelId="{CFD8816C-B5DF-47BB-9378-2FB215E03FFD}" type="presParOf" srcId="{7A5E9404-CBC5-4A0A-ABC5-E5DF139AAB15}" destId="{2180D9F6-82C2-436D-8111-C1B0E5259E3C}" srcOrd="2" destOrd="0" presId="urn:microsoft.com/office/officeart/2018/2/layout/IconVerticalSolidList"/>
    <dgm:cxn modelId="{AA80AED9-C043-413B-88CF-8C52673539F0}" type="presParOf" srcId="{7A5E9404-CBC5-4A0A-ABC5-E5DF139AAB15}" destId="{C6133BAD-97A9-4FE2-8F21-5F6DF74611D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E986A-1050-41AD-8FA4-47999E104108}">
      <dsp:nvSpPr>
        <dsp:cNvPr id="0" name=""/>
        <dsp:cNvSpPr/>
      </dsp:nvSpPr>
      <dsp:spPr>
        <a:xfrm>
          <a:off x="0" y="34596"/>
          <a:ext cx="5141912" cy="10076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What is Emergency calc</a:t>
          </a:r>
        </a:p>
      </dsp:txBody>
      <dsp:txXfrm>
        <a:off x="49190" y="83786"/>
        <a:ext cx="5043532" cy="909282"/>
      </dsp:txXfrm>
    </dsp:sp>
    <dsp:sp modelId="{AE438502-4973-497C-8BB6-6D8423AB858B}">
      <dsp:nvSpPr>
        <dsp:cNvPr id="0" name=""/>
        <dsp:cNvSpPr/>
      </dsp:nvSpPr>
      <dsp:spPr>
        <a:xfrm>
          <a:off x="0" y="1117138"/>
          <a:ext cx="5141912" cy="1007662"/>
        </a:xfrm>
        <a:prstGeom prst="roundRect">
          <a:avLst/>
        </a:prstGeom>
        <a:solidFill>
          <a:schemeClr val="accent2">
            <a:hueOff val="476947"/>
            <a:satOff val="-10882"/>
            <a:lumOff val="4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What changed </a:t>
          </a:r>
        </a:p>
      </dsp:txBody>
      <dsp:txXfrm>
        <a:off x="49190" y="1166328"/>
        <a:ext cx="5043532" cy="909282"/>
      </dsp:txXfrm>
    </dsp:sp>
    <dsp:sp modelId="{A4698E1D-27BC-43B0-9145-40517C02B41C}">
      <dsp:nvSpPr>
        <dsp:cNvPr id="0" name=""/>
        <dsp:cNvSpPr/>
      </dsp:nvSpPr>
      <dsp:spPr>
        <a:xfrm>
          <a:off x="0" y="2199681"/>
          <a:ext cx="5141912" cy="1007662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What has been accomplished </a:t>
          </a:r>
        </a:p>
      </dsp:txBody>
      <dsp:txXfrm>
        <a:off x="49190" y="2248871"/>
        <a:ext cx="5043532" cy="909282"/>
      </dsp:txXfrm>
    </dsp:sp>
    <dsp:sp modelId="{BC3ABEF8-65D2-4A91-9F79-CB9F29E79A6E}">
      <dsp:nvSpPr>
        <dsp:cNvPr id="0" name=""/>
        <dsp:cNvSpPr/>
      </dsp:nvSpPr>
      <dsp:spPr>
        <a:xfrm>
          <a:off x="0" y="3282223"/>
          <a:ext cx="5141912" cy="1007662"/>
        </a:xfrm>
        <a:prstGeom prst="roundRect">
          <a:avLst/>
        </a:prstGeom>
        <a:solidFill>
          <a:schemeClr val="accent2">
            <a:hueOff val="1430842"/>
            <a:satOff val="-32646"/>
            <a:lumOff val="1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What still needs to be implemented</a:t>
          </a:r>
        </a:p>
      </dsp:txBody>
      <dsp:txXfrm>
        <a:off x="49190" y="3331413"/>
        <a:ext cx="5043532" cy="909282"/>
      </dsp:txXfrm>
    </dsp:sp>
    <dsp:sp modelId="{07EC6B09-4F80-4508-B8AC-FE2D9FFF22B3}">
      <dsp:nvSpPr>
        <dsp:cNvPr id="0" name=""/>
        <dsp:cNvSpPr/>
      </dsp:nvSpPr>
      <dsp:spPr>
        <a:xfrm>
          <a:off x="0" y="4364766"/>
          <a:ext cx="5141912" cy="1007662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Unresolved issues </a:t>
          </a:r>
        </a:p>
      </dsp:txBody>
      <dsp:txXfrm>
        <a:off x="49190" y="4413956"/>
        <a:ext cx="5043532" cy="9092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F141C-0691-483D-B26A-C30C2BDAB354}">
      <dsp:nvSpPr>
        <dsp:cNvPr id="0" name=""/>
        <dsp:cNvSpPr/>
      </dsp:nvSpPr>
      <dsp:spPr>
        <a:xfrm>
          <a:off x="0" y="463115"/>
          <a:ext cx="5018677" cy="849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Layout and colors changed to be more user friendly.</a:t>
          </a:r>
        </a:p>
      </dsp:txBody>
      <dsp:txXfrm>
        <a:off x="41465" y="504580"/>
        <a:ext cx="4935747" cy="766490"/>
      </dsp:txXfrm>
    </dsp:sp>
    <dsp:sp modelId="{984A3434-4D6B-4BB8-80C6-B7E16646785A}">
      <dsp:nvSpPr>
        <dsp:cNvPr id="0" name=""/>
        <dsp:cNvSpPr/>
      </dsp:nvSpPr>
      <dsp:spPr>
        <a:xfrm>
          <a:off x="0" y="1375896"/>
          <a:ext cx="5018677" cy="849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Calculator now comes from the side rather then the bottom.</a:t>
          </a:r>
        </a:p>
      </dsp:txBody>
      <dsp:txXfrm>
        <a:off x="41465" y="1417361"/>
        <a:ext cx="4935747" cy="766490"/>
      </dsp:txXfrm>
    </dsp:sp>
    <dsp:sp modelId="{A8AF67D3-A873-4B26-8492-2BFB1A781D4C}">
      <dsp:nvSpPr>
        <dsp:cNvPr id="0" name=""/>
        <dsp:cNvSpPr/>
      </dsp:nvSpPr>
      <dsp:spPr>
        <a:xfrm>
          <a:off x="0" y="2288676"/>
          <a:ext cx="5018677" cy="849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Dropdown formula menus for saved formulas under the user's profile.</a:t>
          </a:r>
        </a:p>
      </dsp:txBody>
      <dsp:txXfrm>
        <a:off x="41465" y="2330141"/>
        <a:ext cx="4935747" cy="7664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3B8C9A-3831-44AC-B331-8F188D00030E}">
      <dsp:nvSpPr>
        <dsp:cNvPr id="0" name=""/>
        <dsp:cNvSpPr/>
      </dsp:nvSpPr>
      <dsp:spPr>
        <a:xfrm>
          <a:off x="581501" y="2044"/>
          <a:ext cx="2779811" cy="16678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Large Parts of Layout Completed</a:t>
          </a:r>
        </a:p>
      </dsp:txBody>
      <dsp:txXfrm>
        <a:off x="581501" y="2044"/>
        <a:ext cx="2779811" cy="1667887"/>
      </dsp:txXfrm>
    </dsp:sp>
    <dsp:sp modelId="{C57E05F1-8A4A-4A39-ABFE-B936460CCB86}">
      <dsp:nvSpPr>
        <dsp:cNvPr id="0" name=""/>
        <dsp:cNvSpPr/>
      </dsp:nvSpPr>
      <dsp:spPr>
        <a:xfrm>
          <a:off x="3639294" y="2044"/>
          <a:ext cx="2779811" cy="16678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Hamburger Menu that controls user options completed.</a:t>
          </a:r>
        </a:p>
      </dsp:txBody>
      <dsp:txXfrm>
        <a:off x="3639294" y="2044"/>
        <a:ext cx="2779811" cy="1667887"/>
      </dsp:txXfrm>
    </dsp:sp>
    <dsp:sp modelId="{A7F32D68-655F-4550-B790-53F8E9F5121D}">
      <dsp:nvSpPr>
        <dsp:cNvPr id="0" name=""/>
        <dsp:cNvSpPr/>
      </dsp:nvSpPr>
      <dsp:spPr>
        <a:xfrm>
          <a:off x="6697087" y="2044"/>
          <a:ext cx="2779811" cy="16678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Layers added in order to accommodate for graphic canvas.</a:t>
          </a:r>
        </a:p>
      </dsp:txBody>
      <dsp:txXfrm>
        <a:off x="6697087" y="2044"/>
        <a:ext cx="2779811" cy="1667887"/>
      </dsp:txXfrm>
    </dsp:sp>
    <dsp:sp modelId="{16D421E4-34EC-4D61-BC60-1DC54712B0B0}">
      <dsp:nvSpPr>
        <dsp:cNvPr id="0" name=""/>
        <dsp:cNvSpPr/>
      </dsp:nvSpPr>
      <dsp:spPr>
        <a:xfrm>
          <a:off x="3639294" y="1947913"/>
          <a:ext cx="2779811" cy="16678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Prototype for Calculator added into project.</a:t>
          </a:r>
        </a:p>
      </dsp:txBody>
      <dsp:txXfrm>
        <a:off x="3639294" y="1947913"/>
        <a:ext cx="2779811" cy="16678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1403B-2F96-4232-B8A2-7AD5F1FE093B}">
      <dsp:nvSpPr>
        <dsp:cNvPr id="0" name=""/>
        <dsp:cNvSpPr/>
      </dsp:nvSpPr>
      <dsp:spPr>
        <a:xfrm>
          <a:off x="581501" y="2044"/>
          <a:ext cx="2779811" cy="16678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Is the color scheme appropriate and user friendly?</a:t>
          </a:r>
          <a:endParaRPr lang="en-US" sz="1900" kern="1200" dirty="0"/>
        </a:p>
      </dsp:txBody>
      <dsp:txXfrm>
        <a:off x="581501" y="2044"/>
        <a:ext cx="2779811" cy="1667887"/>
      </dsp:txXfrm>
    </dsp:sp>
    <dsp:sp modelId="{6447FE82-C345-46D3-9852-BF0B15D594B0}">
      <dsp:nvSpPr>
        <dsp:cNvPr id="0" name=""/>
        <dsp:cNvSpPr/>
      </dsp:nvSpPr>
      <dsp:spPr>
        <a:xfrm>
          <a:off x="3639294" y="2044"/>
          <a:ext cx="2779811" cy="16678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How should the saving and loading feature be intuitively linked to the back end and user profile?</a:t>
          </a:r>
          <a:endParaRPr lang="en-US" sz="1900" kern="1200" dirty="0"/>
        </a:p>
      </dsp:txBody>
      <dsp:txXfrm>
        <a:off x="3639294" y="2044"/>
        <a:ext cx="2779811" cy="1667887"/>
      </dsp:txXfrm>
    </dsp:sp>
    <dsp:sp modelId="{3400CDC9-2748-4384-8E8B-38483ADE7192}">
      <dsp:nvSpPr>
        <dsp:cNvPr id="0" name=""/>
        <dsp:cNvSpPr/>
      </dsp:nvSpPr>
      <dsp:spPr>
        <a:xfrm>
          <a:off x="6697087" y="2044"/>
          <a:ext cx="2779811" cy="16678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Should the Login/Logout/Register pages being separate from the main page or a pop-up menu?</a:t>
          </a:r>
          <a:endParaRPr lang="en-US" sz="1900" kern="1200" dirty="0"/>
        </a:p>
      </dsp:txBody>
      <dsp:txXfrm>
        <a:off x="6697087" y="2044"/>
        <a:ext cx="2779811" cy="1667887"/>
      </dsp:txXfrm>
    </dsp:sp>
    <dsp:sp modelId="{B3DA2C85-0F47-4E75-A76C-E994105995D5}">
      <dsp:nvSpPr>
        <dsp:cNvPr id="0" name=""/>
        <dsp:cNvSpPr/>
      </dsp:nvSpPr>
      <dsp:spPr>
        <a:xfrm>
          <a:off x="3639294" y="1947913"/>
          <a:ext cx="2779811" cy="16678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What is the best way to handle user inputs for the calculator in order to graph efficiently?</a:t>
          </a:r>
          <a:endParaRPr lang="en-US" sz="1900" kern="1200" dirty="0"/>
        </a:p>
      </dsp:txBody>
      <dsp:txXfrm>
        <a:off x="3639294" y="1947913"/>
        <a:ext cx="2779811" cy="16678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14AE4-C75B-453C-8E3D-56E0FFA58316}">
      <dsp:nvSpPr>
        <dsp:cNvPr id="0" name=""/>
        <dsp:cNvSpPr/>
      </dsp:nvSpPr>
      <dsp:spPr>
        <a:xfrm>
          <a:off x="0" y="2826"/>
          <a:ext cx="10058399" cy="6020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C9A18B-76A5-4914-A8FB-72808E3E0255}">
      <dsp:nvSpPr>
        <dsp:cNvPr id="0" name=""/>
        <dsp:cNvSpPr/>
      </dsp:nvSpPr>
      <dsp:spPr>
        <a:xfrm>
          <a:off x="182114" y="138283"/>
          <a:ext cx="331117" cy="3311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77E602-B5BC-44B8-9697-108702FDE667}">
      <dsp:nvSpPr>
        <dsp:cNvPr id="0" name=""/>
        <dsp:cNvSpPr/>
      </dsp:nvSpPr>
      <dsp:spPr>
        <a:xfrm>
          <a:off x="695346" y="2826"/>
          <a:ext cx="9363053" cy="60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15" tIns="63715" rIns="63715" bIns="637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Complete the Merging of the Frontend with the Backend database.</a:t>
          </a:r>
        </a:p>
      </dsp:txBody>
      <dsp:txXfrm>
        <a:off x="695346" y="2826"/>
        <a:ext cx="9363053" cy="602032"/>
      </dsp:txXfrm>
    </dsp:sp>
    <dsp:sp modelId="{2D31BF33-9C2E-477D-9767-DEAE197EFE51}">
      <dsp:nvSpPr>
        <dsp:cNvPr id="0" name=""/>
        <dsp:cNvSpPr/>
      </dsp:nvSpPr>
      <dsp:spPr>
        <a:xfrm>
          <a:off x="0" y="755366"/>
          <a:ext cx="10058399" cy="6020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87B392-B29C-43A9-9BA6-501E03018FBB}">
      <dsp:nvSpPr>
        <dsp:cNvPr id="0" name=""/>
        <dsp:cNvSpPr/>
      </dsp:nvSpPr>
      <dsp:spPr>
        <a:xfrm>
          <a:off x="182114" y="890823"/>
          <a:ext cx="331117" cy="3311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066FB-D1EA-4027-BBF3-476F56644FDD}">
      <dsp:nvSpPr>
        <dsp:cNvPr id="0" name=""/>
        <dsp:cNvSpPr/>
      </dsp:nvSpPr>
      <dsp:spPr>
        <a:xfrm>
          <a:off x="695346" y="755366"/>
          <a:ext cx="9363053" cy="60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15" tIns="63715" rIns="63715" bIns="637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Complete the saving and loading functions.</a:t>
          </a:r>
        </a:p>
      </dsp:txBody>
      <dsp:txXfrm>
        <a:off x="695346" y="755366"/>
        <a:ext cx="9363053" cy="602032"/>
      </dsp:txXfrm>
    </dsp:sp>
    <dsp:sp modelId="{4CB50224-95A3-49AC-B433-107ED6DE542D}">
      <dsp:nvSpPr>
        <dsp:cNvPr id="0" name=""/>
        <dsp:cNvSpPr/>
      </dsp:nvSpPr>
      <dsp:spPr>
        <a:xfrm>
          <a:off x="0" y="1507906"/>
          <a:ext cx="10058399" cy="6020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EA84C0-261F-473A-8838-EA9E338E1920}">
      <dsp:nvSpPr>
        <dsp:cNvPr id="0" name=""/>
        <dsp:cNvSpPr/>
      </dsp:nvSpPr>
      <dsp:spPr>
        <a:xfrm>
          <a:off x="182114" y="1643363"/>
          <a:ext cx="331117" cy="3311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E0BDA-3453-4442-8E56-DC01DF31A6D3}">
      <dsp:nvSpPr>
        <dsp:cNvPr id="0" name=""/>
        <dsp:cNvSpPr/>
      </dsp:nvSpPr>
      <dsp:spPr>
        <a:xfrm>
          <a:off x="695346" y="1507906"/>
          <a:ext cx="9363053" cy="60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15" tIns="63715" rIns="63715" bIns="637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Applying the grid canvas to the main page layer.</a:t>
          </a:r>
        </a:p>
      </dsp:txBody>
      <dsp:txXfrm>
        <a:off x="695346" y="1507906"/>
        <a:ext cx="9363053" cy="602032"/>
      </dsp:txXfrm>
    </dsp:sp>
    <dsp:sp modelId="{E444AFF3-64BF-4B90-B8D6-9B0834608BE3}">
      <dsp:nvSpPr>
        <dsp:cNvPr id="0" name=""/>
        <dsp:cNvSpPr/>
      </dsp:nvSpPr>
      <dsp:spPr>
        <a:xfrm>
          <a:off x="0" y="2260446"/>
          <a:ext cx="10058399" cy="6020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ECEB70-633E-461E-9097-9517DA066386}">
      <dsp:nvSpPr>
        <dsp:cNvPr id="0" name=""/>
        <dsp:cNvSpPr/>
      </dsp:nvSpPr>
      <dsp:spPr>
        <a:xfrm>
          <a:off x="182114" y="2395903"/>
          <a:ext cx="331117" cy="3311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2254B-9835-470D-A1FB-63CE81A84131}">
      <dsp:nvSpPr>
        <dsp:cNvPr id="0" name=""/>
        <dsp:cNvSpPr/>
      </dsp:nvSpPr>
      <dsp:spPr>
        <a:xfrm>
          <a:off x="695346" y="2260446"/>
          <a:ext cx="9363053" cy="60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15" tIns="63715" rIns="63715" bIns="637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Connection the calculator buttons and action form with calculator back end.</a:t>
          </a:r>
        </a:p>
      </dsp:txBody>
      <dsp:txXfrm>
        <a:off x="695346" y="2260446"/>
        <a:ext cx="9363053" cy="602032"/>
      </dsp:txXfrm>
    </dsp:sp>
    <dsp:sp modelId="{41A29C38-6F22-4B06-BDDA-B0152E24C197}">
      <dsp:nvSpPr>
        <dsp:cNvPr id="0" name=""/>
        <dsp:cNvSpPr/>
      </dsp:nvSpPr>
      <dsp:spPr>
        <a:xfrm>
          <a:off x="0" y="3012986"/>
          <a:ext cx="10058399" cy="6020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B6A18-F50A-4052-AEFA-275BE878E755}">
      <dsp:nvSpPr>
        <dsp:cNvPr id="0" name=""/>
        <dsp:cNvSpPr/>
      </dsp:nvSpPr>
      <dsp:spPr>
        <a:xfrm>
          <a:off x="182114" y="3148443"/>
          <a:ext cx="331117" cy="3311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33BAD-97A9-4FE2-8F21-5F6DF74611DC}">
      <dsp:nvSpPr>
        <dsp:cNvPr id="0" name=""/>
        <dsp:cNvSpPr/>
      </dsp:nvSpPr>
      <dsp:spPr>
        <a:xfrm>
          <a:off x="695346" y="3012986"/>
          <a:ext cx="9363053" cy="60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15" tIns="63715" rIns="63715" bIns="637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Graphing.</a:t>
          </a:r>
        </a:p>
      </dsp:txBody>
      <dsp:txXfrm>
        <a:off x="695346" y="3012986"/>
        <a:ext cx="9363053" cy="6020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8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9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5B0A250-5CC0-1746-B209-08E8B0DAE6AF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96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0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8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0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0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1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11/17/2021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7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91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2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microsoft.com/office/2007/relationships/hdphoto" Target="../media/hdphoto2.wdp"/><Relationship Id="rId7" Type="http://schemas.openxmlformats.org/officeDocument/2006/relationships/diagramColors" Target="../diagrams/colors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microsoft.com/office/2007/relationships/hdphoto" Target="../media/hdphoto1.wdp"/><Relationship Id="rId7" Type="http://schemas.microsoft.com/office/2007/relationships/hdphoto" Target="../media/hdphoto2.wdp"/><Relationship Id="rId12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diagramColors" Target="../diagrams/colors1.xml"/><Relationship Id="rId5" Type="http://schemas.microsoft.com/office/2007/relationships/hdphoto" Target="../media/hdphoto3.wdp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5.png"/><Relationship Id="rId9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microsoft.com/office/2007/relationships/hdphoto" Target="../media/hdphoto1.wdp"/><Relationship Id="rId7" Type="http://schemas.openxmlformats.org/officeDocument/2006/relationships/diagramData" Target="../diagrams/data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microsoft.com/office/2007/relationships/diagramDrawing" Target="../diagrams/drawing3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3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DA4F0-C228-4FF9-BE9C-D20E342E3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6969505" cy="2866405"/>
          </a:xfrm>
        </p:spPr>
        <p:txBody>
          <a:bodyPr>
            <a:normAutofit/>
          </a:bodyPr>
          <a:lstStyle/>
          <a:p>
            <a:r>
              <a:rPr lang="en-US" sz="6600"/>
              <a:t>Emergency calc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09581-1456-443D-855E-E812C58B8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6969505" cy="1475177"/>
          </a:xfrm>
        </p:spPr>
        <p:txBody>
          <a:bodyPr>
            <a:normAutofit/>
          </a:bodyPr>
          <a:lstStyle/>
          <a:p>
            <a:r>
              <a:rPr lang="en-US"/>
              <a:t>Developers: Dylan Engle, Eric Bunch, Weston Abner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75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0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045633D-7FA7-4D93-8E45-D385B582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2532B9D-ADFC-4AEF-97D4-9FC87BB61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75A238A-61D7-4C2F-922B-9825DF971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650" y="801792"/>
            <a:ext cx="4055108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56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C9664EF-0D74-4781-B4B4-646A93B50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4C0CC2-F056-47AD-A361-F33F5EE97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D560C9F-7A8F-4FBA-BD3A-EB75B62E4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6D28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A2379C7-7CA2-411E-9D1A-2772698226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650" y="801792"/>
            <a:ext cx="4055108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17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C9DA-8619-4840-BFA4-BD3C8A3D7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UI Decisions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9E4981-4611-40CB-946D-8434EFAA7C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77218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9608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09581-1456-443D-855E-E812C58B8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50" y="844902"/>
            <a:ext cx="5818858" cy="51681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buFont typeface="Wingdings" pitchFamily="2" charset="2"/>
              <a:buChar char="§"/>
            </a:pPr>
            <a:r>
              <a:rPr lang="en-US" dirty="0"/>
              <a:t>The calculator functions themselves have been started but not completed</a:t>
            </a:r>
            <a:endParaRPr lang="en-US"/>
          </a:p>
          <a:p>
            <a:pPr indent="-182880">
              <a:buFont typeface="Wingdings" pitchFamily="2" charset="2"/>
              <a:buChar char="§"/>
            </a:pPr>
            <a:endParaRPr lang="en-US"/>
          </a:p>
          <a:p>
            <a:pPr indent="-182880">
              <a:buFont typeface="Wingdings" pitchFamily="2" charset="2"/>
              <a:buChar char="§"/>
            </a:pPr>
            <a:r>
              <a:rPr lang="en-US" dirty="0"/>
              <a:t>Most of the basic functions can be handled using the Math object built into JavaScript </a:t>
            </a:r>
            <a:endParaRPr lang="en-US"/>
          </a:p>
          <a:p>
            <a:pPr indent="-182880">
              <a:buFont typeface="Wingdings" pitchFamily="2" charset="2"/>
              <a:buChar char="§"/>
            </a:pPr>
            <a:r>
              <a:rPr lang="en-US" dirty="0"/>
              <a:t>Need a way to parse equation from user input</a:t>
            </a:r>
            <a:endParaRPr lang="en-US"/>
          </a:p>
          <a:p>
            <a:pPr indent="-182880">
              <a:buFont typeface="Wingdings" pitchFamily="2" charset="2"/>
              <a:buChar char="§"/>
            </a:pP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DDA4F0-C228-4FF9-BE9C-D20E342E3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968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000">
                <a:solidFill>
                  <a:schemeClr val="bg1">
                    <a:shade val="97000"/>
                    <a:satMod val="150000"/>
                  </a:schemeClr>
                </a:solidFill>
              </a:rPr>
              <a:t>Calculator functions themselves are incomplete</a:t>
            </a:r>
          </a:p>
        </p:txBody>
      </p:sp>
    </p:spTree>
    <p:extLst>
      <p:ext uri="{BB962C8B-B14F-4D97-AF65-F5344CB8AC3E}">
        <p14:creationId xmlns:p14="http://schemas.microsoft.com/office/powerpoint/2010/main" val="2844148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8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486648D-901F-431C-8FFE-6455ADDAC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" y="0"/>
            <a:ext cx="12188656" cy="6858000"/>
          </a:xfrm>
          <a:prstGeom prst="rect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DA4F0-C228-4FF9-BE9C-D20E342E3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>
                <a:solidFill>
                  <a:srgbClr val="FFFFFF"/>
                </a:solidFill>
              </a:rPr>
              <a:t>Exporting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09581-1456-443D-855E-E812C58B8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2121408"/>
            <a:ext cx="10058400" cy="4050792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buFont typeface="Wingdings" pitchFamily="2" charset="2"/>
              <a:buChar char="§"/>
            </a:pPr>
            <a:r>
              <a:rPr lang="en-US">
                <a:solidFill>
                  <a:srgbClr val="FFFFFF"/>
                </a:solidFill>
              </a:rPr>
              <a:t>The exporting graph's function is complete</a:t>
            </a:r>
          </a:p>
          <a:p>
            <a:pPr indent="-182880">
              <a:buFont typeface="Wingdings" pitchFamily="2" charset="2"/>
              <a:buChar char="§"/>
            </a:pPr>
            <a:r>
              <a:rPr lang="en-US">
                <a:solidFill>
                  <a:srgbClr val="FFFFFF"/>
                </a:solidFill>
              </a:rPr>
              <a:t>Uses a built in function from the p5 database to do 90% of the work</a:t>
            </a:r>
          </a:p>
          <a:p>
            <a:pPr indent="-182880">
              <a:buFont typeface="Wingdings" pitchFamily="2" charset="2"/>
              <a:buChar char="§"/>
            </a:pPr>
            <a:r>
              <a:rPr lang="en-US">
                <a:solidFill>
                  <a:srgbClr val="FFFFFF"/>
                </a:solidFill>
              </a:rPr>
              <a:t>Allows user to name the file and decide where to store it.</a:t>
            </a:r>
          </a:p>
          <a:p>
            <a:pPr indent="-182880">
              <a:buFont typeface="Wingdings" pitchFamily="2" charset="2"/>
              <a:buChar char="§"/>
            </a:pPr>
            <a:endParaRPr lang="en-US">
              <a:solidFill>
                <a:srgbClr val="FFFFFF"/>
              </a:solidFill>
            </a:endParaRPr>
          </a:p>
          <a:p>
            <a:pPr indent="-182880">
              <a:buFont typeface="Wingdings" pitchFamily="2" charset="2"/>
              <a:buChar char="§"/>
            </a:pPr>
            <a:endParaRPr lang="en-US">
              <a:solidFill>
                <a:srgbClr val="FFFFFF"/>
              </a:solidFill>
            </a:endParaRPr>
          </a:p>
          <a:p>
            <a:pPr indent="-182880">
              <a:buFont typeface="Wingdings" pitchFamily="2" charset="2"/>
              <a:buChar char="§"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8E7ECE-D1D9-4A45-83E3-B3AAC21AF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2299C5D-8E7A-4F30-B5A0-E61C1AF51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8735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470C-582F-4CD6-88AB-1001D68F6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What Next?</a:t>
            </a: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A5112B4-587D-4808-B8B3-85048FAF10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043174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6245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85E0883-9001-4D4E-9C91-E8D165DAF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4AEEF45-F5C8-4322-9C98-33BB7A5A2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5E4386-A445-455A-91C4-16DE5DA9F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DA4F0-C228-4FF9-BE9C-D20E342E3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145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00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09581-1456-443D-855E-E812C58B8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3190" y="3160449"/>
            <a:ext cx="4134538" cy="369754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1F439316-D87A-494A-BDD4-4420C4D1B4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6062451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32151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DA4F0-C228-4FF9-BE9C-D20E342E3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What is Emergency calc</a:t>
            </a:r>
          </a:p>
        </p:txBody>
      </p:sp>
      <p:pic>
        <p:nvPicPr>
          <p:cNvPr id="9" name="Picture 8" descr="Calculator and notepad">
            <a:extLst>
              <a:ext uri="{FF2B5EF4-FFF2-40B4-BE49-F238E27FC236}">
                <a16:creationId xmlns:a16="http://schemas.microsoft.com/office/drawing/2014/main" id="{F3AEF047-4B62-4003-9A9B-48FB96EF2A6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2249" r="12523" b="-1"/>
          <a:stretch/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3A7B92B4-0C1A-46A0-B7FC-438AA020E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0109" y="2121408"/>
            <a:ext cx="6730276" cy="4050792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buFont typeface="Wingdings" pitchFamily="2" charset="2"/>
              <a:buChar char="§"/>
            </a:pPr>
            <a:r>
              <a:rPr lang="en-US" sz="1800"/>
              <a:t>Emergency calc is a web-based calculator</a:t>
            </a:r>
          </a:p>
          <a:p>
            <a:pPr indent="-182880">
              <a:buFont typeface="Wingdings" pitchFamily="2" charset="2"/>
              <a:buChar char="§"/>
            </a:pPr>
            <a:endParaRPr lang="en-US" sz="1800"/>
          </a:p>
          <a:p>
            <a:pPr indent="-182880">
              <a:buFont typeface="Wingdings" pitchFamily="2" charset="2"/>
              <a:buChar char="§"/>
            </a:pPr>
            <a:r>
              <a:rPr lang="en-US" sz="1800"/>
              <a:t>It is programmed in java script, type script and html5 </a:t>
            </a:r>
          </a:p>
          <a:p>
            <a:pPr indent="-182880">
              <a:buFont typeface="Wingdings" pitchFamily="2" charset="2"/>
              <a:buChar char="§"/>
            </a:pPr>
            <a:endParaRPr lang="en-US" sz="1800"/>
          </a:p>
          <a:p>
            <a:pPr indent="-182880">
              <a:buFont typeface="Wingdings" pitchFamily="2" charset="2"/>
              <a:buChar char="§"/>
            </a:pPr>
            <a:r>
              <a:rPr lang="en-US" sz="1800"/>
              <a:t>It is ran on a server coded in java script with a database made using MySQL </a:t>
            </a:r>
          </a:p>
          <a:p>
            <a:pPr indent="-182880">
              <a:buFont typeface="Wingdings" pitchFamily="2" charset="2"/>
              <a:buChar char="§"/>
            </a:pPr>
            <a:endParaRPr lang="en-US" sz="1800"/>
          </a:p>
          <a:p>
            <a:pPr indent="-182880">
              <a:buFont typeface="Wingdings" pitchFamily="2" charset="2"/>
              <a:buChar char="§"/>
            </a:pPr>
            <a:r>
              <a:rPr lang="en-US" sz="1800"/>
              <a:t>Its intended audience is stem students</a:t>
            </a:r>
          </a:p>
          <a:p>
            <a:pPr indent="-182880">
              <a:buFont typeface="Wingdings" pitchFamily="2" charset="2"/>
              <a:buChar char="§"/>
            </a:pPr>
            <a:endParaRPr lang="en-US" sz="18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B82F214-7DCF-4893-AFB7-71CCCE5F203A}"/>
              </a:ext>
            </a:extLst>
          </p:cNvPr>
          <p:cNvSpPr txBox="1"/>
          <p:nvPr/>
        </p:nvSpPr>
        <p:spPr>
          <a:xfrm>
            <a:off x="7031114" y="310718"/>
            <a:ext cx="4980373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US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endParaRPr lang="en-US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endParaRPr lang="en-US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endParaRPr lang="en-US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endParaRPr lang="en-US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endParaRPr lang="en-US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endParaRPr lang="en-US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endParaRPr lang="en-US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5654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DA4F0-C228-4FF9-BE9C-D20E342E3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6"/>
            <a:ext cx="3686312" cy="55287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>
                <a:solidFill>
                  <a:srgbClr val="FFFFFF"/>
                </a:solidFill>
              </a:rPr>
              <a:t>Backend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09581-1456-443D-855E-E812C58B8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3780" y="599768"/>
            <a:ext cx="6074467" cy="5572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buFont typeface="Wingdings" pitchFamily="2" charset="2"/>
              <a:buChar char="§"/>
            </a:pPr>
            <a:r>
              <a:rPr lang="en-US"/>
              <a:t>Login functionality is completed</a:t>
            </a:r>
          </a:p>
          <a:p>
            <a:pPr indent="-182880">
              <a:buFont typeface="Wingdings" pitchFamily="2" charset="2"/>
              <a:buChar char="§"/>
            </a:pPr>
            <a:endParaRPr lang="en-US"/>
          </a:p>
          <a:p>
            <a:pPr indent="-182880">
              <a:buFont typeface="Wingdings" pitchFamily="2" charset="2"/>
              <a:buChar char="§"/>
            </a:pPr>
            <a:r>
              <a:rPr lang="en-US"/>
              <a:t>Registration functionality is completed </a:t>
            </a:r>
          </a:p>
          <a:p>
            <a:pPr indent="-182880">
              <a:buFont typeface="Wingdings" pitchFamily="2" charset="2"/>
              <a:buChar char="§"/>
            </a:pPr>
            <a:endParaRPr lang="en-US"/>
          </a:p>
          <a:p>
            <a:pPr indent="-182880">
              <a:buFont typeface="Wingdings" pitchFamily="2" charset="2"/>
              <a:buChar char="§"/>
            </a:pPr>
            <a:r>
              <a:rPr lang="en-US"/>
              <a:t>Able to use website without logging in</a:t>
            </a:r>
          </a:p>
          <a:p>
            <a:pPr indent="-182880">
              <a:buFont typeface="Wingdings" pitchFamily="2" charset="2"/>
              <a:buChar char="§"/>
            </a:pPr>
            <a:endParaRPr lang="en-US"/>
          </a:p>
          <a:p>
            <a:pPr indent="-182880">
              <a:buFont typeface="Wingdings" pitchFamily="2" charset="2"/>
              <a:buChar char="§"/>
            </a:pPr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593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DA4F0-C228-4FF9-BE9C-D20E342E3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7544" y="1382165"/>
            <a:ext cx="4869179" cy="15179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>
                <a:solidFill>
                  <a:srgbClr val="000000"/>
                </a:solidFill>
              </a:rPr>
              <a:t>Graph Updates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4F79B9A6-9B40-4110-8992-57C71DB65C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31" r="27963"/>
          <a:stretch/>
        </p:blipFill>
        <p:spPr>
          <a:xfrm>
            <a:off x="-9866" y="401980"/>
            <a:ext cx="6115733" cy="6456021"/>
          </a:xfrm>
          <a:custGeom>
            <a:avLst/>
            <a:gdLst/>
            <a:ahLst/>
            <a:cxnLst/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6349AB3-1BD3-41E1-8979-1DBDCB5CD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blipFill dpi="0" rotWithShape="1">
            <a:blip r:embed="rId5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3D86C-BA68-423F-8F57-EED653763A2C}"/>
              </a:ext>
            </a:extLst>
          </p:cNvPr>
          <p:cNvSpPr txBox="1"/>
          <p:nvPr/>
        </p:nvSpPr>
        <p:spPr>
          <a:xfrm>
            <a:off x="6587545" y="3007389"/>
            <a:ext cx="4869179" cy="30658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>
                <a:solidFill>
                  <a:srgbClr val="000000"/>
                </a:solidFill>
              </a:rPr>
              <a:t>The majority of graphing function is complete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>
              <a:solidFill>
                <a:srgbClr val="000000"/>
              </a:solidFill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>
                <a:solidFill>
                  <a:srgbClr val="000000"/>
                </a:solidFill>
              </a:rPr>
              <a:t>Added a function to remove gridlines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>
              <a:solidFill>
                <a:srgbClr val="000000"/>
              </a:solidFill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>
              <a:solidFill>
                <a:srgbClr val="000000"/>
              </a:solidFill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>
                <a:solidFill>
                  <a:srgbClr val="000000"/>
                </a:solidFill>
              </a:rPr>
              <a:t>The actual graphs themselves have not changed since the last update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109611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DA4F0-C228-4FF9-BE9C-D20E342E3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18677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UI Changes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07DFF3E6-8780-48E6-A52F-536E467D88C2}"/>
              </a:ext>
            </a:extLst>
          </p:cNvPr>
          <p:cNvGraphicFramePr/>
          <p:nvPr/>
        </p:nvGraphicFramePr>
        <p:xfrm>
          <a:off x="565150" y="2160016"/>
          <a:ext cx="5018677" cy="360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4744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DA4F0-C228-4FF9-BE9C-D20E342E3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7544" y="1382165"/>
            <a:ext cx="4869179" cy="15179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</a:rPr>
              <a:t>Server and database completion</a:t>
            </a:r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DA774581-E265-4A31-AD0D-435CFD2F65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18" r="21751" b="1"/>
          <a:stretch/>
        </p:blipFill>
        <p:spPr>
          <a:xfrm>
            <a:off x="-9866" y="401980"/>
            <a:ext cx="6115733" cy="6456021"/>
          </a:xfrm>
          <a:custGeom>
            <a:avLst/>
            <a:gdLst/>
            <a:ahLst/>
            <a:cxnLst/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</p:spPr>
      </p:pic>
      <p:sp>
        <p:nvSpPr>
          <p:cNvPr id="23" name="Freeform: Shape 14">
            <a:extLst>
              <a:ext uri="{FF2B5EF4-FFF2-40B4-BE49-F238E27FC236}">
                <a16:creationId xmlns:a16="http://schemas.microsoft.com/office/drawing/2014/main" id="{96349AB3-1BD3-41E1-8979-1DBDCB5CD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blipFill dpi="0" rotWithShape="1">
            <a:blip r:embed="rId5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09581-1456-443D-855E-E812C58B8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7545" y="3007389"/>
            <a:ext cx="4869179" cy="30658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buFont typeface="Wingdings" pitchFamily="2" charset="2"/>
              <a:buChar char="§"/>
            </a:pPr>
            <a:r>
              <a:rPr lang="en-US" sz="1800">
                <a:solidFill>
                  <a:srgbClr val="000000"/>
                </a:solidFill>
              </a:rPr>
              <a:t>The server and data base are completely finished</a:t>
            </a:r>
          </a:p>
          <a:p>
            <a:pPr indent="-182880">
              <a:buFont typeface="Wingdings" pitchFamily="2" charset="2"/>
              <a:buChar char="§"/>
            </a:pPr>
            <a:endParaRPr lang="en-US" sz="1800">
              <a:solidFill>
                <a:srgbClr val="000000"/>
              </a:solidFill>
            </a:endParaRPr>
          </a:p>
          <a:p>
            <a:pPr indent="-182880">
              <a:buFont typeface="Wingdings" pitchFamily="2" charset="2"/>
              <a:buChar char="§"/>
            </a:pPr>
            <a:r>
              <a:rPr lang="en-US" sz="1800">
                <a:solidFill>
                  <a:srgbClr val="000000"/>
                </a:solidFill>
              </a:rPr>
              <a:t>Assuming that everything goes as planned there will be no further updates to this</a:t>
            </a:r>
          </a:p>
          <a:p>
            <a:pPr indent="-182880">
              <a:buFont typeface="Wingdings" pitchFamily="2" charset="2"/>
              <a:buChar char="§"/>
            </a:pPr>
            <a:endParaRPr lang="en-US" sz="1800">
              <a:solidFill>
                <a:srgbClr val="000000"/>
              </a:solidFill>
            </a:endParaRPr>
          </a:p>
        </p:txBody>
      </p:sp>
      <p:grpSp>
        <p:nvGrpSpPr>
          <p:cNvPr id="24" name="Group 16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5" name="Oval 17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6" name="Oval 18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2496774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DA4F0-C228-4FF9-BE9C-D20E342E3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7544" y="1382165"/>
            <a:ext cx="4869179" cy="15179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>
                <a:solidFill>
                  <a:srgbClr val="000000"/>
                </a:solidFill>
              </a:rPr>
              <a:t>Graph canvas Progress</a:t>
            </a:r>
          </a:p>
        </p:txBody>
      </p:sp>
      <p:pic>
        <p:nvPicPr>
          <p:cNvPr id="5" name="Picture 4" descr="Graphs on a display with reflection of office">
            <a:extLst>
              <a:ext uri="{FF2B5EF4-FFF2-40B4-BE49-F238E27FC236}">
                <a16:creationId xmlns:a16="http://schemas.microsoft.com/office/drawing/2014/main" id="{69B11FE8-4E4E-4515-AD9C-F1412BD1EF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98" r="25771" b="1"/>
          <a:stretch/>
        </p:blipFill>
        <p:spPr>
          <a:xfrm>
            <a:off x="-9866" y="401980"/>
            <a:ext cx="6115733" cy="6456021"/>
          </a:xfrm>
          <a:custGeom>
            <a:avLst/>
            <a:gdLst/>
            <a:ahLst/>
            <a:cxnLst/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6349AB3-1BD3-41E1-8979-1DBDCB5CD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blipFill dpi="0" rotWithShape="1">
            <a:blip r:embed="rId5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09581-1456-443D-855E-E812C58B8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7545" y="3007389"/>
            <a:ext cx="4869179" cy="30658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buFont typeface="Wingdings" pitchFamily="2" charset="2"/>
              <a:buChar char="§"/>
            </a:pPr>
            <a:endParaRPr lang="en-US" sz="1800">
              <a:solidFill>
                <a:srgbClr val="000000"/>
              </a:solidFill>
            </a:endParaRPr>
          </a:p>
          <a:p>
            <a:pPr indent="-182880">
              <a:buFont typeface="Wingdings" pitchFamily="2" charset="2"/>
              <a:buChar char="§"/>
            </a:pPr>
            <a:r>
              <a:rPr lang="en-US" sz="1800">
                <a:solidFill>
                  <a:srgbClr val="000000"/>
                </a:solidFill>
              </a:rPr>
              <a:t>It is now able to accept user input</a:t>
            </a:r>
          </a:p>
          <a:p>
            <a:pPr indent="-182880">
              <a:buFont typeface="Wingdings" pitchFamily="2" charset="2"/>
              <a:buChar char="§"/>
            </a:pPr>
            <a:endParaRPr lang="en-US" sz="1800">
              <a:solidFill>
                <a:srgbClr val="000000"/>
              </a:solidFill>
            </a:endParaRPr>
          </a:p>
          <a:p>
            <a:pPr indent="-182880">
              <a:buFont typeface="Wingdings" pitchFamily="2" charset="2"/>
              <a:buChar char="§"/>
            </a:pPr>
            <a:r>
              <a:rPr lang="en-US" sz="1800">
                <a:solidFill>
                  <a:srgbClr val="000000"/>
                </a:solidFill>
              </a:rPr>
              <a:t>Major progress has been made on on graph canvas</a:t>
            </a:r>
          </a:p>
          <a:p>
            <a:pPr indent="-182880">
              <a:buFont typeface="Wingdings" pitchFamily="2" charset="2"/>
              <a:buChar char="§"/>
            </a:pPr>
            <a:endParaRPr lang="en-US" sz="1800">
              <a:solidFill>
                <a:srgbClr val="000000"/>
              </a:solidFill>
            </a:endParaRPr>
          </a:p>
          <a:p>
            <a:pPr indent="-182880">
              <a:buFont typeface="Wingdings" pitchFamily="2" charset="2"/>
              <a:buChar char="§"/>
            </a:pPr>
            <a:r>
              <a:rPr lang="en-US" sz="1800">
                <a:solidFill>
                  <a:srgbClr val="000000"/>
                </a:solidFill>
              </a:rPr>
              <a:t>Everything finished except zoom function</a:t>
            </a:r>
          </a:p>
          <a:p>
            <a:pPr indent="-182880">
              <a:buFont typeface="Wingdings" pitchFamily="2" charset="2"/>
              <a:buChar char="§"/>
            </a:pPr>
            <a:endParaRPr lang="en-US" sz="1800">
              <a:solidFill>
                <a:srgbClr val="000000"/>
              </a:solidFill>
            </a:endParaRPr>
          </a:p>
          <a:p>
            <a:pPr indent="-182880">
              <a:buFont typeface="Wingdings" pitchFamily="2" charset="2"/>
              <a:buChar char="§"/>
            </a:pPr>
            <a:endParaRPr lang="en-US" sz="1800">
              <a:solidFill>
                <a:srgbClr val="000000"/>
              </a:solidFill>
            </a:endParaRPr>
          </a:p>
          <a:p>
            <a:pPr indent="-182880">
              <a:buFont typeface="Wingdings" pitchFamily="2" charset="2"/>
              <a:buChar char="§"/>
            </a:pPr>
            <a:endParaRPr lang="en-US" sz="1800">
              <a:solidFill>
                <a:srgbClr val="000000"/>
              </a:solidFill>
            </a:endParaRPr>
          </a:p>
          <a:p>
            <a:pPr indent="-182880">
              <a:buFont typeface="Wingdings" pitchFamily="2" charset="2"/>
              <a:buChar char="§"/>
            </a:pPr>
            <a:endParaRPr lang="en-US" sz="1800">
              <a:solidFill>
                <a:srgbClr val="000000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3333795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85E0883-9001-4D4E-9C91-E8D165DAF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4AEEF45-F5C8-4322-9C98-33BB7A5A2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85E4386-A445-455A-91C4-16DE5DA9F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DDA4F0-C228-4FF9-BE9C-D20E342E3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UI completion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DA1755E4-9877-45D2-A5B2-BB4E32F8C4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6181870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46290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263</TotalTime>
  <Words>422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Rockwell</vt:lpstr>
      <vt:lpstr>Rockwell Condensed</vt:lpstr>
      <vt:lpstr>Rockwell Extra Bold</vt:lpstr>
      <vt:lpstr>Wingdings</vt:lpstr>
      <vt:lpstr>Wood Type</vt:lpstr>
      <vt:lpstr>Emergency calc </vt:lpstr>
      <vt:lpstr>Overview</vt:lpstr>
      <vt:lpstr>What is Emergency calc</vt:lpstr>
      <vt:lpstr>Backend updates</vt:lpstr>
      <vt:lpstr>Graph Updates</vt:lpstr>
      <vt:lpstr>UI Changes</vt:lpstr>
      <vt:lpstr>Server and database completion</vt:lpstr>
      <vt:lpstr>Graph canvas Progress</vt:lpstr>
      <vt:lpstr>UI completion</vt:lpstr>
      <vt:lpstr>PowerPoint Presentation</vt:lpstr>
      <vt:lpstr>PowerPoint Presentation</vt:lpstr>
      <vt:lpstr>UI Decisions</vt:lpstr>
      <vt:lpstr>Calculator functions themselves are incomplete</vt:lpstr>
      <vt:lpstr>Exporting graphs</vt:lpstr>
      <vt:lpstr>What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 calc </dc:title>
  <dc:creator>Craig Abner</dc:creator>
  <cp:lastModifiedBy>Engle, Dylan M.</cp:lastModifiedBy>
  <cp:revision>7</cp:revision>
  <dcterms:created xsi:type="dcterms:W3CDTF">2021-10-28T23:06:30Z</dcterms:created>
  <dcterms:modified xsi:type="dcterms:W3CDTF">2021-11-17T09:58:12Z</dcterms:modified>
</cp:coreProperties>
</file>