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EAD5D05-2E1A-456C-90AF-A7D8D1FF79B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8465B07-B35B-454F-ADDF-F6B7BAD6C1B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4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5D05-2E1A-456C-90AF-A7D8D1FF79B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5B07-B35B-454F-ADDF-F6B7BAD6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5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5D05-2E1A-456C-90AF-A7D8D1FF79B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5B07-B35B-454F-ADDF-F6B7BAD6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1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5D05-2E1A-456C-90AF-A7D8D1FF79B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5B07-B35B-454F-ADDF-F6B7BAD6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5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5D05-2E1A-456C-90AF-A7D8D1FF79B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5B07-B35B-454F-ADDF-F6B7BAD6C1B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16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5D05-2E1A-456C-90AF-A7D8D1FF79B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5B07-B35B-454F-ADDF-F6B7BAD6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8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5D05-2E1A-456C-90AF-A7D8D1FF79B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5B07-B35B-454F-ADDF-F6B7BAD6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6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5D05-2E1A-456C-90AF-A7D8D1FF79B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5B07-B35B-454F-ADDF-F6B7BAD6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5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5D05-2E1A-456C-90AF-A7D8D1FF79B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5B07-B35B-454F-ADDF-F6B7BAD6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5D05-2E1A-456C-90AF-A7D8D1FF79B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5B07-B35B-454F-ADDF-F6B7BAD6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3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5D05-2E1A-456C-90AF-A7D8D1FF79B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5B07-B35B-454F-ADDF-F6B7BAD6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5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EAD5D05-2E1A-456C-90AF-A7D8D1FF79B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8465B07-B35B-454F-ADDF-F6B7BAD6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75AC-6A09-49AC-9D40-92402E3DB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467" y="863364"/>
            <a:ext cx="6657476" cy="5126124"/>
          </a:xfrm>
        </p:spPr>
        <p:txBody>
          <a:bodyPr anchor="ctr">
            <a:normAutofit/>
          </a:bodyPr>
          <a:lstStyle/>
          <a:p>
            <a:pPr algn="r"/>
            <a:r>
              <a:rPr lang="en-US" sz="6600"/>
              <a:t>Emergency Calc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D39E5-561A-45C9-B428-4A2580B6D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2941" y="863364"/>
            <a:ext cx="3082986" cy="5120435"/>
          </a:xfrm>
        </p:spPr>
        <p:txBody>
          <a:bodyPr anchor="ctr">
            <a:normAutofit/>
          </a:bodyPr>
          <a:lstStyle/>
          <a:p>
            <a:pPr algn="l"/>
            <a:r>
              <a:rPr lang="en-US" sz="2000">
                <a:solidFill>
                  <a:srgbClr val="000000"/>
                </a:solidFill>
              </a:rPr>
              <a:t>Developers: Dylan Engle, Eric Bunch, Weston Abner</a:t>
            </a:r>
          </a:p>
        </p:txBody>
      </p:sp>
    </p:spTree>
    <p:extLst>
      <p:ext uri="{BB962C8B-B14F-4D97-AF65-F5344CB8AC3E}">
        <p14:creationId xmlns:p14="http://schemas.microsoft.com/office/powerpoint/2010/main" val="177399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0FAA-2318-4FF7-81BF-CF9624F3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4A82-CBAE-4387-8889-77FB44A9E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Emergency calc is being designed as a backup for STEM students that may have forgotten their scientific calculator, but has their laptop with them.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front page will look like a generic graphing calculator.</a:t>
            </a:r>
          </a:p>
          <a:p>
            <a:r>
              <a:rPr lang="en-US" dirty="0"/>
              <a:t>Will be able to expand for more functionality</a:t>
            </a:r>
          </a:p>
          <a:p>
            <a:r>
              <a:rPr lang="en-US" dirty="0"/>
              <a:t>Each feature in the website will be split into different applications</a:t>
            </a:r>
          </a:p>
        </p:txBody>
      </p:sp>
    </p:spTree>
    <p:extLst>
      <p:ext uri="{BB962C8B-B14F-4D97-AF65-F5344CB8AC3E}">
        <p14:creationId xmlns:p14="http://schemas.microsoft.com/office/powerpoint/2010/main" val="84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C7F8-3399-411F-B397-44D0E093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7B2A9-96C0-43A9-BF90-CF3CCCAF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HTML5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Typescript</a:t>
            </a:r>
          </a:p>
          <a:p>
            <a:r>
              <a:rPr lang="en-US" dirty="0" err="1"/>
              <a:t>Javescript</a:t>
            </a:r>
            <a:r>
              <a:rPr lang="en-US" dirty="0"/>
              <a:t> </a:t>
            </a:r>
          </a:p>
          <a:p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70690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86F9-4E9E-4A82-8D7A-77E67DFA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– Front-end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D475B-E5DE-4E71-9AD5-C3C030072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Large Risk: Canvas for graphing application</a:t>
            </a:r>
          </a:p>
          <a:p>
            <a:endParaRPr lang="en-US" dirty="0"/>
          </a:p>
          <a:p>
            <a:r>
              <a:rPr lang="en-US" dirty="0"/>
              <a:t>Canvas to allow user to see a graph from inputted functions</a:t>
            </a:r>
          </a:p>
          <a:p>
            <a:endParaRPr lang="en-US" dirty="0"/>
          </a:p>
          <a:p>
            <a:r>
              <a:rPr lang="en-US" dirty="0"/>
              <a:t>Text box for inputting equations</a:t>
            </a:r>
          </a:p>
          <a:p>
            <a:endParaRPr lang="en-US" dirty="0"/>
          </a:p>
          <a:p>
            <a:r>
              <a:rPr lang="en-US" dirty="0"/>
              <a:t>Widget button that can expand to offer the user more functionality</a:t>
            </a:r>
          </a:p>
          <a:p>
            <a:endParaRPr lang="en-US" dirty="0"/>
          </a:p>
          <a:p>
            <a:r>
              <a:rPr lang="en-US" dirty="0"/>
              <a:t>File Menu</a:t>
            </a:r>
          </a:p>
        </p:txBody>
      </p:sp>
    </p:spTree>
    <p:extLst>
      <p:ext uri="{BB962C8B-B14F-4D97-AF65-F5344CB8AC3E}">
        <p14:creationId xmlns:p14="http://schemas.microsoft.com/office/powerpoint/2010/main" val="172081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0BD8-6951-43C5-B1E7-E878F666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Requirements- Back-end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2FFAA-FF50-4AC4-A310-2E3C4D399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backend applications will be written in typescript</a:t>
            </a:r>
          </a:p>
          <a:p>
            <a:endParaRPr lang="en-US" dirty="0"/>
          </a:p>
          <a:p>
            <a:r>
              <a:rPr lang="en-US" dirty="0"/>
              <a:t>Application for each button</a:t>
            </a:r>
          </a:p>
          <a:p>
            <a:r>
              <a:rPr lang="en-US" dirty="0"/>
              <a:t>File saver application</a:t>
            </a:r>
          </a:p>
          <a:p>
            <a:r>
              <a:rPr lang="en-US" dirty="0"/>
              <a:t>Image exporter application</a:t>
            </a:r>
          </a:p>
          <a:p>
            <a:endParaRPr lang="en-US" dirty="0"/>
          </a:p>
          <a:p>
            <a:r>
              <a:rPr lang="en-US" b="1" dirty="0"/>
              <a:t>Large Risk: Docker will be used for running the server</a:t>
            </a:r>
          </a:p>
        </p:txBody>
      </p:sp>
    </p:spTree>
    <p:extLst>
      <p:ext uri="{BB962C8B-B14F-4D97-AF65-F5344CB8AC3E}">
        <p14:creationId xmlns:p14="http://schemas.microsoft.com/office/powerpoint/2010/main" val="329595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410C-C012-47FB-90AD-E604D063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Requirements- File Saver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C162A-4D3C-40A1-AA4A-DC3C66556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save calculations to a .txt</a:t>
            </a:r>
          </a:p>
          <a:p>
            <a:r>
              <a:rPr lang="en-US" dirty="0"/>
              <a:t>Load functionality to pull calculations from a .txt</a:t>
            </a:r>
          </a:p>
          <a:p>
            <a:endParaRPr lang="en-US" dirty="0"/>
          </a:p>
          <a:p>
            <a:r>
              <a:rPr lang="en-US" dirty="0"/>
              <a:t>Saving graphing functions will be saved into a separate .txt file from calculations</a:t>
            </a:r>
          </a:p>
          <a:p>
            <a:r>
              <a:rPr lang="en-US" dirty="0"/>
              <a:t>Load up the functions from the graph in order to see a premade graph</a:t>
            </a:r>
          </a:p>
        </p:txBody>
      </p:sp>
    </p:spTree>
    <p:extLst>
      <p:ext uri="{BB962C8B-B14F-4D97-AF65-F5344CB8AC3E}">
        <p14:creationId xmlns:p14="http://schemas.microsoft.com/office/powerpoint/2010/main" val="303456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CE1B-96ED-4A69-82C0-05758D17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Requirements- Image Exporter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B4964-F39F-4D1C-A962-7CBDBB95A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Large Risk</a:t>
            </a:r>
          </a:p>
          <a:p>
            <a:r>
              <a:rPr lang="en-US" dirty="0"/>
              <a:t>Ability to export the graph</a:t>
            </a:r>
          </a:p>
          <a:p>
            <a:r>
              <a:rPr lang="en-US" dirty="0"/>
              <a:t>UI will appear to ask the user for save location</a:t>
            </a:r>
          </a:p>
          <a:p>
            <a:r>
              <a:rPr lang="en-US" dirty="0"/>
              <a:t>Will display a message to the user that their graph has been saved</a:t>
            </a:r>
          </a:p>
          <a:p>
            <a:pPr lvl="1"/>
            <a:r>
              <a:rPr lang="en-US" dirty="0"/>
              <a:t>Option to save as a .</a:t>
            </a:r>
            <a:r>
              <a:rPr lang="en-US" dirty="0" err="1"/>
              <a:t>png</a:t>
            </a:r>
            <a:r>
              <a:rPr lang="en-US" dirty="0"/>
              <a:t> or .jpg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6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71FB-804E-4316-A76E-0A8FDE69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12AC812-7540-4628-B463-D43B3D191A4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09" r="40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D34EA-989E-4518-B0E0-E70DFED1F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1EF392-ABDC-4765-8E34-49FA99B49F65}"/>
              </a:ext>
            </a:extLst>
          </p:cNvPr>
          <p:cNvSpPr txBox="1"/>
          <p:nvPr/>
        </p:nvSpPr>
        <p:spPr>
          <a:xfrm>
            <a:off x="5413248" y="5870447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HT = Helping teammates</a:t>
            </a:r>
          </a:p>
        </p:txBody>
      </p:sp>
    </p:spTree>
    <p:extLst>
      <p:ext uri="{BB962C8B-B14F-4D97-AF65-F5344CB8AC3E}">
        <p14:creationId xmlns:p14="http://schemas.microsoft.com/office/powerpoint/2010/main" val="33549091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454</TotalTime>
  <Words>246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Corbel</vt:lpstr>
      <vt:lpstr>Basis</vt:lpstr>
      <vt:lpstr>Emergency Calc</vt:lpstr>
      <vt:lpstr>Requirements</vt:lpstr>
      <vt:lpstr>Technology</vt:lpstr>
      <vt:lpstr>Requirements – Front-end</vt:lpstr>
      <vt:lpstr>Requirements- Back-end</vt:lpstr>
      <vt:lpstr>Requirements- File Saver</vt:lpstr>
      <vt:lpstr>Requirements- Image Exporter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Calc</dc:title>
  <dc:creator>Eric Bunch</dc:creator>
  <cp:lastModifiedBy>Eric Bunch</cp:lastModifiedBy>
  <cp:revision>7</cp:revision>
  <dcterms:created xsi:type="dcterms:W3CDTF">2021-09-07T17:57:40Z</dcterms:created>
  <dcterms:modified xsi:type="dcterms:W3CDTF">2021-09-08T12:57:53Z</dcterms:modified>
</cp:coreProperties>
</file>