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8" r:id="rId2"/>
    <p:sldId id="259" r:id="rId3"/>
    <p:sldId id="260" r:id="rId4"/>
    <p:sldId id="256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9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9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0187B-0687-45E2-BEA9-09B0BC46702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75EE9B-3A71-44CE-9D8A-E3F6828B81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Emergency calc</a:t>
          </a:r>
        </a:p>
      </dgm:t>
    </dgm:pt>
    <dgm:pt modelId="{FD0A3D2E-2F04-4C52-8C3F-37A4716E57EC}" type="parTrans" cxnId="{7BE492D7-F4E2-4BEE-865D-111ED9C83FCF}">
      <dgm:prSet/>
      <dgm:spPr/>
      <dgm:t>
        <a:bodyPr/>
        <a:lstStyle/>
        <a:p>
          <a:endParaRPr lang="en-US"/>
        </a:p>
      </dgm:t>
    </dgm:pt>
    <dgm:pt modelId="{33F5E0FC-3046-4418-9727-EDF7A6DA7492}" type="sibTrans" cxnId="{7BE492D7-F4E2-4BEE-865D-111ED9C83FCF}">
      <dgm:prSet/>
      <dgm:spPr/>
      <dgm:t>
        <a:bodyPr/>
        <a:lstStyle/>
        <a:p>
          <a:endParaRPr lang="en-US"/>
        </a:p>
      </dgm:t>
    </dgm:pt>
    <dgm:pt modelId="{28129B97-C86D-4586-A22E-26065363B8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changed </a:t>
          </a:r>
        </a:p>
      </dgm:t>
    </dgm:pt>
    <dgm:pt modelId="{3AA25071-FAC0-45C5-8576-AAE685EBE15F}" type="parTrans" cxnId="{455D018C-2DCB-4AB5-B856-5964069C3E98}">
      <dgm:prSet/>
      <dgm:spPr/>
      <dgm:t>
        <a:bodyPr/>
        <a:lstStyle/>
        <a:p>
          <a:endParaRPr lang="en-US"/>
        </a:p>
      </dgm:t>
    </dgm:pt>
    <dgm:pt modelId="{A900D31E-BEA9-423E-A450-A38EBA14EC2F}" type="sibTrans" cxnId="{455D018C-2DCB-4AB5-B856-5964069C3E98}">
      <dgm:prSet/>
      <dgm:spPr/>
      <dgm:t>
        <a:bodyPr/>
        <a:lstStyle/>
        <a:p>
          <a:endParaRPr lang="en-US"/>
        </a:p>
      </dgm:t>
    </dgm:pt>
    <dgm:pt modelId="{03980AAF-4793-4192-AA35-D9A132B5D3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has been accomplished </a:t>
          </a:r>
        </a:p>
      </dgm:t>
    </dgm:pt>
    <dgm:pt modelId="{154DDD93-209C-46C0-9727-C2A66060EB9A}" type="parTrans" cxnId="{5F786D85-23A0-4507-91F7-296A51466F4D}">
      <dgm:prSet/>
      <dgm:spPr/>
      <dgm:t>
        <a:bodyPr/>
        <a:lstStyle/>
        <a:p>
          <a:endParaRPr lang="en-US"/>
        </a:p>
      </dgm:t>
    </dgm:pt>
    <dgm:pt modelId="{2BA642EB-880D-4CAA-8A12-0A4F90CB08CD}" type="sibTrans" cxnId="{5F786D85-23A0-4507-91F7-296A51466F4D}">
      <dgm:prSet/>
      <dgm:spPr/>
      <dgm:t>
        <a:bodyPr/>
        <a:lstStyle/>
        <a:p>
          <a:endParaRPr lang="en-US"/>
        </a:p>
      </dgm:t>
    </dgm:pt>
    <dgm:pt modelId="{46CFF562-1C89-47CC-9B16-8C49C2816D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still needs to be implemented</a:t>
          </a:r>
        </a:p>
      </dgm:t>
    </dgm:pt>
    <dgm:pt modelId="{7B7DCE5C-88D2-4C53-AA88-5C08A868CE82}" type="parTrans" cxnId="{88D704CC-42D0-4EC5-AB77-37C2576621C4}">
      <dgm:prSet/>
      <dgm:spPr/>
      <dgm:t>
        <a:bodyPr/>
        <a:lstStyle/>
        <a:p>
          <a:endParaRPr lang="en-US"/>
        </a:p>
      </dgm:t>
    </dgm:pt>
    <dgm:pt modelId="{D4DFD2F2-031D-4168-962E-409D1BD7CE63}" type="sibTrans" cxnId="{88D704CC-42D0-4EC5-AB77-37C2576621C4}">
      <dgm:prSet/>
      <dgm:spPr/>
      <dgm:t>
        <a:bodyPr/>
        <a:lstStyle/>
        <a:p>
          <a:endParaRPr lang="en-US"/>
        </a:p>
      </dgm:t>
    </dgm:pt>
    <dgm:pt modelId="{ED79DFDE-C839-473B-979D-D76734A6EA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Unresolved issues </a:t>
          </a:r>
        </a:p>
      </dgm:t>
    </dgm:pt>
    <dgm:pt modelId="{73202A4B-6169-4E51-B37F-F311AD0DA6B6}" type="parTrans" cxnId="{B57D3E89-2625-4796-BFB4-D5130B8DBBD0}">
      <dgm:prSet/>
      <dgm:spPr/>
      <dgm:t>
        <a:bodyPr/>
        <a:lstStyle/>
        <a:p>
          <a:endParaRPr lang="en-US"/>
        </a:p>
      </dgm:t>
    </dgm:pt>
    <dgm:pt modelId="{847BE3A4-0010-4FA7-AF7D-32C677BC7F53}" type="sibTrans" cxnId="{B57D3E89-2625-4796-BFB4-D5130B8DBBD0}">
      <dgm:prSet/>
      <dgm:spPr/>
      <dgm:t>
        <a:bodyPr/>
        <a:lstStyle/>
        <a:p>
          <a:endParaRPr lang="en-US"/>
        </a:p>
      </dgm:t>
    </dgm:pt>
    <dgm:pt modelId="{2840DCD7-A569-4A4F-87E4-A82199D78D78}" type="pres">
      <dgm:prSet presAssocID="{6D80187B-0687-45E2-BEA9-09B0BC46702E}" presName="root" presStyleCnt="0">
        <dgm:presLayoutVars>
          <dgm:dir/>
          <dgm:resizeHandles val="exact"/>
        </dgm:presLayoutVars>
      </dgm:prSet>
      <dgm:spPr/>
    </dgm:pt>
    <dgm:pt modelId="{9DC3EA89-83B7-46C9-B8A8-EDBC0EEA786A}" type="pres">
      <dgm:prSet presAssocID="{2775EE9B-3A71-44CE-9D8A-E3F6828B818D}" presName="compNode" presStyleCnt="0"/>
      <dgm:spPr/>
    </dgm:pt>
    <dgm:pt modelId="{6294A52E-1E58-4BEE-9201-7551DAA105D2}" type="pres">
      <dgm:prSet presAssocID="{2775EE9B-3A71-44CE-9D8A-E3F6828B818D}" presName="bgRect" presStyleLbl="bgShp" presStyleIdx="0" presStyleCnt="5"/>
      <dgm:spPr/>
    </dgm:pt>
    <dgm:pt modelId="{A08256B9-453C-4EB7-A749-A4558CC501D5}" type="pres">
      <dgm:prSet presAssocID="{2775EE9B-3A71-44CE-9D8A-E3F6828B81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6406413-533F-4BE2-9E87-C45879EE51CA}" type="pres">
      <dgm:prSet presAssocID="{2775EE9B-3A71-44CE-9D8A-E3F6828B818D}" presName="spaceRect" presStyleCnt="0"/>
      <dgm:spPr/>
    </dgm:pt>
    <dgm:pt modelId="{BE899F34-CFD7-4AB1-9BB0-B586E3EC1F67}" type="pres">
      <dgm:prSet presAssocID="{2775EE9B-3A71-44CE-9D8A-E3F6828B818D}" presName="parTx" presStyleLbl="revTx" presStyleIdx="0" presStyleCnt="5">
        <dgm:presLayoutVars>
          <dgm:chMax val="0"/>
          <dgm:chPref val="0"/>
        </dgm:presLayoutVars>
      </dgm:prSet>
      <dgm:spPr/>
    </dgm:pt>
    <dgm:pt modelId="{3FDA6F26-C1AE-4628-BA13-74C6115C496D}" type="pres">
      <dgm:prSet presAssocID="{33F5E0FC-3046-4418-9727-EDF7A6DA7492}" presName="sibTrans" presStyleCnt="0"/>
      <dgm:spPr/>
    </dgm:pt>
    <dgm:pt modelId="{1433D780-DE89-4625-94C9-D7A974AC4F91}" type="pres">
      <dgm:prSet presAssocID="{28129B97-C86D-4586-A22E-26065363B818}" presName="compNode" presStyleCnt="0"/>
      <dgm:spPr/>
    </dgm:pt>
    <dgm:pt modelId="{4F87AB88-89AE-4F98-9F80-64BCA02F9156}" type="pres">
      <dgm:prSet presAssocID="{28129B97-C86D-4586-A22E-26065363B818}" presName="bgRect" presStyleLbl="bgShp" presStyleIdx="1" presStyleCnt="5"/>
      <dgm:spPr/>
    </dgm:pt>
    <dgm:pt modelId="{BB1DBFE7-AE81-4BFF-A8C1-E079F7830273}" type="pres">
      <dgm:prSet presAssocID="{28129B97-C86D-4586-A22E-26065363B81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81315DC1-84AC-4B25-8E62-141EE471D88B}" type="pres">
      <dgm:prSet presAssocID="{28129B97-C86D-4586-A22E-26065363B818}" presName="spaceRect" presStyleCnt="0"/>
      <dgm:spPr/>
    </dgm:pt>
    <dgm:pt modelId="{ABDF0954-A20B-4109-919B-813A9C777235}" type="pres">
      <dgm:prSet presAssocID="{28129B97-C86D-4586-A22E-26065363B818}" presName="parTx" presStyleLbl="revTx" presStyleIdx="1" presStyleCnt="5">
        <dgm:presLayoutVars>
          <dgm:chMax val="0"/>
          <dgm:chPref val="0"/>
        </dgm:presLayoutVars>
      </dgm:prSet>
      <dgm:spPr/>
    </dgm:pt>
    <dgm:pt modelId="{87D93031-87A6-4539-B41A-BDF97B39A06F}" type="pres">
      <dgm:prSet presAssocID="{A900D31E-BEA9-423E-A450-A38EBA14EC2F}" presName="sibTrans" presStyleCnt="0"/>
      <dgm:spPr/>
    </dgm:pt>
    <dgm:pt modelId="{A88B289C-B021-4173-9812-860CEAA84DDA}" type="pres">
      <dgm:prSet presAssocID="{03980AAF-4793-4192-AA35-D9A132B5D347}" presName="compNode" presStyleCnt="0"/>
      <dgm:spPr/>
    </dgm:pt>
    <dgm:pt modelId="{8AFC992A-964B-47C3-B4E1-885A7540AA2A}" type="pres">
      <dgm:prSet presAssocID="{03980AAF-4793-4192-AA35-D9A132B5D347}" presName="bgRect" presStyleLbl="bgShp" presStyleIdx="2" presStyleCnt="5"/>
      <dgm:spPr/>
    </dgm:pt>
    <dgm:pt modelId="{B97C293D-9332-47FA-AB63-1BAACB8F3614}" type="pres">
      <dgm:prSet presAssocID="{03980AAF-4793-4192-AA35-D9A132B5D3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3586AE3-424B-4E54-828C-79F538167DE3}" type="pres">
      <dgm:prSet presAssocID="{03980AAF-4793-4192-AA35-D9A132B5D347}" presName="spaceRect" presStyleCnt="0"/>
      <dgm:spPr/>
    </dgm:pt>
    <dgm:pt modelId="{ED1EC37A-B2F0-446F-BBE5-41066331004D}" type="pres">
      <dgm:prSet presAssocID="{03980AAF-4793-4192-AA35-D9A132B5D347}" presName="parTx" presStyleLbl="revTx" presStyleIdx="2" presStyleCnt="5">
        <dgm:presLayoutVars>
          <dgm:chMax val="0"/>
          <dgm:chPref val="0"/>
        </dgm:presLayoutVars>
      </dgm:prSet>
      <dgm:spPr/>
    </dgm:pt>
    <dgm:pt modelId="{95D7D635-F183-4745-8B59-0DBBF7C53126}" type="pres">
      <dgm:prSet presAssocID="{2BA642EB-880D-4CAA-8A12-0A4F90CB08CD}" presName="sibTrans" presStyleCnt="0"/>
      <dgm:spPr/>
    </dgm:pt>
    <dgm:pt modelId="{A17066C0-F14D-497B-8631-8C40DAA708F3}" type="pres">
      <dgm:prSet presAssocID="{46CFF562-1C89-47CC-9B16-8C49C2816D84}" presName="compNode" presStyleCnt="0"/>
      <dgm:spPr/>
    </dgm:pt>
    <dgm:pt modelId="{225BD068-83DF-4D34-BB85-506728E5ACFC}" type="pres">
      <dgm:prSet presAssocID="{46CFF562-1C89-47CC-9B16-8C49C2816D84}" presName="bgRect" presStyleLbl="bgShp" presStyleIdx="3" presStyleCnt="5"/>
      <dgm:spPr/>
    </dgm:pt>
    <dgm:pt modelId="{E4494003-2F85-48C1-82FC-110C05EBE5B5}" type="pres">
      <dgm:prSet presAssocID="{46CFF562-1C89-47CC-9B16-8C49C2816D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741EEAF6-CE33-41E8-A534-D5687CF97F12}" type="pres">
      <dgm:prSet presAssocID="{46CFF562-1C89-47CC-9B16-8C49C2816D84}" presName="spaceRect" presStyleCnt="0"/>
      <dgm:spPr/>
    </dgm:pt>
    <dgm:pt modelId="{E450665B-55E1-4EC8-B9D6-01A008B3048B}" type="pres">
      <dgm:prSet presAssocID="{46CFF562-1C89-47CC-9B16-8C49C2816D84}" presName="parTx" presStyleLbl="revTx" presStyleIdx="3" presStyleCnt="5">
        <dgm:presLayoutVars>
          <dgm:chMax val="0"/>
          <dgm:chPref val="0"/>
        </dgm:presLayoutVars>
      </dgm:prSet>
      <dgm:spPr/>
    </dgm:pt>
    <dgm:pt modelId="{84700EC4-2D2F-4C84-90CC-856C79308D64}" type="pres">
      <dgm:prSet presAssocID="{D4DFD2F2-031D-4168-962E-409D1BD7CE63}" presName="sibTrans" presStyleCnt="0"/>
      <dgm:spPr/>
    </dgm:pt>
    <dgm:pt modelId="{3EEAB4CB-7226-4F0D-9443-6A0427DE8FD0}" type="pres">
      <dgm:prSet presAssocID="{ED79DFDE-C839-473B-979D-D76734A6EAF5}" presName="compNode" presStyleCnt="0"/>
      <dgm:spPr/>
    </dgm:pt>
    <dgm:pt modelId="{550B294C-4916-41DC-875F-F578E0D53828}" type="pres">
      <dgm:prSet presAssocID="{ED79DFDE-C839-473B-979D-D76734A6EAF5}" presName="bgRect" presStyleLbl="bgShp" presStyleIdx="4" presStyleCnt="5"/>
      <dgm:spPr/>
    </dgm:pt>
    <dgm:pt modelId="{54291B85-E363-430D-9950-077B0597BE39}" type="pres">
      <dgm:prSet presAssocID="{ED79DFDE-C839-473B-979D-D76734A6EAF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ssue"/>
        </a:ext>
      </dgm:extLst>
    </dgm:pt>
    <dgm:pt modelId="{51B6565D-4F75-4570-A429-385CC2B7E75A}" type="pres">
      <dgm:prSet presAssocID="{ED79DFDE-C839-473B-979D-D76734A6EAF5}" presName="spaceRect" presStyleCnt="0"/>
      <dgm:spPr/>
    </dgm:pt>
    <dgm:pt modelId="{33AE48CE-AC8E-4ADF-985F-03394E7EA3CC}" type="pres">
      <dgm:prSet presAssocID="{ED79DFDE-C839-473B-979D-D76734A6EAF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11BF00A-DDF0-403B-9152-E83FEF2BE3EE}" type="presOf" srcId="{6D80187B-0687-45E2-BEA9-09B0BC46702E}" destId="{2840DCD7-A569-4A4F-87E4-A82199D78D78}" srcOrd="0" destOrd="0" presId="urn:microsoft.com/office/officeart/2018/2/layout/IconVerticalSolidList"/>
    <dgm:cxn modelId="{B77C0A0B-3408-43F4-89AB-54D246F131B4}" type="presOf" srcId="{2775EE9B-3A71-44CE-9D8A-E3F6828B818D}" destId="{BE899F34-CFD7-4AB1-9BB0-B586E3EC1F67}" srcOrd="0" destOrd="0" presId="urn:microsoft.com/office/officeart/2018/2/layout/IconVerticalSolidList"/>
    <dgm:cxn modelId="{B75B4731-3FFB-4B9E-9CB9-8DC623AF0536}" type="presOf" srcId="{28129B97-C86D-4586-A22E-26065363B818}" destId="{ABDF0954-A20B-4109-919B-813A9C777235}" srcOrd="0" destOrd="0" presId="urn:microsoft.com/office/officeart/2018/2/layout/IconVerticalSolidList"/>
    <dgm:cxn modelId="{0A73BD40-D54A-4A0D-8D61-027A0A46E7FF}" type="presOf" srcId="{ED79DFDE-C839-473B-979D-D76734A6EAF5}" destId="{33AE48CE-AC8E-4ADF-985F-03394E7EA3CC}" srcOrd="0" destOrd="0" presId="urn:microsoft.com/office/officeart/2018/2/layout/IconVerticalSolidList"/>
    <dgm:cxn modelId="{5674DD62-FAA3-426D-933B-72BB4ACE83E8}" type="presOf" srcId="{46CFF562-1C89-47CC-9B16-8C49C2816D84}" destId="{E450665B-55E1-4EC8-B9D6-01A008B3048B}" srcOrd="0" destOrd="0" presId="urn:microsoft.com/office/officeart/2018/2/layout/IconVerticalSolidList"/>
    <dgm:cxn modelId="{5F786D85-23A0-4507-91F7-296A51466F4D}" srcId="{6D80187B-0687-45E2-BEA9-09B0BC46702E}" destId="{03980AAF-4793-4192-AA35-D9A132B5D347}" srcOrd="2" destOrd="0" parTransId="{154DDD93-209C-46C0-9727-C2A66060EB9A}" sibTransId="{2BA642EB-880D-4CAA-8A12-0A4F90CB08CD}"/>
    <dgm:cxn modelId="{B57D3E89-2625-4796-BFB4-D5130B8DBBD0}" srcId="{6D80187B-0687-45E2-BEA9-09B0BC46702E}" destId="{ED79DFDE-C839-473B-979D-D76734A6EAF5}" srcOrd="4" destOrd="0" parTransId="{73202A4B-6169-4E51-B37F-F311AD0DA6B6}" sibTransId="{847BE3A4-0010-4FA7-AF7D-32C677BC7F53}"/>
    <dgm:cxn modelId="{455D018C-2DCB-4AB5-B856-5964069C3E98}" srcId="{6D80187B-0687-45E2-BEA9-09B0BC46702E}" destId="{28129B97-C86D-4586-A22E-26065363B818}" srcOrd="1" destOrd="0" parTransId="{3AA25071-FAC0-45C5-8576-AAE685EBE15F}" sibTransId="{A900D31E-BEA9-423E-A450-A38EBA14EC2F}"/>
    <dgm:cxn modelId="{62B3ADB9-0915-49F1-8887-BED877F76486}" type="presOf" srcId="{03980AAF-4793-4192-AA35-D9A132B5D347}" destId="{ED1EC37A-B2F0-446F-BBE5-41066331004D}" srcOrd="0" destOrd="0" presId="urn:microsoft.com/office/officeart/2018/2/layout/IconVerticalSolidList"/>
    <dgm:cxn modelId="{88D704CC-42D0-4EC5-AB77-37C2576621C4}" srcId="{6D80187B-0687-45E2-BEA9-09B0BC46702E}" destId="{46CFF562-1C89-47CC-9B16-8C49C2816D84}" srcOrd="3" destOrd="0" parTransId="{7B7DCE5C-88D2-4C53-AA88-5C08A868CE82}" sibTransId="{D4DFD2F2-031D-4168-962E-409D1BD7CE63}"/>
    <dgm:cxn modelId="{7BE492D7-F4E2-4BEE-865D-111ED9C83FCF}" srcId="{6D80187B-0687-45E2-BEA9-09B0BC46702E}" destId="{2775EE9B-3A71-44CE-9D8A-E3F6828B818D}" srcOrd="0" destOrd="0" parTransId="{FD0A3D2E-2F04-4C52-8C3F-37A4716E57EC}" sibTransId="{33F5E0FC-3046-4418-9727-EDF7A6DA7492}"/>
    <dgm:cxn modelId="{43F04820-84C0-48E8-8E04-25E4950900EF}" type="presParOf" srcId="{2840DCD7-A569-4A4F-87E4-A82199D78D78}" destId="{9DC3EA89-83B7-46C9-B8A8-EDBC0EEA786A}" srcOrd="0" destOrd="0" presId="urn:microsoft.com/office/officeart/2018/2/layout/IconVerticalSolidList"/>
    <dgm:cxn modelId="{C343A7EF-C05F-4130-A14C-112E738EE87E}" type="presParOf" srcId="{9DC3EA89-83B7-46C9-B8A8-EDBC0EEA786A}" destId="{6294A52E-1E58-4BEE-9201-7551DAA105D2}" srcOrd="0" destOrd="0" presId="urn:microsoft.com/office/officeart/2018/2/layout/IconVerticalSolidList"/>
    <dgm:cxn modelId="{4AA6B7B8-0328-422B-A816-5AF290C0F3C6}" type="presParOf" srcId="{9DC3EA89-83B7-46C9-B8A8-EDBC0EEA786A}" destId="{A08256B9-453C-4EB7-A749-A4558CC501D5}" srcOrd="1" destOrd="0" presId="urn:microsoft.com/office/officeart/2018/2/layout/IconVerticalSolidList"/>
    <dgm:cxn modelId="{1494ACA0-1BC7-4BDE-A7FA-B57D24B5DF4B}" type="presParOf" srcId="{9DC3EA89-83B7-46C9-B8A8-EDBC0EEA786A}" destId="{86406413-533F-4BE2-9E87-C45879EE51CA}" srcOrd="2" destOrd="0" presId="urn:microsoft.com/office/officeart/2018/2/layout/IconVerticalSolidList"/>
    <dgm:cxn modelId="{DCCBC921-60E5-481E-B6F4-993A17F6C8AB}" type="presParOf" srcId="{9DC3EA89-83B7-46C9-B8A8-EDBC0EEA786A}" destId="{BE899F34-CFD7-4AB1-9BB0-B586E3EC1F67}" srcOrd="3" destOrd="0" presId="urn:microsoft.com/office/officeart/2018/2/layout/IconVerticalSolidList"/>
    <dgm:cxn modelId="{9933D893-3E66-4031-A578-B0996702D679}" type="presParOf" srcId="{2840DCD7-A569-4A4F-87E4-A82199D78D78}" destId="{3FDA6F26-C1AE-4628-BA13-74C6115C496D}" srcOrd="1" destOrd="0" presId="urn:microsoft.com/office/officeart/2018/2/layout/IconVerticalSolidList"/>
    <dgm:cxn modelId="{D635EF01-A880-416E-B1E6-A49DBF25F94C}" type="presParOf" srcId="{2840DCD7-A569-4A4F-87E4-A82199D78D78}" destId="{1433D780-DE89-4625-94C9-D7A974AC4F91}" srcOrd="2" destOrd="0" presId="urn:microsoft.com/office/officeart/2018/2/layout/IconVerticalSolidList"/>
    <dgm:cxn modelId="{F22EB79B-8132-4903-BADF-FDC5E5593591}" type="presParOf" srcId="{1433D780-DE89-4625-94C9-D7A974AC4F91}" destId="{4F87AB88-89AE-4F98-9F80-64BCA02F9156}" srcOrd="0" destOrd="0" presId="urn:microsoft.com/office/officeart/2018/2/layout/IconVerticalSolidList"/>
    <dgm:cxn modelId="{91BC29B3-0D75-49DC-A339-70360040A5BC}" type="presParOf" srcId="{1433D780-DE89-4625-94C9-D7A974AC4F91}" destId="{BB1DBFE7-AE81-4BFF-A8C1-E079F7830273}" srcOrd="1" destOrd="0" presId="urn:microsoft.com/office/officeart/2018/2/layout/IconVerticalSolidList"/>
    <dgm:cxn modelId="{2DA8B3E3-C2EE-46A3-971C-3DC1BEA7C2BF}" type="presParOf" srcId="{1433D780-DE89-4625-94C9-D7A974AC4F91}" destId="{81315DC1-84AC-4B25-8E62-141EE471D88B}" srcOrd="2" destOrd="0" presId="urn:microsoft.com/office/officeart/2018/2/layout/IconVerticalSolidList"/>
    <dgm:cxn modelId="{1D05BE60-B78C-4733-9391-CE0426780CB7}" type="presParOf" srcId="{1433D780-DE89-4625-94C9-D7A974AC4F91}" destId="{ABDF0954-A20B-4109-919B-813A9C777235}" srcOrd="3" destOrd="0" presId="urn:microsoft.com/office/officeart/2018/2/layout/IconVerticalSolidList"/>
    <dgm:cxn modelId="{CF34E0C8-CD7F-4AE9-8481-24193C14647B}" type="presParOf" srcId="{2840DCD7-A569-4A4F-87E4-A82199D78D78}" destId="{87D93031-87A6-4539-B41A-BDF97B39A06F}" srcOrd="3" destOrd="0" presId="urn:microsoft.com/office/officeart/2018/2/layout/IconVerticalSolidList"/>
    <dgm:cxn modelId="{ACD9B80A-4669-4B3C-87C8-4CAD5C9B70C2}" type="presParOf" srcId="{2840DCD7-A569-4A4F-87E4-A82199D78D78}" destId="{A88B289C-B021-4173-9812-860CEAA84DDA}" srcOrd="4" destOrd="0" presId="urn:microsoft.com/office/officeart/2018/2/layout/IconVerticalSolidList"/>
    <dgm:cxn modelId="{14E00E01-55B7-4CD3-8235-84AE1132D824}" type="presParOf" srcId="{A88B289C-B021-4173-9812-860CEAA84DDA}" destId="{8AFC992A-964B-47C3-B4E1-885A7540AA2A}" srcOrd="0" destOrd="0" presId="urn:microsoft.com/office/officeart/2018/2/layout/IconVerticalSolidList"/>
    <dgm:cxn modelId="{A7161B9F-A710-4C75-B683-7A47BBC2F4C8}" type="presParOf" srcId="{A88B289C-B021-4173-9812-860CEAA84DDA}" destId="{B97C293D-9332-47FA-AB63-1BAACB8F3614}" srcOrd="1" destOrd="0" presId="urn:microsoft.com/office/officeart/2018/2/layout/IconVerticalSolidList"/>
    <dgm:cxn modelId="{A5087993-C9AF-4F67-BBA0-7B0A233F23F4}" type="presParOf" srcId="{A88B289C-B021-4173-9812-860CEAA84DDA}" destId="{13586AE3-424B-4E54-828C-79F538167DE3}" srcOrd="2" destOrd="0" presId="urn:microsoft.com/office/officeart/2018/2/layout/IconVerticalSolidList"/>
    <dgm:cxn modelId="{03A6E742-E8C8-4449-A7B3-F0EF823D613F}" type="presParOf" srcId="{A88B289C-B021-4173-9812-860CEAA84DDA}" destId="{ED1EC37A-B2F0-446F-BBE5-41066331004D}" srcOrd="3" destOrd="0" presId="urn:microsoft.com/office/officeart/2018/2/layout/IconVerticalSolidList"/>
    <dgm:cxn modelId="{D327549D-995B-42CB-A383-B3143D4CD8A7}" type="presParOf" srcId="{2840DCD7-A569-4A4F-87E4-A82199D78D78}" destId="{95D7D635-F183-4745-8B59-0DBBF7C53126}" srcOrd="5" destOrd="0" presId="urn:microsoft.com/office/officeart/2018/2/layout/IconVerticalSolidList"/>
    <dgm:cxn modelId="{F446B9E8-0378-4C4B-BA6C-2178EC581980}" type="presParOf" srcId="{2840DCD7-A569-4A4F-87E4-A82199D78D78}" destId="{A17066C0-F14D-497B-8631-8C40DAA708F3}" srcOrd="6" destOrd="0" presId="urn:microsoft.com/office/officeart/2018/2/layout/IconVerticalSolidList"/>
    <dgm:cxn modelId="{A2E08796-59BC-4829-83AF-D8BB384755DF}" type="presParOf" srcId="{A17066C0-F14D-497B-8631-8C40DAA708F3}" destId="{225BD068-83DF-4D34-BB85-506728E5ACFC}" srcOrd="0" destOrd="0" presId="urn:microsoft.com/office/officeart/2018/2/layout/IconVerticalSolidList"/>
    <dgm:cxn modelId="{A7C34DDB-A6BB-4D18-AB67-DCB3598903B8}" type="presParOf" srcId="{A17066C0-F14D-497B-8631-8C40DAA708F3}" destId="{E4494003-2F85-48C1-82FC-110C05EBE5B5}" srcOrd="1" destOrd="0" presId="urn:microsoft.com/office/officeart/2018/2/layout/IconVerticalSolidList"/>
    <dgm:cxn modelId="{2CB837BE-7452-47C3-B210-EFB627DEFD74}" type="presParOf" srcId="{A17066C0-F14D-497B-8631-8C40DAA708F3}" destId="{741EEAF6-CE33-41E8-A534-D5687CF97F12}" srcOrd="2" destOrd="0" presId="urn:microsoft.com/office/officeart/2018/2/layout/IconVerticalSolidList"/>
    <dgm:cxn modelId="{A174DE5C-4305-45DC-8780-2CD00182F883}" type="presParOf" srcId="{A17066C0-F14D-497B-8631-8C40DAA708F3}" destId="{E450665B-55E1-4EC8-B9D6-01A008B3048B}" srcOrd="3" destOrd="0" presId="urn:microsoft.com/office/officeart/2018/2/layout/IconVerticalSolidList"/>
    <dgm:cxn modelId="{AC63E863-4404-422E-8778-2563E6C84CD5}" type="presParOf" srcId="{2840DCD7-A569-4A4F-87E4-A82199D78D78}" destId="{84700EC4-2D2F-4C84-90CC-856C79308D64}" srcOrd="7" destOrd="0" presId="urn:microsoft.com/office/officeart/2018/2/layout/IconVerticalSolidList"/>
    <dgm:cxn modelId="{2A6597D0-5E6B-4C40-B539-84948595F2CD}" type="presParOf" srcId="{2840DCD7-A569-4A4F-87E4-A82199D78D78}" destId="{3EEAB4CB-7226-4F0D-9443-6A0427DE8FD0}" srcOrd="8" destOrd="0" presId="urn:microsoft.com/office/officeart/2018/2/layout/IconVerticalSolidList"/>
    <dgm:cxn modelId="{B87D72CA-B3D6-463A-A1C9-55AA3FFA1CAC}" type="presParOf" srcId="{3EEAB4CB-7226-4F0D-9443-6A0427DE8FD0}" destId="{550B294C-4916-41DC-875F-F578E0D53828}" srcOrd="0" destOrd="0" presId="urn:microsoft.com/office/officeart/2018/2/layout/IconVerticalSolidList"/>
    <dgm:cxn modelId="{A3343DBC-6BEE-4916-83EE-50D315FE06D8}" type="presParOf" srcId="{3EEAB4CB-7226-4F0D-9443-6A0427DE8FD0}" destId="{54291B85-E363-430D-9950-077B0597BE39}" srcOrd="1" destOrd="0" presId="urn:microsoft.com/office/officeart/2018/2/layout/IconVerticalSolidList"/>
    <dgm:cxn modelId="{8C449E87-72CA-4026-891C-34992C281694}" type="presParOf" srcId="{3EEAB4CB-7226-4F0D-9443-6A0427DE8FD0}" destId="{51B6565D-4F75-4570-A429-385CC2B7E75A}" srcOrd="2" destOrd="0" presId="urn:microsoft.com/office/officeart/2018/2/layout/IconVerticalSolidList"/>
    <dgm:cxn modelId="{52A6F627-862B-43D4-838E-4736C5D1EF53}" type="presParOf" srcId="{3EEAB4CB-7226-4F0D-9443-6A0427DE8FD0}" destId="{33AE48CE-AC8E-4ADF-985F-03394E7EA3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25055F-529C-42AE-9777-94E69274136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E31050-650D-4C3F-BAD0-9E163B77BE4B}">
      <dgm:prSet/>
      <dgm:spPr/>
      <dgm:t>
        <a:bodyPr/>
        <a:lstStyle/>
        <a:p>
          <a:r>
            <a:rPr lang="en-US" b="0" i="0"/>
            <a:t>Whether to use the login section in a nav bar or the completed hamburger menu.</a:t>
          </a:r>
          <a:endParaRPr lang="en-US"/>
        </a:p>
      </dgm:t>
    </dgm:pt>
    <dgm:pt modelId="{0ECC922D-2433-44D8-98CF-71E0B95A6E50}" type="parTrans" cxnId="{A0C29F79-1837-4B37-8D32-86CA869FEFE7}">
      <dgm:prSet/>
      <dgm:spPr/>
      <dgm:t>
        <a:bodyPr/>
        <a:lstStyle/>
        <a:p>
          <a:endParaRPr lang="en-US"/>
        </a:p>
      </dgm:t>
    </dgm:pt>
    <dgm:pt modelId="{FD4143C1-E3F0-4B4B-B0A3-BF8B156E53A0}" type="sibTrans" cxnId="{A0C29F79-1837-4B37-8D32-86CA869FEFE7}">
      <dgm:prSet/>
      <dgm:spPr/>
      <dgm:t>
        <a:bodyPr/>
        <a:lstStyle/>
        <a:p>
          <a:endParaRPr lang="en-US"/>
        </a:p>
      </dgm:t>
    </dgm:pt>
    <dgm:pt modelId="{4492E068-2A22-4531-85CF-96A8117FFF79}">
      <dgm:prSet/>
      <dgm:spPr/>
      <dgm:t>
        <a:bodyPr/>
        <a:lstStyle/>
        <a:p>
          <a:r>
            <a:rPr lang="en-US" b="0" i="0"/>
            <a:t>To have the formular bar in the same collapsible menu as the calculator or to separate them.</a:t>
          </a:r>
          <a:endParaRPr lang="en-US"/>
        </a:p>
      </dgm:t>
    </dgm:pt>
    <dgm:pt modelId="{F23B5828-A469-4040-9504-89C32BD2BD75}" type="parTrans" cxnId="{3B12D7B5-5F6E-4113-9F30-02832782A5EC}">
      <dgm:prSet/>
      <dgm:spPr/>
      <dgm:t>
        <a:bodyPr/>
        <a:lstStyle/>
        <a:p>
          <a:endParaRPr lang="en-US"/>
        </a:p>
      </dgm:t>
    </dgm:pt>
    <dgm:pt modelId="{9980F31F-7D4B-4DA4-8374-51D0CC376704}" type="sibTrans" cxnId="{3B12D7B5-5F6E-4113-9F30-02832782A5EC}">
      <dgm:prSet/>
      <dgm:spPr/>
      <dgm:t>
        <a:bodyPr/>
        <a:lstStyle/>
        <a:p>
          <a:endParaRPr lang="en-US"/>
        </a:p>
      </dgm:t>
    </dgm:pt>
    <dgm:pt modelId="{261E9764-224A-4E62-A58E-0E1A8137B898}">
      <dgm:prSet/>
      <dgm:spPr/>
      <dgm:t>
        <a:bodyPr/>
        <a:lstStyle/>
        <a:p>
          <a:r>
            <a:rPr lang="en-US" b="0" i="0"/>
            <a:t>Changes to color scheme to make objects more legible for end users.</a:t>
          </a:r>
          <a:endParaRPr lang="en-US"/>
        </a:p>
      </dgm:t>
    </dgm:pt>
    <dgm:pt modelId="{50357C4A-3117-4CFE-A721-967B688B083D}" type="parTrans" cxnId="{E7708640-20E4-48FA-AA07-E0D41DB7772E}">
      <dgm:prSet/>
      <dgm:spPr/>
      <dgm:t>
        <a:bodyPr/>
        <a:lstStyle/>
        <a:p>
          <a:endParaRPr lang="en-US"/>
        </a:p>
      </dgm:t>
    </dgm:pt>
    <dgm:pt modelId="{1CD0C58A-058E-498C-A91F-4C983D0CD45D}" type="sibTrans" cxnId="{E7708640-20E4-48FA-AA07-E0D41DB7772E}">
      <dgm:prSet/>
      <dgm:spPr/>
      <dgm:t>
        <a:bodyPr/>
        <a:lstStyle/>
        <a:p>
          <a:endParaRPr lang="en-US"/>
        </a:p>
      </dgm:t>
    </dgm:pt>
    <dgm:pt modelId="{2E8DA6DD-D298-4884-A205-C002309452C1}">
      <dgm:prSet/>
      <dgm:spPr/>
      <dgm:t>
        <a:bodyPr/>
        <a:lstStyle/>
        <a:p>
          <a:r>
            <a:rPr lang="en-US" b="0" i="0"/>
            <a:t>Whether the menu system and the save/loading schema are intuitive and an improvement</a:t>
          </a:r>
          <a:endParaRPr lang="en-US"/>
        </a:p>
      </dgm:t>
    </dgm:pt>
    <dgm:pt modelId="{3A3454CF-8E18-4D9D-9DD7-1CDC768DCC51}" type="parTrans" cxnId="{2F844C2F-3B04-4B52-B70E-6B079B808A4D}">
      <dgm:prSet/>
      <dgm:spPr/>
      <dgm:t>
        <a:bodyPr/>
        <a:lstStyle/>
        <a:p>
          <a:endParaRPr lang="en-US"/>
        </a:p>
      </dgm:t>
    </dgm:pt>
    <dgm:pt modelId="{410972E0-0BCF-4293-A2CE-B037A3BE0368}" type="sibTrans" cxnId="{2F844C2F-3B04-4B52-B70E-6B079B808A4D}">
      <dgm:prSet/>
      <dgm:spPr/>
      <dgm:t>
        <a:bodyPr/>
        <a:lstStyle/>
        <a:p>
          <a:endParaRPr lang="en-US"/>
        </a:p>
      </dgm:t>
    </dgm:pt>
    <dgm:pt modelId="{0A34EA2B-032E-48F2-895A-558413D852EC}" type="pres">
      <dgm:prSet presAssocID="{0B25055F-529C-42AE-9777-94E69274136D}" presName="outerComposite" presStyleCnt="0">
        <dgm:presLayoutVars>
          <dgm:chMax val="5"/>
          <dgm:dir/>
          <dgm:resizeHandles val="exact"/>
        </dgm:presLayoutVars>
      </dgm:prSet>
      <dgm:spPr/>
    </dgm:pt>
    <dgm:pt modelId="{231E8CEE-6EF2-4D3A-A2C1-1A7EF860D0F9}" type="pres">
      <dgm:prSet presAssocID="{0B25055F-529C-42AE-9777-94E69274136D}" presName="dummyMaxCanvas" presStyleCnt="0">
        <dgm:presLayoutVars/>
      </dgm:prSet>
      <dgm:spPr/>
    </dgm:pt>
    <dgm:pt modelId="{4953AFF0-22B2-4A2D-842F-350BB0804469}" type="pres">
      <dgm:prSet presAssocID="{0B25055F-529C-42AE-9777-94E69274136D}" presName="FourNodes_1" presStyleLbl="node1" presStyleIdx="0" presStyleCnt="4">
        <dgm:presLayoutVars>
          <dgm:bulletEnabled val="1"/>
        </dgm:presLayoutVars>
      </dgm:prSet>
      <dgm:spPr/>
    </dgm:pt>
    <dgm:pt modelId="{1BA2CEFF-7768-4721-9826-441F95E60732}" type="pres">
      <dgm:prSet presAssocID="{0B25055F-529C-42AE-9777-94E69274136D}" presName="FourNodes_2" presStyleLbl="node1" presStyleIdx="1" presStyleCnt="4">
        <dgm:presLayoutVars>
          <dgm:bulletEnabled val="1"/>
        </dgm:presLayoutVars>
      </dgm:prSet>
      <dgm:spPr/>
    </dgm:pt>
    <dgm:pt modelId="{AFE14A4D-667A-4DFC-83F6-55890DD50B30}" type="pres">
      <dgm:prSet presAssocID="{0B25055F-529C-42AE-9777-94E69274136D}" presName="FourNodes_3" presStyleLbl="node1" presStyleIdx="2" presStyleCnt="4">
        <dgm:presLayoutVars>
          <dgm:bulletEnabled val="1"/>
        </dgm:presLayoutVars>
      </dgm:prSet>
      <dgm:spPr/>
    </dgm:pt>
    <dgm:pt modelId="{CFF1D613-B1D0-4BD2-BE0F-58A61631D606}" type="pres">
      <dgm:prSet presAssocID="{0B25055F-529C-42AE-9777-94E69274136D}" presName="FourNodes_4" presStyleLbl="node1" presStyleIdx="3" presStyleCnt="4">
        <dgm:presLayoutVars>
          <dgm:bulletEnabled val="1"/>
        </dgm:presLayoutVars>
      </dgm:prSet>
      <dgm:spPr/>
    </dgm:pt>
    <dgm:pt modelId="{627A3AE5-2A29-4DFD-A0E8-5DAA12A39A4B}" type="pres">
      <dgm:prSet presAssocID="{0B25055F-529C-42AE-9777-94E69274136D}" presName="FourConn_1-2" presStyleLbl="fgAccFollowNode1" presStyleIdx="0" presStyleCnt="3">
        <dgm:presLayoutVars>
          <dgm:bulletEnabled val="1"/>
        </dgm:presLayoutVars>
      </dgm:prSet>
      <dgm:spPr/>
    </dgm:pt>
    <dgm:pt modelId="{67F98E82-5E61-4953-9C2B-E2D67C417D57}" type="pres">
      <dgm:prSet presAssocID="{0B25055F-529C-42AE-9777-94E69274136D}" presName="FourConn_2-3" presStyleLbl="fgAccFollowNode1" presStyleIdx="1" presStyleCnt="3">
        <dgm:presLayoutVars>
          <dgm:bulletEnabled val="1"/>
        </dgm:presLayoutVars>
      </dgm:prSet>
      <dgm:spPr/>
    </dgm:pt>
    <dgm:pt modelId="{E969C1A3-04C1-4550-B99B-F827417CAF2A}" type="pres">
      <dgm:prSet presAssocID="{0B25055F-529C-42AE-9777-94E69274136D}" presName="FourConn_3-4" presStyleLbl="fgAccFollowNode1" presStyleIdx="2" presStyleCnt="3">
        <dgm:presLayoutVars>
          <dgm:bulletEnabled val="1"/>
        </dgm:presLayoutVars>
      </dgm:prSet>
      <dgm:spPr/>
    </dgm:pt>
    <dgm:pt modelId="{D670E562-E920-459F-A697-7779BB5683F4}" type="pres">
      <dgm:prSet presAssocID="{0B25055F-529C-42AE-9777-94E69274136D}" presName="FourNodes_1_text" presStyleLbl="node1" presStyleIdx="3" presStyleCnt="4">
        <dgm:presLayoutVars>
          <dgm:bulletEnabled val="1"/>
        </dgm:presLayoutVars>
      </dgm:prSet>
      <dgm:spPr/>
    </dgm:pt>
    <dgm:pt modelId="{A66E8ADD-D30B-4D5D-961C-8A5C9CC10D7D}" type="pres">
      <dgm:prSet presAssocID="{0B25055F-529C-42AE-9777-94E69274136D}" presName="FourNodes_2_text" presStyleLbl="node1" presStyleIdx="3" presStyleCnt="4">
        <dgm:presLayoutVars>
          <dgm:bulletEnabled val="1"/>
        </dgm:presLayoutVars>
      </dgm:prSet>
      <dgm:spPr/>
    </dgm:pt>
    <dgm:pt modelId="{BC1AA81D-4EA5-4A00-AEA4-04F98D09659C}" type="pres">
      <dgm:prSet presAssocID="{0B25055F-529C-42AE-9777-94E69274136D}" presName="FourNodes_3_text" presStyleLbl="node1" presStyleIdx="3" presStyleCnt="4">
        <dgm:presLayoutVars>
          <dgm:bulletEnabled val="1"/>
        </dgm:presLayoutVars>
      </dgm:prSet>
      <dgm:spPr/>
    </dgm:pt>
    <dgm:pt modelId="{6B724380-53F1-419E-919A-F9026D56456D}" type="pres">
      <dgm:prSet presAssocID="{0B25055F-529C-42AE-9777-94E69274136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1BAF613-C9AD-4DB6-A1A7-EB0373E624A9}" type="presOf" srcId="{0B25055F-529C-42AE-9777-94E69274136D}" destId="{0A34EA2B-032E-48F2-895A-558413D852EC}" srcOrd="0" destOrd="0" presId="urn:microsoft.com/office/officeart/2005/8/layout/vProcess5"/>
    <dgm:cxn modelId="{2F844C2F-3B04-4B52-B70E-6B079B808A4D}" srcId="{0B25055F-529C-42AE-9777-94E69274136D}" destId="{2E8DA6DD-D298-4884-A205-C002309452C1}" srcOrd="3" destOrd="0" parTransId="{3A3454CF-8E18-4D9D-9DD7-1CDC768DCC51}" sibTransId="{410972E0-0BCF-4293-A2CE-B037A3BE0368}"/>
    <dgm:cxn modelId="{E7708640-20E4-48FA-AA07-E0D41DB7772E}" srcId="{0B25055F-529C-42AE-9777-94E69274136D}" destId="{261E9764-224A-4E62-A58E-0E1A8137B898}" srcOrd="2" destOrd="0" parTransId="{50357C4A-3117-4CFE-A721-967B688B083D}" sibTransId="{1CD0C58A-058E-498C-A91F-4C983D0CD45D}"/>
    <dgm:cxn modelId="{0598C549-F9C0-49C4-9EBA-C330E10A2E81}" type="presOf" srcId="{9980F31F-7D4B-4DA4-8374-51D0CC376704}" destId="{67F98E82-5E61-4953-9C2B-E2D67C417D57}" srcOrd="0" destOrd="0" presId="urn:microsoft.com/office/officeart/2005/8/layout/vProcess5"/>
    <dgm:cxn modelId="{3848364B-28C0-40FE-8486-AB4252CFF38D}" type="presOf" srcId="{261E9764-224A-4E62-A58E-0E1A8137B898}" destId="{AFE14A4D-667A-4DFC-83F6-55890DD50B30}" srcOrd="0" destOrd="0" presId="urn:microsoft.com/office/officeart/2005/8/layout/vProcess5"/>
    <dgm:cxn modelId="{1C414255-B804-4447-9F8B-CB177281B98B}" type="presOf" srcId="{1CD0C58A-058E-498C-A91F-4C983D0CD45D}" destId="{E969C1A3-04C1-4550-B99B-F827417CAF2A}" srcOrd="0" destOrd="0" presId="urn:microsoft.com/office/officeart/2005/8/layout/vProcess5"/>
    <dgm:cxn modelId="{51148E76-F963-435A-AE64-9B3D1748451E}" type="presOf" srcId="{FD4143C1-E3F0-4B4B-B0A3-BF8B156E53A0}" destId="{627A3AE5-2A29-4DFD-A0E8-5DAA12A39A4B}" srcOrd="0" destOrd="0" presId="urn:microsoft.com/office/officeart/2005/8/layout/vProcess5"/>
    <dgm:cxn modelId="{A0C29F79-1837-4B37-8D32-86CA869FEFE7}" srcId="{0B25055F-529C-42AE-9777-94E69274136D}" destId="{8EE31050-650D-4C3F-BAD0-9E163B77BE4B}" srcOrd="0" destOrd="0" parTransId="{0ECC922D-2433-44D8-98CF-71E0B95A6E50}" sibTransId="{FD4143C1-E3F0-4B4B-B0A3-BF8B156E53A0}"/>
    <dgm:cxn modelId="{BEB2DF59-6D6D-481C-9449-1E595A437F00}" type="presOf" srcId="{4492E068-2A22-4531-85CF-96A8117FFF79}" destId="{A66E8ADD-D30B-4D5D-961C-8A5C9CC10D7D}" srcOrd="1" destOrd="0" presId="urn:microsoft.com/office/officeart/2005/8/layout/vProcess5"/>
    <dgm:cxn modelId="{D0A4B28B-9754-4560-A103-734B1454C673}" type="presOf" srcId="{2E8DA6DD-D298-4884-A205-C002309452C1}" destId="{CFF1D613-B1D0-4BD2-BE0F-58A61631D606}" srcOrd="0" destOrd="0" presId="urn:microsoft.com/office/officeart/2005/8/layout/vProcess5"/>
    <dgm:cxn modelId="{661B4A96-4635-4E5E-8F0C-A3E0AF0F1D58}" type="presOf" srcId="{4492E068-2A22-4531-85CF-96A8117FFF79}" destId="{1BA2CEFF-7768-4721-9826-441F95E60732}" srcOrd="0" destOrd="0" presId="urn:microsoft.com/office/officeart/2005/8/layout/vProcess5"/>
    <dgm:cxn modelId="{3B12D7B5-5F6E-4113-9F30-02832782A5EC}" srcId="{0B25055F-529C-42AE-9777-94E69274136D}" destId="{4492E068-2A22-4531-85CF-96A8117FFF79}" srcOrd="1" destOrd="0" parTransId="{F23B5828-A469-4040-9504-89C32BD2BD75}" sibTransId="{9980F31F-7D4B-4DA4-8374-51D0CC376704}"/>
    <dgm:cxn modelId="{E80784CE-E8F9-40EF-9086-9C3A49FC30C9}" type="presOf" srcId="{2E8DA6DD-D298-4884-A205-C002309452C1}" destId="{6B724380-53F1-419E-919A-F9026D56456D}" srcOrd="1" destOrd="0" presId="urn:microsoft.com/office/officeart/2005/8/layout/vProcess5"/>
    <dgm:cxn modelId="{C16F56DB-1D96-4FE7-97C9-E6A3CA8BEF96}" type="presOf" srcId="{261E9764-224A-4E62-A58E-0E1A8137B898}" destId="{BC1AA81D-4EA5-4A00-AEA4-04F98D09659C}" srcOrd="1" destOrd="0" presId="urn:microsoft.com/office/officeart/2005/8/layout/vProcess5"/>
    <dgm:cxn modelId="{7CD05DDC-3952-4982-94DD-64A0C3E188A4}" type="presOf" srcId="{8EE31050-650D-4C3F-BAD0-9E163B77BE4B}" destId="{D670E562-E920-459F-A697-7779BB5683F4}" srcOrd="1" destOrd="0" presId="urn:microsoft.com/office/officeart/2005/8/layout/vProcess5"/>
    <dgm:cxn modelId="{2773F9DC-BA9B-4F2B-B9CA-80E40692FE73}" type="presOf" srcId="{8EE31050-650D-4C3F-BAD0-9E163B77BE4B}" destId="{4953AFF0-22B2-4A2D-842F-350BB0804469}" srcOrd="0" destOrd="0" presId="urn:microsoft.com/office/officeart/2005/8/layout/vProcess5"/>
    <dgm:cxn modelId="{525C361C-4749-4AD2-A1AE-74F986DC86CC}" type="presParOf" srcId="{0A34EA2B-032E-48F2-895A-558413D852EC}" destId="{231E8CEE-6EF2-4D3A-A2C1-1A7EF860D0F9}" srcOrd="0" destOrd="0" presId="urn:microsoft.com/office/officeart/2005/8/layout/vProcess5"/>
    <dgm:cxn modelId="{D343124B-A23E-40CF-8E1B-32DE40892D10}" type="presParOf" srcId="{0A34EA2B-032E-48F2-895A-558413D852EC}" destId="{4953AFF0-22B2-4A2D-842F-350BB0804469}" srcOrd="1" destOrd="0" presId="urn:microsoft.com/office/officeart/2005/8/layout/vProcess5"/>
    <dgm:cxn modelId="{943703AF-15C0-4D71-8272-B492C85DAD4E}" type="presParOf" srcId="{0A34EA2B-032E-48F2-895A-558413D852EC}" destId="{1BA2CEFF-7768-4721-9826-441F95E60732}" srcOrd="2" destOrd="0" presId="urn:microsoft.com/office/officeart/2005/8/layout/vProcess5"/>
    <dgm:cxn modelId="{2E0345A3-04C0-44D3-8743-8AB0A2F8FA8B}" type="presParOf" srcId="{0A34EA2B-032E-48F2-895A-558413D852EC}" destId="{AFE14A4D-667A-4DFC-83F6-55890DD50B30}" srcOrd="3" destOrd="0" presId="urn:microsoft.com/office/officeart/2005/8/layout/vProcess5"/>
    <dgm:cxn modelId="{0B2D6679-E72E-499E-999F-F2B601B57EB6}" type="presParOf" srcId="{0A34EA2B-032E-48F2-895A-558413D852EC}" destId="{CFF1D613-B1D0-4BD2-BE0F-58A61631D606}" srcOrd="4" destOrd="0" presId="urn:microsoft.com/office/officeart/2005/8/layout/vProcess5"/>
    <dgm:cxn modelId="{D310F801-0E94-48BC-AC20-EF0D5F082399}" type="presParOf" srcId="{0A34EA2B-032E-48F2-895A-558413D852EC}" destId="{627A3AE5-2A29-4DFD-A0E8-5DAA12A39A4B}" srcOrd="5" destOrd="0" presId="urn:microsoft.com/office/officeart/2005/8/layout/vProcess5"/>
    <dgm:cxn modelId="{F0E454A3-BA40-40BC-B40F-913F9E50BB2B}" type="presParOf" srcId="{0A34EA2B-032E-48F2-895A-558413D852EC}" destId="{67F98E82-5E61-4953-9C2B-E2D67C417D57}" srcOrd="6" destOrd="0" presId="urn:microsoft.com/office/officeart/2005/8/layout/vProcess5"/>
    <dgm:cxn modelId="{1EA37959-174F-42F6-8133-3DD2CE880FC0}" type="presParOf" srcId="{0A34EA2B-032E-48F2-895A-558413D852EC}" destId="{E969C1A3-04C1-4550-B99B-F827417CAF2A}" srcOrd="7" destOrd="0" presId="urn:microsoft.com/office/officeart/2005/8/layout/vProcess5"/>
    <dgm:cxn modelId="{27046D57-5B1D-4FE6-9A8A-5655946309E0}" type="presParOf" srcId="{0A34EA2B-032E-48F2-895A-558413D852EC}" destId="{D670E562-E920-459F-A697-7779BB5683F4}" srcOrd="8" destOrd="0" presId="urn:microsoft.com/office/officeart/2005/8/layout/vProcess5"/>
    <dgm:cxn modelId="{7BD0DB48-99C6-4DAB-9759-84688AE4B857}" type="presParOf" srcId="{0A34EA2B-032E-48F2-895A-558413D852EC}" destId="{A66E8ADD-D30B-4D5D-961C-8A5C9CC10D7D}" srcOrd="9" destOrd="0" presId="urn:microsoft.com/office/officeart/2005/8/layout/vProcess5"/>
    <dgm:cxn modelId="{51AF7BAC-945E-48C5-802E-700F1AB9F3FB}" type="presParOf" srcId="{0A34EA2B-032E-48F2-895A-558413D852EC}" destId="{BC1AA81D-4EA5-4A00-AEA4-04F98D09659C}" srcOrd="10" destOrd="0" presId="urn:microsoft.com/office/officeart/2005/8/layout/vProcess5"/>
    <dgm:cxn modelId="{DC73C9D8-B55C-48D9-BB5C-DBB73F872CB4}" type="presParOf" srcId="{0A34EA2B-032E-48F2-895A-558413D852EC}" destId="{6B724380-53F1-419E-919A-F9026D56456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4A52E-1E58-4BEE-9201-7551DAA105D2}">
      <dsp:nvSpPr>
        <dsp:cNvPr id="0" name=""/>
        <dsp:cNvSpPr/>
      </dsp:nvSpPr>
      <dsp:spPr>
        <a:xfrm>
          <a:off x="0" y="3101"/>
          <a:ext cx="5633357" cy="6606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256B9-453C-4EB7-A749-A4558CC501D5}">
      <dsp:nvSpPr>
        <dsp:cNvPr id="0" name=""/>
        <dsp:cNvSpPr/>
      </dsp:nvSpPr>
      <dsp:spPr>
        <a:xfrm>
          <a:off x="199857" y="151756"/>
          <a:ext cx="363377" cy="3633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99F34-CFD7-4AB1-9BB0-B586E3EC1F67}">
      <dsp:nvSpPr>
        <dsp:cNvPr id="0" name=""/>
        <dsp:cNvSpPr/>
      </dsp:nvSpPr>
      <dsp:spPr>
        <a:xfrm>
          <a:off x="763092" y="3101"/>
          <a:ext cx="4870264" cy="660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23" tIns="69923" rIns="69923" bIns="699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Emergency calc</a:t>
          </a:r>
        </a:p>
      </dsp:txBody>
      <dsp:txXfrm>
        <a:off x="763092" y="3101"/>
        <a:ext cx="4870264" cy="660685"/>
      </dsp:txXfrm>
    </dsp:sp>
    <dsp:sp modelId="{4F87AB88-89AE-4F98-9F80-64BCA02F9156}">
      <dsp:nvSpPr>
        <dsp:cNvPr id="0" name=""/>
        <dsp:cNvSpPr/>
      </dsp:nvSpPr>
      <dsp:spPr>
        <a:xfrm>
          <a:off x="0" y="828958"/>
          <a:ext cx="5633357" cy="6606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DBFE7-AE81-4BFF-A8C1-E079F7830273}">
      <dsp:nvSpPr>
        <dsp:cNvPr id="0" name=""/>
        <dsp:cNvSpPr/>
      </dsp:nvSpPr>
      <dsp:spPr>
        <a:xfrm>
          <a:off x="199857" y="977613"/>
          <a:ext cx="363377" cy="3633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F0954-A20B-4109-919B-813A9C777235}">
      <dsp:nvSpPr>
        <dsp:cNvPr id="0" name=""/>
        <dsp:cNvSpPr/>
      </dsp:nvSpPr>
      <dsp:spPr>
        <a:xfrm>
          <a:off x="763092" y="828958"/>
          <a:ext cx="4870264" cy="660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23" tIns="69923" rIns="69923" bIns="699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changed </a:t>
          </a:r>
        </a:p>
      </dsp:txBody>
      <dsp:txXfrm>
        <a:off x="763092" y="828958"/>
        <a:ext cx="4870264" cy="660685"/>
      </dsp:txXfrm>
    </dsp:sp>
    <dsp:sp modelId="{8AFC992A-964B-47C3-B4E1-885A7540AA2A}">
      <dsp:nvSpPr>
        <dsp:cNvPr id="0" name=""/>
        <dsp:cNvSpPr/>
      </dsp:nvSpPr>
      <dsp:spPr>
        <a:xfrm>
          <a:off x="0" y="1654816"/>
          <a:ext cx="5633357" cy="6606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293D-9332-47FA-AB63-1BAACB8F3614}">
      <dsp:nvSpPr>
        <dsp:cNvPr id="0" name=""/>
        <dsp:cNvSpPr/>
      </dsp:nvSpPr>
      <dsp:spPr>
        <a:xfrm>
          <a:off x="199857" y="1803470"/>
          <a:ext cx="363377" cy="3633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EC37A-B2F0-446F-BBE5-41066331004D}">
      <dsp:nvSpPr>
        <dsp:cNvPr id="0" name=""/>
        <dsp:cNvSpPr/>
      </dsp:nvSpPr>
      <dsp:spPr>
        <a:xfrm>
          <a:off x="763092" y="1654816"/>
          <a:ext cx="4870264" cy="660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23" tIns="69923" rIns="69923" bIns="699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has been accomplished </a:t>
          </a:r>
        </a:p>
      </dsp:txBody>
      <dsp:txXfrm>
        <a:off x="763092" y="1654816"/>
        <a:ext cx="4870264" cy="660685"/>
      </dsp:txXfrm>
    </dsp:sp>
    <dsp:sp modelId="{225BD068-83DF-4D34-BB85-506728E5ACFC}">
      <dsp:nvSpPr>
        <dsp:cNvPr id="0" name=""/>
        <dsp:cNvSpPr/>
      </dsp:nvSpPr>
      <dsp:spPr>
        <a:xfrm>
          <a:off x="0" y="2480673"/>
          <a:ext cx="5633357" cy="6606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94003-2F85-48C1-82FC-110C05EBE5B5}">
      <dsp:nvSpPr>
        <dsp:cNvPr id="0" name=""/>
        <dsp:cNvSpPr/>
      </dsp:nvSpPr>
      <dsp:spPr>
        <a:xfrm>
          <a:off x="199857" y="2629327"/>
          <a:ext cx="363377" cy="3633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0665B-55E1-4EC8-B9D6-01A008B3048B}">
      <dsp:nvSpPr>
        <dsp:cNvPr id="0" name=""/>
        <dsp:cNvSpPr/>
      </dsp:nvSpPr>
      <dsp:spPr>
        <a:xfrm>
          <a:off x="763092" y="2480673"/>
          <a:ext cx="4870264" cy="660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23" tIns="69923" rIns="69923" bIns="699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still needs to be implemented</a:t>
          </a:r>
        </a:p>
      </dsp:txBody>
      <dsp:txXfrm>
        <a:off x="763092" y="2480673"/>
        <a:ext cx="4870264" cy="660685"/>
      </dsp:txXfrm>
    </dsp:sp>
    <dsp:sp modelId="{550B294C-4916-41DC-875F-F578E0D53828}">
      <dsp:nvSpPr>
        <dsp:cNvPr id="0" name=""/>
        <dsp:cNvSpPr/>
      </dsp:nvSpPr>
      <dsp:spPr>
        <a:xfrm>
          <a:off x="0" y="3306530"/>
          <a:ext cx="5633357" cy="6606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91B85-E363-430D-9950-077B0597BE39}">
      <dsp:nvSpPr>
        <dsp:cNvPr id="0" name=""/>
        <dsp:cNvSpPr/>
      </dsp:nvSpPr>
      <dsp:spPr>
        <a:xfrm>
          <a:off x="199857" y="3455184"/>
          <a:ext cx="363377" cy="3633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E48CE-AC8E-4ADF-985F-03394E7EA3CC}">
      <dsp:nvSpPr>
        <dsp:cNvPr id="0" name=""/>
        <dsp:cNvSpPr/>
      </dsp:nvSpPr>
      <dsp:spPr>
        <a:xfrm>
          <a:off x="763092" y="3306530"/>
          <a:ext cx="4870264" cy="660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23" tIns="69923" rIns="69923" bIns="699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Unresolved issues </a:t>
          </a:r>
        </a:p>
      </dsp:txBody>
      <dsp:txXfrm>
        <a:off x="763092" y="3306530"/>
        <a:ext cx="4870264" cy="660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3AFF0-22B2-4A2D-842F-350BB0804469}">
      <dsp:nvSpPr>
        <dsp:cNvPr id="0" name=""/>
        <dsp:cNvSpPr/>
      </dsp:nvSpPr>
      <dsp:spPr>
        <a:xfrm>
          <a:off x="0" y="0"/>
          <a:ext cx="5868668" cy="792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Whether to use the login section in a nav bar or the completed hamburger menu.</a:t>
          </a:r>
          <a:endParaRPr lang="en-US" sz="1600" kern="1200"/>
        </a:p>
      </dsp:txBody>
      <dsp:txXfrm>
        <a:off x="23205" y="23205"/>
        <a:ext cx="4946803" cy="745856"/>
      </dsp:txXfrm>
    </dsp:sp>
    <dsp:sp modelId="{1BA2CEFF-7768-4721-9826-441F95E60732}">
      <dsp:nvSpPr>
        <dsp:cNvPr id="0" name=""/>
        <dsp:cNvSpPr/>
      </dsp:nvSpPr>
      <dsp:spPr>
        <a:xfrm>
          <a:off x="491500" y="936315"/>
          <a:ext cx="5868668" cy="792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To have the formular bar in the same collapsible menu as the calculator or to separate them.</a:t>
          </a:r>
          <a:endParaRPr lang="en-US" sz="1600" kern="1200"/>
        </a:p>
      </dsp:txBody>
      <dsp:txXfrm>
        <a:off x="514705" y="959520"/>
        <a:ext cx="4815783" cy="745856"/>
      </dsp:txXfrm>
    </dsp:sp>
    <dsp:sp modelId="{AFE14A4D-667A-4DFC-83F6-55890DD50B30}">
      <dsp:nvSpPr>
        <dsp:cNvPr id="0" name=""/>
        <dsp:cNvSpPr/>
      </dsp:nvSpPr>
      <dsp:spPr>
        <a:xfrm>
          <a:off x="975666" y="1872630"/>
          <a:ext cx="5868668" cy="792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Changes to color scheme to make objects more legible for end users.</a:t>
          </a:r>
          <a:endParaRPr lang="en-US" sz="1600" kern="1200"/>
        </a:p>
      </dsp:txBody>
      <dsp:txXfrm>
        <a:off x="998871" y="1895835"/>
        <a:ext cx="4823119" cy="745856"/>
      </dsp:txXfrm>
    </dsp:sp>
    <dsp:sp modelId="{CFF1D613-B1D0-4BD2-BE0F-58A61631D606}">
      <dsp:nvSpPr>
        <dsp:cNvPr id="0" name=""/>
        <dsp:cNvSpPr/>
      </dsp:nvSpPr>
      <dsp:spPr>
        <a:xfrm>
          <a:off x="1467166" y="2808945"/>
          <a:ext cx="5868668" cy="792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Whether the menu system and the save/loading schema are intuitive and an improvement</a:t>
          </a:r>
          <a:endParaRPr lang="en-US" sz="1600" kern="1200"/>
        </a:p>
      </dsp:txBody>
      <dsp:txXfrm>
        <a:off x="1490371" y="2832150"/>
        <a:ext cx="4815783" cy="745856"/>
      </dsp:txXfrm>
    </dsp:sp>
    <dsp:sp modelId="{627A3AE5-2A29-4DFD-A0E8-5DAA12A39A4B}">
      <dsp:nvSpPr>
        <dsp:cNvPr id="0" name=""/>
        <dsp:cNvSpPr/>
      </dsp:nvSpPr>
      <dsp:spPr>
        <a:xfrm>
          <a:off x="5353694" y="606804"/>
          <a:ext cx="514973" cy="5149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469563" y="606804"/>
        <a:ext cx="283235" cy="387517"/>
      </dsp:txXfrm>
    </dsp:sp>
    <dsp:sp modelId="{67F98E82-5E61-4953-9C2B-E2D67C417D57}">
      <dsp:nvSpPr>
        <dsp:cNvPr id="0" name=""/>
        <dsp:cNvSpPr/>
      </dsp:nvSpPr>
      <dsp:spPr>
        <a:xfrm>
          <a:off x="5845195" y="1543119"/>
          <a:ext cx="514973" cy="5149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961064" y="1543119"/>
        <a:ext cx="283235" cy="387517"/>
      </dsp:txXfrm>
    </dsp:sp>
    <dsp:sp modelId="{E969C1A3-04C1-4550-B99B-F827417CAF2A}">
      <dsp:nvSpPr>
        <dsp:cNvPr id="0" name=""/>
        <dsp:cNvSpPr/>
      </dsp:nvSpPr>
      <dsp:spPr>
        <a:xfrm>
          <a:off x="6329360" y="2479434"/>
          <a:ext cx="514973" cy="5149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445229" y="2479434"/>
        <a:ext cx="283235" cy="387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2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4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1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0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28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7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25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1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8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3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7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bar graph">
            <a:extLst>
              <a:ext uri="{FF2B5EF4-FFF2-40B4-BE49-F238E27FC236}">
                <a16:creationId xmlns:a16="http://schemas.microsoft.com/office/drawing/2014/main" id="{9B067C2D-A98A-4655-8096-7689F59C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63" b="3416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969505" cy="2866405"/>
          </a:xfrm>
        </p:spPr>
        <p:txBody>
          <a:bodyPr>
            <a:normAutofit/>
          </a:bodyPr>
          <a:lstStyle/>
          <a:p>
            <a:r>
              <a:rPr lang="en-US" sz="6600"/>
              <a:t>Emergency calc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6969505" cy="1475177"/>
          </a:xfrm>
        </p:spPr>
        <p:txBody>
          <a:bodyPr>
            <a:normAutofit/>
          </a:bodyPr>
          <a:lstStyle/>
          <a:p>
            <a:r>
              <a:rPr lang="en-US"/>
              <a:t>Developers: Dylan Engle, Eric Bunch, Weston Abner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8175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43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76" name="Oval 44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47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48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49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58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6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bar graph">
            <a:extLst>
              <a:ext uri="{FF2B5EF4-FFF2-40B4-BE49-F238E27FC236}">
                <a16:creationId xmlns:a16="http://schemas.microsoft.com/office/drawing/2014/main" id="{9B067C2D-A98A-4655-8096-7689F59C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63" b="34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91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70890"/>
            <a:ext cx="7335835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Graph canvas completion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The graph canvas is almost complete.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Contains gridlines a way to remove them and a way to graph on the canvas just needs to be adjusted.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Needs to be setup to accept user input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92" name="Straight Connector 64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66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68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795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bar graph">
            <a:extLst>
              <a:ext uri="{FF2B5EF4-FFF2-40B4-BE49-F238E27FC236}">
                <a16:creationId xmlns:a16="http://schemas.microsoft.com/office/drawing/2014/main" id="{9B067C2D-A98A-4655-8096-7689F59C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63" b="34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70890"/>
            <a:ext cx="7335835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UI completion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9B492-0D29-4D55-9E7D-869F2A5A1D6C}"/>
              </a:ext>
            </a:extLst>
          </p:cNvPr>
          <p:cNvSpPr txBox="1"/>
          <p:nvPr/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Login/Register Menu finished.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Action form ready to deploy after Database hookup to login functions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Layers added in order to accommodate for graphic canvas.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Design finalized for collapsible calculator including saving and loading functions from the user’s profile.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290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C9DA-8619-4840-BFA4-BD3C8A3D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Decisions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9E4981-4611-40CB-946D-8434EFAA7C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08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7D276D-CA9B-9446-A765-86D888D1F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1373" y="0"/>
            <a:ext cx="1901686" cy="4677439"/>
            <a:chOff x="10290315" y="0"/>
            <a:chExt cx="1901686" cy="4677439"/>
          </a:xfrm>
        </p:grpSpPr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0BB80D1-CF6D-BB4F-AD2B-49B975452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6126A28-C746-C74A-912C-2C303EA36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B3D858D-21A8-7D4F-8A5B-0CD82902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5335B45B-B169-4047-908E-14D1FEFAC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70890"/>
            <a:ext cx="3926946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Calculator functions themselves are incomplete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2160016"/>
            <a:ext cx="3926946" cy="36012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The calculator functions themselves have not been started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Most of the basic functions can be handled using the Math object built into JavaScript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Need a way to parse equation from user input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gital bar graph">
            <a:extLst>
              <a:ext uri="{FF2B5EF4-FFF2-40B4-BE49-F238E27FC236}">
                <a16:creationId xmlns:a16="http://schemas.microsoft.com/office/drawing/2014/main" id="{9B067C2D-A98A-4655-8096-7689F59C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0" r="28073" b="-1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4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7D276D-CA9B-9446-A765-86D888D1F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1373" y="0"/>
            <a:ext cx="1901686" cy="4677439"/>
            <a:chOff x="10290315" y="0"/>
            <a:chExt cx="1901686" cy="4677439"/>
          </a:xfrm>
        </p:grpSpPr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0BB80D1-CF6D-BB4F-AD2B-49B975452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6126A28-C746-C74A-912C-2C303EA36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B3D858D-21A8-7D4F-8A5B-0CD82902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5335B45B-B169-4047-908E-14D1FEFAC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70890"/>
            <a:ext cx="3926946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Zoom in/out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2160016"/>
            <a:ext cx="3926946" cy="36012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The zoom in/ out function is not currently complete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It is also a major concern as it is a big part of the project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The p5 library should make this easier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gital bar graph">
            <a:extLst>
              <a:ext uri="{FF2B5EF4-FFF2-40B4-BE49-F238E27FC236}">
                <a16:creationId xmlns:a16="http://schemas.microsoft.com/office/drawing/2014/main" id="{9B067C2D-A98A-4655-8096-7689F59C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0" r="28073" b="-1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9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Exporting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4243" y="2160016"/>
            <a:ext cx="6400999" cy="36012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The exporting graph's function is also not yet complete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This is also a major concern as it is a key point to making this project useful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P5 contains a tutorial for exporting their canvas as files so shouldn’t be to hard to complete</a:t>
            </a:r>
          </a:p>
        </p:txBody>
      </p:sp>
      <p:pic>
        <p:nvPicPr>
          <p:cNvPr id="4" name="Picture 3" descr="Digital bar graph">
            <a:extLst>
              <a:ext uri="{FF2B5EF4-FFF2-40B4-BE49-F238E27FC236}">
                <a16:creationId xmlns:a16="http://schemas.microsoft.com/office/drawing/2014/main" id="{9B067C2D-A98A-4655-8096-7689F59C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4" r="39327" b="-1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3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bar graph">
            <a:extLst>
              <a:ext uri="{FF2B5EF4-FFF2-40B4-BE49-F238E27FC236}">
                <a16:creationId xmlns:a16="http://schemas.microsoft.com/office/drawing/2014/main" id="{9B067C2D-A98A-4655-8096-7689F59C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35" b="31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3190" y="3160449"/>
            <a:ext cx="4134538" cy="369754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1F439316-D87A-494A-BDD4-4420C4D1B407}"/>
              </a:ext>
            </a:extLst>
          </p:cNvPr>
          <p:cNvGraphicFramePr/>
          <p:nvPr/>
        </p:nvGraphicFramePr>
        <p:xfrm>
          <a:off x="5274129" y="768334"/>
          <a:ext cx="5633357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151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11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72" name="Oval 1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1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1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1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5" name="Straight Connector 26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2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bar graph">
            <a:extLst>
              <a:ext uri="{FF2B5EF4-FFF2-40B4-BE49-F238E27FC236}">
                <a16:creationId xmlns:a16="http://schemas.microsoft.com/office/drawing/2014/main" id="{9B067C2D-A98A-4655-8096-7689F59C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63" b="34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7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70890"/>
            <a:ext cx="7335835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What is Emergency calc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A7B92B4-0C1A-46A0-B7FC-438AA020E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Emergency calc is a web-based calculator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It is programmed in java script, type script and html5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It is ran on a server coded in java script with a database made using MySQL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Its intended audience is stem students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88" name="Straight Connector 32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34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B82F214-7DCF-4893-AFB7-71CCCE5F203A}"/>
              </a:ext>
            </a:extLst>
          </p:cNvPr>
          <p:cNvSpPr txBox="1"/>
          <p:nvPr/>
        </p:nvSpPr>
        <p:spPr>
          <a:xfrm>
            <a:off x="7031114" y="310718"/>
            <a:ext cx="498037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5654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4294208"/>
            <a:ext cx="4541446" cy="1587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Server changes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5706" y="4294207"/>
            <a:ext cx="5265333" cy="1540857"/>
          </a:xfrm>
        </p:spPr>
        <p:txBody>
          <a:bodyPr vert="horz" lIns="91440" tIns="45720" rIns="91440" bIns="45720" rtlCol="0" anchor="b">
            <a:no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Server is no longer ran on docker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Now ran using Node.js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Node.js is easier and provides packages to make it more efficient</a:t>
            </a:r>
          </a:p>
        </p:txBody>
      </p:sp>
      <p:pic>
        <p:nvPicPr>
          <p:cNvPr id="4" name="Picture 3" descr="Digital bar graph">
            <a:extLst>
              <a:ext uri="{FF2B5EF4-FFF2-40B4-BE49-F238E27FC236}">
                <a16:creationId xmlns:a16="http://schemas.microsoft.com/office/drawing/2014/main" id="{9B067C2D-A98A-4655-8096-7689F59C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35" b="3144"/>
          <a:stretch/>
        </p:blipFill>
        <p:spPr>
          <a:xfrm>
            <a:off x="3183183" y="683520"/>
            <a:ext cx="5822231" cy="327502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9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bar graph">
            <a:extLst>
              <a:ext uri="{FF2B5EF4-FFF2-40B4-BE49-F238E27FC236}">
                <a16:creationId xmlns:a16="http://schemas.microsoft.com/office/drawing/2014/main" id="{9B067C2D-A98A-4655-8096-7689F59C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35" b="31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450732" cy="2866405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Express and its dependencies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0542" y="190633"/>
            <a:ext cx="4134538" cy="57929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biggest node module being used is express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other modules being used are dependencies of this module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Express allows for the generation of templates to make the creation of the server easier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bar graph">
            <a:extLst>
              <a:ext uri="{FF2B5EF4-FFF2-40B4-BE49-F238E27FC236}">
                <a16:creationId xmlns:a16="http://schemas.microsoft.com/office/drawing/2014/main" id="{9B067C2D-A98A-4655-8096-7689F59C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35" b="31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Data base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7287" y="248573"/>
            <a:ext cx="4134538" cy="43855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 is no longer being ran using Microsoft SQL server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Is now being ran using MySQL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actual tables in the database have not changed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3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27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3280" y="770890"/>
            <a:ext cx="4133560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Graph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3280" y="2160016"/>
            <a:ext cx="4133560" cy="36012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The graphing will now be done using the p5.js library on a p5 canvas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This is library makes the graphing a lot easier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The actual graphs themselves have not changed</a:t>
            </a:r>
          </a:p>
        </p:txBody>
      </p:sp>
      <p:pic>
        <p:nvPicPr>
          <p:cNvPr id="4" name="Picture 3" descr="Digital bar graph">
            <a:extLst>
              <a:ext uri="{FF2B5EF4-FFF2-40B4-BE49-F238E27FC236}">
                <a16:creationId xmlns:a16="http://schemas.microsoft.com/office/drawing/2014/main" id="{9B067C2D-A98A-4655-8096-7689F59C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0" r="28073" b="-1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57" name="Straight Connector 3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11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018677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UI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D8826-E356-4139-8843-E2BF02A774D8}"/>
              </a:ext>
            </a:extLst>
          </p:cNvPr>
          <p:cNvSpPr txBox="1"/>
          <p:nvPr/>
        </p:nvSpPr>
        <p:spPr>
          <a:xfrm>
            <a:off x="565150" y="2160016"/>
            <a:ext cx="5018677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Save State and Load State Buttons are gone due to design changes.</a:t>
            </a:r>
            <a:br>
              <a:rPr lang="en-US" dirty="0"/>
            </a:br>
            <a:r>
              <a:rPr lang="en-US" dirty="0"/>
              <a:t>Instead drop down menu of saved formulas for each user profile will be used.</a:t>
            </a:r>
            <a:endParaRPr lang="en-US"/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led to design changes including conversations of moving the  login/save image hamburger menu into a nav bar at the top of the page.</a:t>
            </a:r>
            <a:endParaRPr lang="en-US"/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Save button added next to formula on collapsible calculator function</a:t>
            </a: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Digital bar graph">
            <a:extLst>
              <a:ext uri="{FF2B5EF4-FFF2-40B4-BE49-F238E27FC236}">
                <a16:creationId xmlns:a16="http://schemas.microsoft.com/office/drawing/2014/main" id="{9B067C2D-A98A-4655-8096-7689F59C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" r="28416" b="-2"/>
          <a:stretch/>
        </p:blipFill>
        <p:spPr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474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DA4F0-C228-4FF9-BE9C-D20E342E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70890"/>
            <a:ext cx="4133560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Server and database completion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9581-1456-443D-855E-E812C58B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2160016"/>
            <a:ext cx="4133560" cy="36012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The server and data base are both partially complete.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Everything but the website to database calls are complete in a test server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Database includes almost all the  tables that will be in the finished version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gital bar graph">
            <a:extLst>
              <a:ext uri="{FF2B5EF4-FFF2-40B4-BE49-F238E27FC236}">
                <a16:creationId xmlns:a16="http://schemas.microsoft.com/office/drawing/2014/main" id="{9B067C2D-A98A-4655-8096-7689F59C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41" b="-2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77412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E1834"/>
      </a:dk2>
      <a:lt2>
        <a:srgbClr val="F0F3F2"/>
      </a:lt2>
      <a:accent1>
        <a:srgbClr val="E72991"/>
      </a:accent1>
      <a:accent2>
        <a:srgbClr val="D517CE"/>
      </a:accent2>
      <a:accent3>
        <a:srgbClr val="9F29E7"/>
      </a:accent3>
      <a:accent4>
        <a:srgbClr val="4823D7"/>
      </a:accent4>
      <a:accent5>
        <a:srgbClr val="2951E7"/>
      </a:accent5>
      <a:accent6>
        <a:srgbClr val="178ED5"/>
      </a:accent6>
      <a:hlink>
        <a:srgbClr val="3F45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576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Neue Haas Grotesk Text Pro</vt:lpstr>
      <vt:lpstr>PunchcardVTI</vt:lpstr>
      <vt:lpstr>Emergency calc </vt:lpstr>
      <vt:lpstr>Overview</vt:lpstr>
      <vt:lpstr>What is Emergency calc</vt:lpstr>
      <vt:lpstr>Server changes </vt:lpstr>
      <vt:lpstr>Express and its dependencies </vt:lpstr>
      <vt:lpstr>Data base changes</vt:lpstr>
      <vt:lpstr>Graph changes</vt:lpstr>
      <vt:lpstr>UI Changes</vt:lpstr>
      <vt:lpstr>Server and database completion</vt:lpstr>
      <vt:lpstr>Graph canvas completion</vt:lpstr>
      <vt:lpstr>UI completion</vt:lpstr>
      <vt:lpstr>UI Decisions</vt:lpstr>
      <vt:lpstr>Calculator functions themselves are incomplete</vt:lpstr>
      <vt:lpstr>Zoom in/out functionality</vt:lpstr>
      <vt:lpstr>Exporting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calc </dc:title>
  <dc:creator>Craig Abner</dc:creator>
  <cp:lastModifiedBy>Engle, Dylan M.</cp:lastModifiedBy>
  <cp:revision>2</cp:revision>
  <dcterms:created xsi:type="dcterms:W3CDTF">2021-10-28T23:06:30Z</dcterms:created>
  <dcterms:modified xsi:type="dcterms:W3CDTF">2021-10-29T08:03:19Z</dcterms:modified>
</cp:coreProperties>
</file>