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22.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16"/>
  </p:notesMasterIdLst>
  <p:handoutMasterIdLst>
    <p:handoutMasterId r:id="rId17"/>
  </p:handoutMasterIdLst>
  <p:sldIdLst>
    <p:sldId id="259" r:id="rId2"/>
    <p:sldId id="262" r:id="rId3"/>
    <p:sldId id="295" r:id="rId4"/>
    <p:sldId id="296" r:id="rId5"/>
    <p:sldId id="297" r:id="rId6"/>
    <p:sldId id="299" r:id="rId7"/>
    <p:sldId id="300" r:id="rId8"/>
    <p:sldId id="301" r:id="rId9"/>
    <p:sldId id="302" r:id="rId10"/>
    <p:sldId id="307" r:id="rId11"/>
    <p:sldId id="311" r:id="rId12"/>
    <p:sldId id="312" r:id="rId13"/>
    <p:sldId id="303" r:id="rId14"/>
    <p:sldId id="282"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660"/>
  </p:normalViewPr>
  <p:slideViewPr>
    <p:cSldViewPr snapToGrid="0">
      <p:cViewPr varScale="1">
        <p:scale>
          <a:sx n="86" d="100"/>
          <a:sy n="86" d="100"/>
        </p:scale>
        <p:origin x="1157" y="67"/>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2017/7/30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2017/7/30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spTree>
    <p:extLst>
      <p:ext uri="{BB962C8B-B14F-4D97-AF65-F5344CB8AC3E}">
        <p14:creationId xmlns:p14="http://schemas.microsoft.com/office/powerpoint/2010/main" val="1942321589"/>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p:hf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p>
        </p:txBody>
      </p:sp>
    </p:spTree>
    <p:extLst>
      <p:ext uri="{BB962C8B-B14F-4D97-AF65-F5344CB8AC3E}">
        <p14:creationId xmlns:p14="http://schemas.microsoft.com/office/powerpoint/2010/main" val="18665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a:t>单击此处编辑母版标题样式</a:t>
            </a:r>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svg"/></Relationships>
</file>

<file path=ppt/slides/_rels/slide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69124" y="3977196"/>
            <a:ext cx="8563323" cy="1081300"/>
          </a:xfrm>
        </p:spPr>
        <p:txBody>
          <a:bodyPr/>
          <a:lstStyle/>
          <a:p>
            <a:r>
              <a:rPr lang="en-US" altLang="zh-CN" sz="3200" cap="all" dirty="0"/>
              <a:t>PROJECT</a:t>
            </a:r>
            <a:r>
              <a:rPr lang="zh-CN" altLang="en-US" sz="3200" cap="all" dirty="0"/>
              <a:t>：</a:t>
            </a:r>
            <a:r>
              <a:rPr lang="en-US" altLang="zh-CN" sz="3200" cap="all" dirty="0"/>
              <a:t>Crime rates of every state in U.S.A.</a:t>
            </a:r>
            <a:endParaRPr lang="zh-CN" altLang="en-US" sz="1400" dirty="0"/>
          </a:p>
        </p:txBody>
      </p:sp>
      <p:sp>
        <p:nvSpPr>
          <p:cNvPr id="5" name="副标题 4"/>
          <p:cNvSpPr>
            <a:spLocks noGrp="1"/>
          </p:cNvSpPr>
          <p:nvPr>
            <p:ph type="subTitle" idx="1"/>
          </p:nvPr>
        </p:nvSpPr>
        <p:spPr>
          <a:xfrm>
            <a:off x="469124" y="5127957"/>
            <a:ext cx="5820358" cy="1004953"/>
          </a:xfrm>
        </p:spPr>
        <p:txBody>
          <a:bodyPr/>
          <a:lstStyle/>
          <a:p>
            <a:r>
              <a:rPr lang="en-US" altLang="zh-CN" sz="2800" b="1" dirty="0"/>
              <a:t>Introduction</a:t>
            </a:r>
          </a:p>
          <a:p>
            <a:r>
              <a:rPr lang="en-US" altLang="zh-CN" sz="2800" b="1" dirty="0"/>
              <a:t>By:</a:t>
            </a:r>
            <a:r>
              <a:rPr lang="zh-CN" altLang="en-US" sz="2800" b="1" dirty="0"/>
              <a:t>程浩</a:t>
            </a:r>
            <a:r>
              <a:rPr lang="en-US" altLang="zh-CN" sz="2800" b="1" dirty="0"/>
              <a:t>(515080910012)</a:t>
            </a:r>
            <a:endParaRPr lang="zh-CN" altLang="en-US" sz="2800" b="1" dirty="0"/>
          </a:p>
        </p:txBody>
      </p:sp>
      <p:sp>
        <p:nvSpPr>
          <p:cNvPr id="6" name="文本占位符 5"/>
          <p:cNvSpPr>
            <a:spLocks noGrp="1"/>
          </p:cNvSpPr>
          <p:nvPr>
            <p:ph type="body" sz="quarter" idx="10"/>
          </p:nvPr>
        </p:nvSpPr>
        <p:spPr>
          <a:xfrm>
            <a:off x="522392" y="6116931"/>
            <a:ext cx="4159250" cy="499004"/>
          </a:xfrm>
        </p:spPr>
        <p:txBody>
          <a:bodyPr/>
          <a:lstStyle/>
          <a:p>
            <a:r>
              <a:rPr lang="en-US" altLang="zh-CN" dirty="0"/>
              <a:t>2017-7-27</a:t>
            </a:r>
            <a:endParaRPr lang="zh-CN" altLang="en-US" dirty="0"/>
          </a:p>
        </p:txBody>
      </p:sp>
    </p:spTree>
    <p:extLst>
      <p:ext uri="{BB962C8B-B14F-4D97-AF65-F5344CB8AC3E}">
        <p14:creationId xmlns:p14="http://schemas.microsoft.com/office/powerpoint/2010/main" val="2049770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150919" y="1552205"/>
            <a:ext cx="4785065" cy="4477705"/>
          </a:xfrm>
        </p:spPr>
        <p:txBody>
          <a:bodyPr>
            <a:normAutofit/>
          </a:bodyPr>
          <a:lstStyle/>
          <a:p>
            <a:r>
              <a:rPr lang="en-US" altLang="zh-CN" sz="1800" dirty="0">
                <a:latin typeface="+mn-ea"/>
              </a:rPr>
              <a:t>d3.v3.min.js---requirement</a:t>
            </a:r>
          </a:p>
          <a:p>
            <a:r>
              <a:rPr lang="en-US" altLang="zh-CN" sz="1800" dirty="0">
                <a:latin typeface="+mn-ea"/>
              </a:rPr>
              <a:t>uStates.js---draw the map of the U.S.A.</a:t>
            </a:r>
          </a:p>
        </p:txBody>
      </p:sp>
      <p:sp>
        <p:nvSpPr>
          <p:cNvPr id="3" name="标题 2"/>
          <p:cNvSpPr>
            <a:spLocks noGrp="1"/>
          </p:cNvSpPr>
          <p:nvPr>
            <p:ph type="title"/>
          </p:nvPr>
        </p:nvSpPr>
        <p:spPr/>
        <p:txBody>
          <a:bodyPr/>
          <a:lstStyle/>
          <a:p>
            <a:r>
              <a:rPr lang="en-US" altLang="zh-CN" dirty="0"/>
              <a:t>Implementation</a:t>
            </a:r>
            <a:endParaRPr lang="zh-CN" altLang="en-US" dirty="0"/>
          </a:p>
        </p:txBody>
      </p:sp>
      <p:pic>
        <p:nvPicPr>
          <p:cNvPr id="11" name="图片 10" descr="图片包含 文字&#10;&#10;已生成高可信度的说明">
            <a:extLst>
              <a:ext uri="{FF2B5EF4-FFF2-40B4-BE49-F238E27FC236}">
                <a16:creationId xmlns:a16="http://schemas.microsoft.com/office/drawing/2014/main" id="{5345160B-A920-4984-ADAC-59A84A7F3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330" y="2430269"/>
            <a:ext cx="4443308" cy="3599641"/>
          </a:xfrm>
          <a:prstGeom prst="rect">
            <a:avLst/>
          </a:prstGeom>
        </p:spPr>
      </p:pic>
      <p:sp>
        <p:nvSpPr>
          <p:cNvPr id="12" name="文本框 11">
            <a:extLst>
              <a:ext uri="{FF2B5EF4-FFF2-40B4-BE49-F238E27FC236}">
                <a16:creationId xmlns:a16="http://schemas.microsoft.com/office/drawing/2014/main" id="{DB12B8BA-4C4C-497E-B522-AE598E444B01}"/>
              </a:ext>
            </a:extLst>
          </p:cNvPr>
          <p:cNvSpPr txBox="1"/>
          <p:nvPr/>
        </p:nvSpPr>
        <p:spPr>
          <a:xfrm>
            <a:off x="4400420" y="6029910"/>
            <a:ext cx="1366080" cy="461665"/>
          </a:xfrm>
          <a:prstGeom prst="rect">
            <a:avLst/>
          </a:prstGeom>
          <a:noFill/>
        </p:spPr>
        <p:txBody>
          <a:bodyPr wrap="none" rtlCol="0">
            <a:spAutoFit/>
          </a:bodyPr>
          <a:lstStyle/>
          <a:p>
            <a:r>
              <a:rPr lang="en-US" altLang="zh-CN" sz="2400" b="1" dirty="0"/>
              <a:t>uStates.js</a:t>
            </a:r>
            <a:endParaRPr lang="zh-CN" altLang="en-US" sz="2400" b="1" dirty="0"/>
          </a:p>
        </p:txBody>
      </p:sp>
    </p:spTree>
    <p:extLst>
      <p:ext uri="{BB962C8B-B14F-4D97-AF65-F5344CB8AC3E}">
        <p14:creationId xmlns:p14="http://schemas.microsoft.com/office/powerpoint/2010/main" val="3067162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150919" y="1552205"/>
            <a:ext cx="4092607" cy="5194824"/>
          </a:xfrm>
        </p:spPr>
        <p:txBody>
          <a:bodyPr>
            <a:noAutofit/>
          </a:bodyPr>
          <a:lstStyle/>
          <a:p>
            <a:r>
              <a:rPr lang="en-US" altLang="zh-CN" sz="1800" dirty="0" err="1">
                <a:latin typeface="+mn-ea"/>
              </a:rPr>
              <a:t>data.json</a:t>
            </a:r>
            <a:r>
              <a:rPr lang="en-US" altLang="zh-CN" sz="1800" dirty="0">
                <a:latin typeface="+mn-ea"/>
              </a:rPr>
              <a:t>---the data file</a:t>
            </a:r>
            <a:endParaRPr lang="zh-CN" altLang="en-US" sz="1800" dirty="0">
              <a:latin typeface="+mn-ea"/>
            </a:endParaRPr>
          </a:p>
        </p:txBody>
      </p:sp>
      <p:sp>
        <p:nvSpPr>
          <p:cNvPr id="3" name="标题 2"/>
          <p:cNvSpPr>
            <a:spLocks noGrp="1"/>
          </p:cNvSpPr>
          <p:nvPr>
            <p:ph type="title"/>
          </p:nvPr>
        </p:nvSpPr>
        <p:spPr/>
        <p:txBody>
          <a:bodyPr/>
          <a:lstStyle/>
          <a:p>
            <a:endParaRPr lang="zh-CN" altLang="en-US" dirty="0"/>
          </a:p>
        </p:txBody>
      </p:sp>
      <p:pic>
        <p:nvPicPr>
          <p:cNvPr id="5" name="图片 4" descr="图片包含 监视器, 屏幕, 黑色, 屏幕截图&#10;&#10;已生成极高可信度的说明">
            <a:extLst>
              <a:ext uri="{FF2B5EF4-FFF2-40B4-BE49-F238E27FC236}">
                <a16:creationId xmlns:a16="http://schemas.microsoft.com/office/drawing/2014/main" id="{71402D29-E47E-4EE6-8B6A-D7139399BC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283" y="2036639"/>
            <a:ext cx="6329779" cy="4470438"/>
          </a:xfrm>
          <a:prstGeom prst="rect">
            <a:avLst/>
          </a:prstGeom>
        </p:spPr>
      </p:pic>
    </p:spTree>
    <p:extLst>
      <p:ext uri="{BB962C8B-B14F-4D97-AF65-F5344CB8AC3E}">
        <p14:creationId xmlns:p14="http://schemas.microsoft.com/office/powerpoint/2010/main" val="1853270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88776" y="2049355"/>
            <a:ext cx="8777411" cy="4477705"/>
          </a:xfrm>
        </p:spPr>
        <p:txBody>
          <a:bodyPr>
            <a:normAutofit/>
          </a:bodyPr>
          <a:lstStyle/>
          <a:p>
            <a:r>
              <a:rPr lang="en-US" altLang="zh-CN" sz="1800" dirty="0">
                <a:latin typeface="+mn-ea"/>
              </a:rPr>
              <a:t>This project needs to read file and get the data from the “</a:t>
            </a:r>
            <a:r>
              <a:rPr lang="en-US" altLang="zh-CN" sz="1800" dirty="0" err="1">
                <a:latin typeface="+mn-ea"/>
              </a:rPr>
              <a:t>json</a:t>
            </a:r>
            <a:r>
              <a:rPr lang="en-US" altLang="zh-CN" sz="1800" dirty="0">
                <a:latin typeface="+mn-ea"/>
              </a:rPr>
              <a:t>” file, therefore, the unit test I wrote just test whether the number is correct compare with the map.</a:t>
            </a:r>
          </a:p>
          <a:p>
            <a:r>
              <a:rPr lang="en-US" altLang="zh-CN" sz="1800" dirty="0">
                <a:latin typeface="+mn-ea"/>
              </a:rPr>
              <a:t>The project is a static program, the data is given. I think it can be optimized to be the updating program in the future.</a:t>
            </a:r>
          </a:p>
          <a:p>
            <a:endParaRPr lang="en-US" altLang="zh-CN" sz="1800" dirty="0">
              <a:latin typeface="+mn-ea"/>
            </a:endParaRPr>
          </a:p>
          <a:p>
            <a:pPr marL="0" indent="0">
              <a:buNone/>
            </a:pPr>
            <a:br>
              <a:rPr lang="en-US" altLang="zh-CN" sz="1800" dirty="0">
                <a:latin typeface="+mn-ea"/>
              </a:rPr>
            </a:br>
            <a:r>
              <a:rPr lang="en-US" altLang="zh-CN" sz="1800" dirty="0">
                <a:latin typeface="+mn-ea"/>
              </a:rPr>
              <a:t>Hope you can get the information you want from this small project. </a:t>
            </a:r>
            <a:endParaRPr lang="zh-CN" altLang="en-US" sz="1800" dirty="0">
              <a:latin typeface="+mn-ea"/>
            </a:endParaRPr>
          </a:p>
        </p:txBody>
      </p:sp>
      <p:sp>
        <p:nvSpPr>
          <p:cNvPr id="3" name="标题 2"/>
          <p:cNvSpPr>
            <a:spLocks noGrp="1"/>
          </p:cNvSpPr>
          <p:nvPr>
            <p:ph type="title"/>
          </p:nvPr>
        </p:nvSpPr>
        <p:spPr/>
        <p:txBody>
          <a:bodyPr/>
          <a:lstStyle/>
          <a:p>
            <a:r>
              <a:rPr lang="en-US" altLang="zh-CN" dirty="0"/>
              <a:t>Conclusion</a:t>
            </a:r>
            <a:endParaRPr lang="zh-CN" altLang="en-US" dirty="0"/>
          </a:p>
        </p:txBody>
      </p:sp>
    </p:spTree>
    <p:extLst>
      <p:ext uri="{BB962C8B-B14F-4D97-AF65-F5344CB8AC3E}">
        <p14:creationId xmlns:p14="http://schemas.microsoft.com/office/powerpoint/2010/main" val="1634685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150919" y="1552205"/>
            <a:ext cx="4785065" cy="4477705"/>
          </a:xfrm>
        </p:spPr>
        <p:txBody>
          <a:bodyPr>
            <a:normAutofit/>
          </a:bodyPr>
          <a:lstStyle/>
          <a:p>
            <a:r>
              <a:rPr lang="en-US" altLang="zh-CN" sz="1800" dirty="0">
                <a:latin typeface="+mn-ea"/>
              </a:rPr>
              <a:t>American Census Bureau</a:t>
            </a:r>
          </a:p>
        </p:txBody>
      </p:sp>
      <p:sp>
        <p:nvSpPr>
          <p:cNvPr id="3" name="标题 2"/>
          <p:cNvSpPr>
            <a:spLocks noGrp="1"/>
          </p:cNvSpPr>
          <p:nvPr>
            <p:ph type="title"/>
          </p:nvPr>
        </p:nvSpPr>
        <p:spPr>
          <a:xfrm>
            <a:off x="485146" y="993511"/>
            <a:ext cx="8372163" cy="574183"/>
          </a:xfrm>
        </p:spPr>
        <p:txBody>
          <a:bodyPr/>
          <a:lstStyle/>
          <a:p>
            <a:r>
              <a:rPr lang="en-US" altLang="zh-CN" dirty="0"/>
              <a:t>Reference </a:t>
            </a:r>
            <a:endParaRPr lang="zh-CN" altLang="en-US" dirty="0"/>
          </a:p>
        </p:txBody>
      </p:sp>
    </p:spTree>
    <p:extLst>
      <p:ext uri="{BB962C8B-B14F-4D97-AF65-F5344CB8AC3E}">
        <p14:creationId xmlns:p14="http://schemas.microsoft.com/office/powerpoint/2010/main" val="2554691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mn-ea"/>
                <a:ea typeface="+mn-ea"/>
              </a:rPr>
              <a:t>THANK YOU !</a:t>
            </a:r>
            <a:endParaRPr lang="zh-CN" altLang="en-US" dirty="0">
              <a:latin typeface="+mn-ea"/>
              <a:ea typeface="+mn-ea"/>
            </a:endParaRPr>
          </a:p>
        </p:txBody>
      </p:sp>
    </p:spTree>
    <p:extLst>
      <p:ext uri="{BB962C8B-B14F-4D97-AF65-F5344CB8AC3E}">
        <p14:creationId xmlns:p14="http://schemas.microsoft.com/office/powerpoint/2010/main" val="1362973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150920" y="1552205"/>
            <a:ext cx="4767310" cy="4477705"/>
          </a:xfrm>
        </p:spPr>
        <p:txBody>
          <a:bodyPr>
            <a:normAutofit/>
          </a:bodyPr>
          <a:lstStyle/>
          <a:p>
            <a:r>
              <a:rPr lang="en-US" altLang="zh-CN" sz="1800" dirty="0">
                <a:latin typeface="+mn-ea"/>
              </a:rPr>
              <a:t>Over the past few years, with the pursuit of academic, many students choose to go abroad after graduation, such as the United States. But in recent years the United States more and more concerned about the security issues, especially in the shooting case was exposed, it makes everyone think about the security issue as one of the criteria to the United States.</a:t>
            </a:r>
          </a:p>
        </p:txBody>
      </p:sp>
      <p:sp>
        <p:nvSpPr>
          <p:cNvPr id="3" name="标题 2"/>
          <p:cNvSpPr>
            <a:spLocks noGrp="1"/>
          </p:cNvSpPr>
          <p:nvPr>
            <p:ph type="title"/>
          </p:nvPr>
        </p:nvSpPr>
        <p:spPr/>
        <p:txBody>
          <a:bodyPr/>
          <a:lstStyle/>
          <a:p>
            <a:r>
              <a:rPr lang="en-US" altLang="zh-CN" dirty="0"/>
              <a:t>Background</a:t>
            </a:r>
            <a:endParaRPr lang="zh-CN" altLang="en-US" dirty="0"/>
          </a:p>
        </p:txBody>
      </p:sp>
      <p:pic>
        <p:nvPicPr>
          <p:cNvPr id="5" name="图片 4" descr="图片包含 人员, 妇女, 室内&#10;&#10;已生成高可信度的说明">
            <a:extLst>
              <a:ext uri="{FF2B5EF4-FFF2-40B4-BE49-F238E27FC236}">
                <a16:creationId xmlns:a16="http://schemas.microsoft.com/office/drawing/2014/main" id="{15457B11-3C0C-4D33-B4C5-739E01A588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54531" y="1636406"/>
            <a:ext cx="4075356" cy="2988860"/>
          </a:xfrm>
          <a:prstGeom prst="rect">
            <a:avLst/>
          </a:prstGeom>
        </p:spPr>
      </p:pic>
    </p:spTree>
    <p:extLst>
      <p:ext uri="{BB962C8B-B14F-4D97-AF65-F5344CB8AC3E}">
        <p14:creationId xmlns:p14="http://schemas.microsoft.com/office/powerpoint/2010/main" val="233054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内容占位符 11" descr="图片包含 事情, 室内, 武器, 人员&#10;&#10;已生成极高可信度的说明">
            <a:extLst>
              <a:ext uri="{FF2B5EF4-FFF2-40B4-BE49-F238E27FC236}">
                <a16:creationId xmlns:a16="http://schemas.microsoft.com/office/drawing/2014/main" id="{845435F8-679D-4496-86A7-85A1AE99B48B}"/>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4643022" y="3688669"/>
            <a:ext cx="4429957" cy="2984964"/>
          </a:xfrm>
        </p:spPr>
      </p:pic>
      <p:pic>
        <p:nvPicPr>
          <p:cNvPr id="8" name="图形 7" descr="教师">
            <a:extLst>
              <a:ext uri="{FF2B5EF4-FFF2-40B4-BE49-F238E27FC236}">
                <a16:creationId xmlns:a16="http://schemas.microsoft.com/office/drawing/2014/main" id="{D97F2FC3-E572-4603-A35D-A142DCB6FB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316" y="1504070"/>
            <a:ext cx="569697" cy="569697"/>
          </a:xfrm>
          <a:prstGeom prst="rect">
            <a:avLst/>
          </a:prstGeom>
        </p:spPr>
      </p:pic>
      <p:pic>
        <p:nvPicPr>
          <p:cNvPr id="9" name="图形 8" descr="教师">
            <a:extLst>
              <a:ext uri="{FF2B5EF4-FFF2-40B4-BE49-F238E27FC236}">
                <a16:creationId xmlns:a16="http://schemas.microsoft.com/office/drawing/2014/main" id="{B31BCC42-5F85-45D7-B2F9-792C082281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316" y="2603560"/>
            <a:ext cx="569697" cy="569697"/>
          </a:xfrm>
          <a:prstGeom prst="rect">
            <a:avLst/>
          </a:prstGeom>
        </p:spPr>
      </p:pic>
      <p:pic>
        <p:nvPicPr>
          <p:cNvPr id="6" name="图片 5" descr="图片包含 地图, 文字&#10;&#10;已生成极高可信度的说明">
            <a:extLst>
              <a:ext uri="{FF2B5EF4-FFF2-40B4-BE49-F238E27FC236}">
                <a16:creationId xmlns:a16="http://schemas.microsoft.com/office/drawing/2014/main" id="{6BA6F3AC-5E5E-4EAC-9D94-44DCA58AF6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69244"/>
            <a:ext cx="5715000" cy="3019425"/>
          </a:xfrm>
          <a:prstGeom prst="rect">
            <a:avLst/>
          </a:prstGeom>
        </p:spPr>
      </p:pic>
      <p:sp>
        <p:nvSpPr>
          <p:cNvPr id="10" name="标题 9">
            <a:extLst>
              <a:ext uri="{FF2B5EF4-FFF2-40B4-BE49-F238E27FC236}">
                <a16:creationId xmlns:a16="http://schemas.microsoft.com/office/drawing/2014/main" id="{C019B98C-27A7-47F9-A4C3-29811AC02BE0}"/>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530164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0" y="1548460"/>
            <a:ext cx="5220071" cy="5168191"/>
          </a:xfrm>
        </p:spPr>
        <p:txBody>
          <a:bodyPr>
            <a:noAutofit/>
          </a:bodyPr>
          <a:lstStyle/>
          <a:p>
            <a:r>
              <a:rPr lang="en-US" altLang="zh-CN" dirty="0"/>
              <a:t>And the cause of the United States a lot of panic-prone crimes, mainly because the United States citizens can pass the law through the possession of firearms.</a:t>
            </a:r>
            <a:endParaRPr lang="zh-CN" altLang="en-US" sz="1800" dirty="0">
              <a:latin typeface="+mn-ea"/>
            </a:endParaRPr>
          </a:p>
        </p:txBody>
      </p:sp>
      <p:sp>
        <p:nvSpPr>
          <p:cNvPr id="3" name="标题 2"/>
          <p:cNvSpPr>
            <a:spLocks noGrp="1"/>
          </p:cNvSpPr>
          <p:nvPr>
            <p:ph type="title"/>
          </p:nvPr>
        </p:nvSpPr>
        <p:spPr/>
        <p:txBody>
          <a:bodyPr/>
          <a:lstStyle/>
          <a:p>
            <a:endParaRPr lang="zh-CN" altLang="en-US" dirty="0"/>
          </a:p>
        </p:txBody>
      </p:sp>
      <p:pic>
        <p:nvPicPr>
          <p:cNvPr id="5" name="图片 4" descr="图片包含 人员, 户外, 建筑物, 地面&#10;&#10;已生成极高可信度的说明">
            <a:extLst>
              <a:ext uri="{FF2B5EF4-FFF2-40B4-BE49-F238E27FC236}">
                <a16:creationId xmlns:a16="http://schemas.microsoft.com/office/drawing/2014/main" id="{20D50D0E-D19D-489B-8478-8BCB4760A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2823" y="2228294"/>
            <a:ext cx="4437483" cy="3644283"/>
          </a:xfrm>
          <a:prstGeom prst="rect">
            <a:avLst/>
          </a:prstGeom>
        </p:spPr>
      </p:pic>
    </p:spTree>
    <p:extLst>
      <p:ext uri="{BB962C8B-B14F-4D97-AF65-F5344CB8AC3E}">
        <p14:creationId xmlns:p14="http://schemas.microsoft.com/office/powerpoint/2010/main" val="2277251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片包含 地板, 室内, 房间, 孩子&#10;&#10;已生成极高可信度的说明">
            <a:extLst>
              <a:ext uri="{FF2B5EF4-FFF2-40B4-BE49-F238E27FC236}">
                <a16:creationId xmlns:a16="http://schemas.microsoft.com/office/drawing/2014/main" id="{2B61FAEA-4FDF-4C81-A39A-B3EECCBF946C}"/>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0" y="669571"/>
            <a:ext cx="4585544" cy="3147065"/>
          </a:xfrm>
        </p:spPr>
      </p:pic>
      <p:sp>
        <p:nvSpPr>
          <p:cNvPr id="3" name="标题 2"/>
          <p:cNvSpPr>
            <a:spLocks noGrp="1"/>
          </p:cNvSpPr>
          <p:nvPr>
            <p:ph type="title"/>
          </p:nvPr>
        </p:nvSpPr>
        <p:spPr/>
        <p:txBody>
          <a:bodyPr/>
          <a:lstStyle/>
          <a:p>
            <a:endParaRPr lang="zh-CN" altLang="en-US" dirty="0"/>
          </a:p>
        </p:txBody>
      </p:sp>
      <p:pic>
        <p:nvPicPr>
          <p:cNvPr id="9" name="图片 8" descr="图片包含 人员, 墙壁, 室内, 音乐&#10;&#10;已生成极高可信度的说明">
            <a:extLst>
              <a:ext uri="{FF2B5EF4-FFF2-40B4-BE49-F238E27FC236}">
                <a16:creationId xmlns:a16="http://schemas.microsoft.com/office/drawing/2014/main" id="{14DE0F06-AF16-4E53-84F6-B250CC2E6203}"/>
              </a:ext>
            </a:extLst>
          </p:cNvPr>
          <p:cNvPicPr>
            <a:picLocks noChangeAspect="1"/>
          </p:cNvPicPr>
          <p:nvPr/>
        </p:nvPicPr>
        <p:blipFill rotWithShape="1">
          <a:blip r:embed="rId3">
            <a:extLst>
              <a:ext uri="{28A0092B-C50C-407E-A947-70E740481C1C}">
                <a14:useLocalDpi xmlns:a14="http://schemas.microsoft.com/office/drawing/2010/main" val="0"/>
              </a:ext>
            </a:extLst>
          </a:blip>
          <a:srcRect r="6598" b="7759"/>
          <a:stretch/>
        </p:blipFill>
        <p:spPr>
          <a:xfrm>
            <a:off x="4868416" y="3666478"/>
            <a:ext cx="4245406" cy="3071675"/>
          </a:xfrm>
          <a:prstGeom prst="rect">
            <a:avLst/>
          </a:prstGeom>
        </p:spPr>
      </p:pic>
      <p:pic>
        <p:nvPicPr>
          <p:cNvPr id="11" name="图片 10" descr="图片包含 天空, 户外, 建筑物, 地面&#10;&#10;已生成极高可信度的说明">
            <a:extLst>
              <a:ext uri="{FF2B5EF4-FFF2-40B4-BE49-F238E27FC236}">
                <a16:creationId xmlns:a16="http://schemas.microsoft.com/office/drawing/2014/main" id="{ACF23A51-399D-44EB-9AB1-329DD6B066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8416" y="743279"/>
            <a:ext cx="4161022" cy="2774015"/>
          </a:xfrm>
          <a:prstGeom prst="rect">
            <a:avLst/>
          </a:prstGeom>
        </p:spPr>
      </p:pic>
      <p:pic>
        <p:nvPicPr>
          <p:cNvPr id="13" name="图片 12" descr="图片包含 室内, 墙壁, 地板&#10;&#10;已生成极高可信度的说明">
            <a:extLst>
              <a:ext uri="{FF2B5EF4-FFF2-40B4-BE49-F238E27FC236}">
                <a16:creationId xmlns:a16="http://schemas.microsoft.com/office/drawing/2014/main" id="{19B823B7-6672-49BE-B410-60E8A88635B5}"/>
              </a:ext>
            </a:extLst>
          </p:cNvPr>
          <p:cNvPicPr>
            <a:picLocks noChangeAspect="1"/>
          </p:cNvPicPr>
          <p:nvPr/>
        </p:nvPicPr>
        <p:blipFill rotWithShape="1">
          <a:blip r:embed="rId5">
            <a:extLst>
              <a:ext uri="{28A0092B-C50C-407E-A947-70E740481C1C}">
                <a14:useLocalDpi xmlns:a14="http://schemas.microsoft.com/office/drawing/2010/main" val="0"/>
              </a:ext>
            </a:extLst>
          </a:blip>
          <a:srcRect r="6112" b="9041"/>
          <a:stretch/>
        </p:blipFill>
        <p:spPr>
          <a:xfrm>
            <a:off x="143347" y="3923928"/>
            <a:ext cx="4442197" cy="2698814"/>
          </a:xfrm>
          <a:prstGeom prst="rect">
            <a:avLst/>
          </a:prstGeom>
        </p:spPr>
      </p:pic>
    </p:spTree>
    <p:extLst>
      <p:ext uri="{BB962C8B-B14F-4D97-AF65-F5344CB8AC3E}">
        <p14:creationId xmlns:p14="http://schemas.microsoft.com/office/powerpoint/2010/main" val="605076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8873" y="1552205"/>
            <a:ext cx="4785065" cy="4477705"/>
          </a:xfrm>
        </p:spPr>
        <p:txBody>
          <a:bodyPr>
            <a:normAutofit/>
          </a:bodyPr>
          <a:lstStyle/>
          <a:p>
            <a:r>
              <a:rPr lang="en-US" altLang="zh-CN" dirty="0">
                <a:latin typeface="+mn-ea"/>
              </a:rPr>
              <a:t>Once saw a news interview, a 62-year-old Europeans said: "I was twenty years old when there is a dream, first of all I now earn enough money, the enjoyment of life have also enjoyed. Flee to the United States at the time of her seventies, test a gun and then buy a M4A1 to go to Times Square, and I think my life is perfect.</a:t>
            </a:r>
          </a:p>
          <a:p>
            <a:endParaRPr lang="en-US" altLang="zh-CN" dirty="0">
              <a:latin typeface="+mn-ea"/>
            </a:endParaRPr>
          </a:p>
        </p:txBody>
      </p:sp>
      <p:sp>
        <p:nvSpPr>
          <p:cNvPr id="3" name="标题 2"/>
          <p:cNvSpPr>
            <a:spLocks noGrp="1"/>
          </p:cNvSpPr>
          <p:nvPr>
            <p:ph type="title"/>
          </p:nvPr>
        </p:nvSpPr>
        <p:spPr/>
        <p:txBody>
          <a:bodyPr/>
          <a:lstStyle/>
          <a:p>
            <a:endParaRPr lang="zh-CN" altLang="en-US" dirty="0"/>
          </a:p>
        </p:txBody>
      </p:sp>
      <p:pic>
        <p:nvPicPr>
          <p:cNvPr id="8" name="图片 7" descr="图片包含 事情, 武器, 人员, 男士&#10;&#10;已生成极高可信度的说明">
            <a:extLst>
              <a:ext uri="{FF2B5EF4-FFF2-40B4-BE49-F238E27FC236}">
                <a16:creationId xmlns:a16="http://schemas.microsoft.com/office/drawing/2014/main" id="{6D2B3CE2-8893-4C87-84F8-E64A68719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105" y="1548460"/>
            <a:ext cx="4431418" cy="2945353"/>
          </a:xfrm>
          <a:prstGeom prst="rect">
            <a:avLst/>
          </a:prstGeom>
        </p:spPr>
      </p:pic>
    </p:spTree>
    <p:extLst>
      <p:ext uri="{BB962C8B-B14F-4D97-AF65-F5344CB8AC3E}">
        <p14:creationId xmlns:p14="http://schemas.microsoft.com/office/powerpoint/2010/main" val="393134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150919" y="1552207"/>
            <a:ext cx="5734976" cy="4200524"/>
          </a:xfrm>
        </p:spPr>
        <p:txBody>
          <a:bodyPr>
            <a:normAutofit/>
          </a:bodyPr>
          <a:lstStyle/>
          <a:p>
            <a:r>
              <a:rPr lang="en-US" altLang="zh-CN" dirty="0">
                <a:latin typeface="+mn-ea"/>
              </a:rPr>
              <a:t>Based on the background and this AI project, I want to show you the </a:t>
            </a:r>
            <a:r>
              <a:rPr lang="en-US" altLang="zh-CN" dirty="0" err="1">
                <a:latin typeface="+mn-ea"/>
              </a:rPr>
              <a:t>crim</a:t>
            </a:r>
            <a:r>
              <a:rPr lang="en-US" altLang="zh-CN" dirty="0">
                <a:latin typeface="+mn-ea"/>
              </a:rPr>
              <a:t> rate of every state in the U.S.A. (the number of criminals in every 100,000 people).</a:t>
            </a:r>
            <a:endParaRPr lang="en-US" altLang="zh-CN" sz="1600" dirty="0">
              <a:latin typeface="+mn-ea"/>
            </a:endParaRPr>
          </a:p>
        </p:txBody>
      </p:sp>
      <p:sp>
        <p:nvSpPr>
          <p:cNvPr id="3" name="标题 2"/>
          <p:cNvSpPr>
            <a:spLocks noGrp="1"/>
          </p:cNvSpPr>
          <p:nvPr>
            <p:ph type="title"/>
          </p:nvPr>
        </p:nvSpPr>
        <p:spPr/>
        <p:txBody>
          <a:bodyPr/>
          <a:lstStyle/>
          <a:p>
            <a:r>
              <a:rPr lang="en-US" altLang="zh-CN" dirty="0"/>
              <a:t>Introduction</a:t>
            </a:r>
            <a:endParaRPr lang="zh-CN" altLang="en-US" dirty="0"/>
          </a:p>
        </p:txBody>
      </p:sp>
      <p:pic>
        <p:nvPicPr>
          <p:cNvPr id="5" name="图片 4" descr="图片包含 文字, 地图&#10;&#10;已生成极高可信度的说明">
            <a:extLst>
              <a:ext uri="{FF2B5EF4-FFF2-40B4-BE49-F238E27FC236}">
                <a16:creationId xmlns:a16="http://schemas.microsoft.com/office/drawing/2014/main" id="{38591DF2-2329-4203-848F-93FA7B292E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9305" y="3110303"/>
            <a:ext cx="6498454" cy="3467786"/>
          </a:xfrm>
          <a:prstGeom prst="rect">
            <a:avLst/>
          </a:prstGeom>
        </p:spPr>
      </p:pic>
    </p:spTree>
    <p:extLst>
      <p:ext uri="{BB962C8B-B14F-4D97-AF65-F5344CB8AC3E}">
        <p14:creationId xmlns:p14="http://schemas.microsoft.com/office/powerpoint/2010/main" val="2865746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片包含 文字, 地图&#10;&#10;已生成极高可信度的说明">
            <a:extLst>
              <a:ext uri="{FF2B5EF4-FFF2-40B4-BE49-F238E27FC236}">
                <a16:creationId xmlns:a16="http://schemas.microsoft.com/office/drawing/2014/main" id="{417252AB-A4DE-4B5F-8DDF-F93E54B46324}"/>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352750" y="1970842"/>
            <a:ext cx="5791249" cy="4054367"/>
          </a:xfrm>
        </p:spPr>
      </p:pic>
      <p:sp>
        <p:nvSpPr>
          <p:cNvPr id="3" name="标题 2"/>
          <p:cNvSpPr>
            <a:spLocks noGrp="1"/>
          </p:cNvSpPr>
          <p:nvPr>
            <p:ph type="title"/>
          </p:nvPr>
        </p:nvSpPr>
        <p:spPr/>
        <p:txBody>
          <a:bodyPr/>
          <a:lstStyle/>
          <a:p>
            <a:endParaRPr lang="zh-CN" altLang="en-US" dirty="0"/>
          </a:p>
        </p:txBody>
      </p:sp>
      <p:sp>
        <p:nvSpPr>
          <p:cNvPr id="7" name="内容占位符 3">
            <a:extLst>
              <a:ext uri="{FF2B5EF4-FFF2-40B4-BE49-F238E27FC236}">
                <a16:creationId xmlns:a16="http://schemas.microsoft.com/office/drawing/2014/main" id="{AB7090FA-D46A-4955-9D6A-93D9C8DE4CD4}"/>
              </a:ext>
            </a:extLst>
          </p:cNvPr>
          <p:cNvSpPr txBox="1">
            <a:spLocks/>
          </p:cNvSpPr>
          <p:nvPr/>
        </p:nvSpPr>
        <p:spPr>
          <a:xfrm>
            <a:off x="0" y="1543328"/>
            <a:ext cx="3352750" cy="420052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mn-ea"/>
              </a:rPr>
              <a:t>And you can use the cursor to check the number and the name of state to see the number of criminals in 100,000 people.</a:t>
            </a:r>
            <a:endParaRPr lang="en-US" altLang="zh-CN" sz="1600" dirty="0">
              <a:latin typeface="+mn-ea"/>
            </a:endParaRPr>
          </a:p>
        </p:txBody>
      </p:sp>
    </p:spTree>
    <p:extLst>
      <p:ext uri="{BB962C8B-B14F-4D97-AF65-F5344CB8AC3E}">
        <p14:creationId xmlns:p14="http://schemas.microsoft.com/office/powerpoint/2010/main" val="982159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a:xfrm>
            <a:off x="150919" y="1552205"/>
            <a:ext cx="4785065" cy="4477705"/>
          </a:xfrm>
        </p:spPr>
        <p:txBody>
          <a:bodyPr>
            <a:normAutofit/>
          </a:bodyPr>
          <a:lstStyle/>
          <a:p>
            <a:pPr marL="0" indent="0">
              <a:buNone/>
            </a:pPr>
            <a:endParaRPr lang="en-US" altLang="zh-CN" sz="1400" dirty="0"/>
          </a:p>
        </p:txBody>
      </p:sp>
      <p:sp>
        <p:nvSpPr>
          <p:cNvPr id="3" name="标题 2"/>
          <p:cNvSpPr>
            <a:spLocks noGrp="1"/>
          </p:cNvSpPr>
          <p:nvPr>
            <p:ph type="title"/>
          </p:nvPr>
        </p:nvSpPr>
        <p:spPr/>
        <p:txBody>
          <a:bodyPr/>
          <a:lstStyle/>
          <a:p>
            <a:endParaRPr lang="zh-CN" altLang="en-US" dirty="0"/>
          </a:p>
        </p:txBody>
      </p:sp>
      <p:pic>
        <p:nvPicPr>
          <p:cNvPr id="5" name="图片 4" descr="图片包含 文字, 地图&#10;&#10;已生成极高可信度的说明">
            <a:extLst>
              <a:ext uri="{FF2B5EF4-FFF2-40B4-BE49-F238E27FC236}">
                <a16:creationId xmlns:a16="http://schemas.microsoft.com/office/drawing/2014/main" id="{0140D304-9DF0-4CEB-ADEC-978C2E10D248}"/>
              </a:ext>
            </a:extLst>
          </p:cNvPr>
          <p:cNvPicPr>
            <a:picLocks noChangeAspect="1"/>
          </p:cNvPicPr>
          <p:nvPr/>
        </p:nvPicPr>
        <p:blipFill rotWithShape="1">
          <a:blip r:embed="rId2">
            <a:extLst>
              <a:ext uri="{28A0092B-C50C-407E-A947-70E740481C1C}">
                <a14:useLocalDpi xmlns:a14="http://schemas.microsoft.com/office/drawing/2010/main" val="0"/>
              </a:ext>
            </a:extLst>
          </a:blip>
          <a:srcRect l="310" t="9376" r="36090" b="7894"/>
          <a:stretch/>
        </p:blipFill>
        <p:spPr>
          <a:xfrm>
            <a:off x="1038687" y="1548460"/>
            <a:ext cx="6946775" cy="5083006"/>
          </a:xfrm>
          <a:prstGeom prst="rect">
            <a:avLst/>
          </a:prstGeom>
        </p:spPr>
      </p:pic>
    </p:spTree>
    <p:extLst>
      <p:ext uri="{BB962C8B-B14F-4D97-AF65-F5344CB8AC3E}">
        <p14:creationId xmlns:p14="http://schemas.microsoft.com/office/powerpoint/2010/main" val="752692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1545</TotalTime>
  <Words>366</Words>
  <Application>Microsoft Office PowerPoint</Application>
  <PresentationFormat>全屏显示(4:3)</PresentationFormat>
  <Paragraphs>24</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等线 Light</vt:lpstr>
      <vt:lpstr>微软雅黑</vt:lpstr>
      <vt:lpstr>Arial</vt:lpstr>
      <vt:lpstr>Calibri</vt:lpstr>
      <vt:lpstr>2016-VI主题-蓝</vt:lpstr>
      <vt:lpstr>PROJECT：Crime rates of every state in U.S.A.</vt:lpstr>
      <vt:lpstr>Background</vt:lpstr>
      <vt:lpstr>PowerPoint 演示文稿</vt:lpstr>
      <vt:lpstr>PowerPoint 演示文稿</vt:lpstr>
      <vt:lpstr>PowerPoint 演示文稿</vt:lpstr>
      <vt:lpstr>PowerPoint 演示文稿</vt:lpstr>
      <vt:lpstr>Introduction</vt:lpstr>
      <vt:lpstr>PowerPoint 演示文稿</vt:lpstr>
      <vt:lpstr>PowerPoint 演示文稿</vt:lpstr>
      <vt:lpstr>Implementation</vt:lpstr>
      <vt:lpstr>PowerPoint 演示文稿</vt:lpstr>
      <vt:lpstr>Conclusion</vt:lpstr>
      <vt:lpstr>Reference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CH Emlne</cp:lastModifiedBy>
  <cp:revision>99</cp:revision>
  <dcterms:created xsi:type="dcterms:W3CDTF">2016-04-20T02:59:17Z</dcterms:created>
  <dcterms:modified xsi:type="dcterms:W3CDTF">2017-07-30T09:04:50Z</dcterms:modified>
</cp:coreProperties>
</file>