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5" r:id="rId2"/>
    <p:sldId id="266" r:id="rId3"/>
    <p:sldId id="267" r:id="rId4"/>
    <p:sldId id="269" r:id="rId5"/>
    <p:sldId id="270" r:id="rId6"/>
    <p:sldId id="274" r:id="rId7"/>
    <p:sldId id="273" r:id="rId8"/>
    <p:sldId id="271" r:id="rId9"/>
    <p:sldId id="272" r:id="rId10"/>
    <p:sldId id="277" r:id="rId11"/>
    <p:sldId id="276" r:id="rId12"/>
    <p:sldId id="280" r:id="rId13"/>
    <p:sldId id="279" r:id="rId14"/>
    <p:sldId id="281" r:id="rId15"/>
    <p:sldId id="283" r:id="rId16"/>
    <p:sldId id="282" r:id="rId17"/>
    <p:sldId id="285" r:id="rId18"/>
    <p:sldId id="295" r:id="rId19"/>
    <p:sldId id="294" r:id="rId20"/>
    <p:sldId id="286" r:id="rId21"/>
    <p:sldId id="287" r:id="rId22"/>
    <p:sldId id="291" r:id="rId23"/>
    <p:sldId id="278" r:id="rId24"/>
    <p:sldId id="292" r:id="rId25"/>
    <p:sldId id="288" r:id="rId26"/>
    <p:sldId id="289" r:id="rId27"/>
    <p:sldId id="290" r:id="rId28"/>
    <p:sldId id="299" r:id="rId29"/>
    <p:sldId id="301" r:id="rId30"/>
    <p:sldId id="305" r:id="rId31"/>
    <p:sldId id="304" r:id="rId32"/>
    <p:sldId id="303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895C0-8FA9-4474-8B86-61159ED8C5BF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CC48D-B493-4DF8-A1D3-89B666664A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18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Def</a:t>
            </a:r>
            <a:r>
              <a:rPr lang="fr-FR" dirty="0"/>
              <a:t> sets; éléments</a:t>
            </a:r>
          </a:p>
          <a:p>
            <a:r>
              <a:rPr lang="fr-FR" dirty="0" err="1"/>
              <a:t>want</a:t>
            </a:r>
            <a:r>
              <a:rPr lang="fr-FR" dirty="0"/>
              <a:t> compare (size) sets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293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516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997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24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037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292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478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559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93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445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55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1st </a:t>
            </a:r>
            <a:r>
              <a:rPr lang="fr-FR" dirty="0" err="1"/>
              <a:t>method</a:t>
            </a:r>
            <a:r>
              <a:rPr lang="fr-FR" dirty="0"/>
              <a:t>: </a:t>
            </a:r>
            <a:r>
              <a:rPr lang="fr-FR" dirty="0" err="1"/>
              <a:t>counting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407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974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456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67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Def</a:t>
            </a:r>
            <a:r>
              <a:rPr lang="fr-FR" dirty="0"/>
              <a:t> sets; éléments</a:t>
            </a:r>
          </a:p>
          <a:p>
            <a:r>
              <a:rPr lang="fr-FR" dirty="0" err="1"/>
              <a:t>want</a:t>
            </a:r>
            <a:r>
              <a:rPr lang="fr-FR" dirty="0"/>
              <a:t> compare (size) sets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9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Def</a:t>
            </a:r>
            <a:r>
              <a:rPr lang="fr-FR" dirty="0"/>
              <a:t> sets; éléments</a:t>
            </a:r>
          </a:p>
          <a:p>
            <a:r>
              <a:rPr lang="fr-FR" dirty="0" err="1"/>
              <a:t>want</a:t>
            </a:r>
            <a:r>
              <a:rPr lang="fr-FR" dirty="0"/>
              <a:t> compare (size) sets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60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Def</a:t>
            </a:r>
            <a:r>
              <a:rPr lang="fr-FR" dirty="0"/>
              <a:t> sets; éléments</a:t>
            </a:r>
          </a:p>
          <a:p>
            <a:r>
              <a:rPr lang="fr-FR" dirty="0" err="1"/>
              <a:t>want</a:t>
            </a:r>
            <a:r>
              <a:rPr lang="fr-FR" dirty="0"/>
              <a:t> compare (size) sets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68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Def</a:t>
            </a:r>
            <a:r>
              <a:rPr lang="fr-FR" dirty="0"/>
              <a:t> sets; éléments</a:t>
            </a:r>
          </a:p>
          <a:p>
            <a:r>
              <a:rPr lang="fr-FR" dirty="0" err="1"/>
              <a:t>want</a:t>
            </a:r>
            <a:r>
              <a:rPr lang="fr-FR" dirty="0"/>
              <a:t> compare (size) sets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80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Def</a:t>
            </a:r>
            <a:r>
              <a:rPr lang="fr-FR" dirty="0"/>
              <a:t> sets; éléments</a:t>
            </a:r>
          </a:p>
          <a:p>
            <a:r>
              <a:rPr lang="fr-FR" dirty="0" err="1"/>
              <a:t>want</a:t>
            </a:r>
            <a:r>
              <a:rPr lang="fr-FR" dirty="0"/>
              <a:t> compare (size) sets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94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401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C48D-B493-4DF8-A1D3-89B666664AF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84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DA449-7C49-4337-A6F4-3F856F49F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5FBEA9-3423-400C-8080-435452C69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93FFDA-FC8F-4DD9-97A5-B674CAAB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FD6-A13B-4FBB-83E2-A808ADE52F80}" type="datetimeFigureOut">
              <a:rPr lang="fr-FR" smtClean="0"/>
              <a:t>29/11/2020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80C5DA-5473-436C-8B2E-88E3FF66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0BC182-52C6-4A38-8619-B5E1BB97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34A6-C4E6-486F-A6F5-08AC60D246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84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461C2-35C5-4DD1-BE1D-84910746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A5A492-6BF5-438B-B5F1-AF9066DE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EE4A1-0367-49AB-91CB-F9D05F04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FD6-A13B-4FBB-83E2-A808ADE52F80}" type="datetimeFigureOut">
              <a:rPr lang="fr-FR" smtClean="0"/>
              <a:t>29/11/2020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39C9AB-D9B4-4D4A-A9CF-03C31BE9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6240B-20B9-41B9-90BC-BDA84B44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34A6-C4E6-486F-A6F5-08AC60D246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26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582747-5AAF-42A7-B803-64C2DBF13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941474-92CD-4740-AD95-E676A4C30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38FA06-8150-41B7-80AF-4133D4B0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FD6-A13B-4FBB-83E2-A808ADE52F80}" type="datetimeFigureOut">
              <a:rPr lang="fr-FR" smtClean="0"/>
              <a:t>29/11/2020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8B482-D718-489E-8B12-C544CF6E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47BDE-EE12-4D13-B89D-78A8C6A4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34A6-C4E6-486F-A6F5-08AC60D246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13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2B62D-9E54-442D-A924-EE84BCBA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B4425A-8732-44B8-929C-E2A2F7CB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B25771-9AA8-40DE-AECF-85AFC509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FD6-A13B-4FBB-83E2-A808ADE52F80}" type="datetimeFigureOut">
              <a:rPr lang="fr-FR" smtClean="0"/>
              <a:t>29/11/2020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33224-5D43-41D3-B42A-DB55DE31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7395D8-E557-4618-9E26-D8CE1577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34A6-C4E6-486F-A6F5-08AC60D246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94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5A730-5B9F-4BEA-A056-7AFBFA5A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770ABE-AFD9-4E5F-9DB2-0C9676053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9561ED-9EE6-4FC9-B85F-97EFAC0A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FD6-A13B-4FBB-83E2-A808ADE52F80}" type="datetimeFigureOut">
              <a:rPr lang="fr-FR" smtClean="0"/>
              <a:t>29/11/2020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918A09-40BB-4BB9-8BFE-EEF0DC66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96B46-7F2F-45D2-853C-82D2D961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34A6-C4E6-486F-A6F5-08AC60D246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53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FA85B-CE4C-4704-8157-CBA1A2AD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3BDC3-4261-4FBE-9643-C3AF30CE9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12AF37-F25C-476D-942A-CE4DF0A25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0E98BD-077A-4CB2-982B-8369D4FE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FD6-A13B-4FBB-83E2-A808ADE52F80}" type="datetimeFigureOut">
              <a:rPr lang="fr-FR" smtClean="0"/>
              <a:t>29/11/2020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8774D2-CE81-4E66-8F37-221A99A8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8C97EF-E070-4648-B497-31D725CA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34A6-C4E6-486F-A6F5-08AC60D246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82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6FB9E-B820-45AE-842C-AB8BE98D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A0537D-B831-4ED7-A2B9-392C5C5B4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840D50-762B-45C6-836B-1ABFAD16F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27B65A-EF22-4511-B568-3AA8C7231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40788D-4D2A-4304-9154-9A553216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D8F259-0210-4132-A487-E535352D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FD6-A13B-4FBB-83E2-A808ADE52F80}" type="datetimeFigureOut">
              <a:rPr lang="fr-FR" smtClean="0"/>
              <a:t>29/11/2020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9BF0B0-DD3B-4206-A60A-3E2CA1FF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79BF61-E7FD-4072-B397-12979278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34A6-C4E6-486F-A6F5-08AC60D246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93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0F2DF-5B77-49D1-973F-7BDA95D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8A9FD-7629-4476-AF30-7FE09A66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FD6-A13B-4FBB-83E2-A808ADE52F80}" type="datetimeFigureOut">
              <a:rPr lang="fr-FR" smtClean="0"/>
              <a:t>29/11/2020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FF0150-B992-4FDE-A788-AE16BBE1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9F9BF5-2F77-4FF4-97D7-FD27B976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34A6-C4E6-486F-A6F5-08AC60D246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21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114385-7AAB-4E17-83B7-23649DB2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FD6-A13B-4FBB-83E2-A808ADE52F80}" type="datetimeFigureOut">
              <a:rPr lang="fr-FR" smtClean="0"/>
              <a:t>29/11/2020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2DFABA-024B-4A09-97C4-F6C60CB9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912E4B-4B78-4609-B2C0-91728B90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34A6-C4E6-486F-A6F5-08AC60D246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39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43F19-5E11-49F3-A4F7-D2EBFF20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EFFE8-1899-47B3-8859-03DDB8DE6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7D52FA-A073-4A1B-B313-EFCF28C71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E262A1-99C4-4E7D-B882-07CC269B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FD6-A13B-4FBB-83E2-A808ADE52F80}" type="datetimeFigureOut">
              <a:rPr lang="fr-FR" smtClean="0"/>
              <a:t>29/11/2020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9621D1-E9D4-4A3B-A5BF-96981924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165A4F-0E62-490A-88A8-78C09E6D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34A6-C4E6-486F-A6F5-08AC60D246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9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A2087-3E34-4AFF-BBC5-1340DA51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2EC164-F050-4D55-963C-585820221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F18DD-8C5D-458E-9EF2-7735947D3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7781A0-02DF-474B-8549-AE014C8A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FD6-A13B-4FBB-83E2-A808ADE52F80}" type="datetimeFigureOut">
              <a:rPr lang="fr-FR" smtClean="0"/>
              <a:t>29/11/2020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A50F6D-1DC5-4818-974E-2BCC582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521E5-D2C7-4C8C-BDD1-4A84A488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34A6-C4E6-486F-A6F5-08AC60D246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66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EF5D5E-BC3C-445E-903E-1D0DA037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C5F26C-FA23-45C1-B394-2E85AA5A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B6DE45-F008-4D18-BB23-01AEB950C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28FD6-A13B-4FBB-83E2-A808ADE52F80}" type="datetimeFigureOut">
              <a:rPr lang="fr-FR" smtClean="0"/>
              <a:t>29/11/2020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CD001-D660-4688-999C-592D0297C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3D7991-2133-4593-9624-742534B3B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34A6-C4E6-486F-A6F5-08AC60D246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01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FECA92-264F-43AC-B67F-F34578701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656" b="413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CAE35-439F-43DC-B8E5-14547805D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Sizes of infinity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B2898A-5190-40DB-80C4-7ED755331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Paul Dubois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0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5050A7E9-0919-4876-A4B6-C75B2452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contenu 13">
                <a:extLst>
                  <a:ext uri="{FF2B5EF4-FFF2-40B4-BE49-F238E27FC236}">
                    <a16:creationId xmlns:a16="http://schemas.microsoft.com/office/drawing/2014/main" id="{A298AF39-800D-4CDD-B4B0-127A21353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="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fr-FR" sz="4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=26</m:t>
                      </m:r>
                    </m:oMath>
                  </m:oMathPara>
                </a14:m>
                <a:endParaRPr lang="fr-FR" sz="3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="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𝑢𝑛𝑖𝑜𝑛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fr-FR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3, 4, 5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={1, 2, 3, 4, 5}</m:t>
                      </m:r>
                    </m:oMath>
                  </m:oMathPara>
                </a14:m>
                <a:endParaRPr lang="fr-FR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space réservé du contenu 13">
                <a:extLst>
                  <a:ext uri="{FF2B5EF4-FFF2-40B4-BE49-F238E27FC236}">
                    <a16:creationId xmlns:a16="http://schemas.microsoft.com/office/drawing/2014/main" id="{A298AF39-800D-4CDD-B4B0-127A21353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37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98748B6-75B9-48EE-8755-C3844B2AA3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∪{∗}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98748B6-75B9-48EE-8755-C3844B2AA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F5EC038-15AB-4D94-8C9B-025E905257EF}"/>
              </a:ext>
            </a:extLst>
          </p:cNvPr>
          <p:cNvCxnSpPr>
            <a:cxnSpLocks/>
          </p:cNvCxnSpPr>
          <p:nvPr/>
        </p:nvCxnSpPr>
        <p:spPr>
          <a:xfrm flipH="1" flipV="1">
            <a:off x="3613882" y="2660179"/>
            <a:ext cx="64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5E31688-9C36-4B44-9648-8600440CA9F3}"/>
              </a:ext>
            </a:extLst>
          </p:cNvPr>
          <p:cNvSpPr txBox="1"/>
          <p:nvPr/>
        </p:nvSpPr>
        <p:spPr>
          <a:xfrm>
            <a:off x="3457167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7D863E-E72B-4740-BEF3-BE61ABCE02E1}"/>
              </a:ext>
            </a:extLst>
          </p:cNvPr>
          <p:cNvSpPr txBox="1"/>
          <p:nvPr/>
        </p:nvSpPr>
        <p:spPr>
          <a:xfrm>
            <a:off x="3983659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FC64BB-BC63-498A-9F01-AA9A91B03D03}"/>
              </a:ext>
            </a:extLst>
          </p:cNvPr>
          <p:cNvSpPr txBox="1"/>
          <p:nvPr/>
        </p:nvSpPr>
        <p:spPr>
          <a:xfrm>
            <a:off x="4510151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99711-2EE9-414A-AE87-7A480861DF13}"/>
              </a:ext>
            </a:extLst>
          </p:cNvPr>
          <p:cNvSpPr txBox="1"/>
          <p:nvPr/>
        </p:nvSpPr>
        <p:spPr>
          <a:xfrm>
            <a:off x="8651157" y="218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2D73D5-4A3D-4DBF-B190-551B88F3EFD5}"/>
              </a:ext>
            </a:extLst>
          </p:cNvPr>
          <p:cNvSpPr txBox="1"/>
          <p:nvPr/>
        </p:nvSpPr>
        <p:spPr>
          <a:xfrm>
            <a:off x="8195592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506267-C0DF-405B-A591-E295665B741D}"/>
              </a:ext>
            </a:extLst>
          </p:cNvPr>
          <p:cNvSpPr txBox="1"/>
          <p:nvPr/>
        </p:nvSpPr>
        <p:spPr>
          <a:xfrm>
            <a:off x="9185546" y="218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C41052-16B0-4B08-AB9C-EE56E78FBF5D}"/>
              </a:ext>
            </a:extLst>
          </p:cNvPr>
          <p:cNvSpPr txBox="1"/>
          <p:nvPr/>
        </p:nvSpPr>
        <p:spPr>
          <a:xfrm>
            <a:off x="5036643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BFC4A7-0B26-4F7C-A061-6A8228082660}"/>
              </a:ext>
            </a:extLst>
          </p:cNvPr>
          <p:cNvSpPr txBox="1"/>
          <p:nvPr/>
        </p:nvSpPr>
        <p:spPr>
          <a:xfrm>
            <a:off x="5563135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9511D8D-2496-4DBF-9BB3-E21210E3C9F7}"/>
              </a:ext>
            </a:extLst>
          </p:cNvPr>
          <p:cNvSpPr txBox="1"/>
          <p:nvPr/>
        </p:nvSpPr>
        <p:spPr>
          <a:xfrm>
            <a:off x="6089627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2DD6A-C503-42AF-AD07-747E66F1E3EC}"/>
              </a:ext>
            </a:extLst>
          </p:cNvPr>
          <p:cNvSpPr txBox="1"/>
          <p:nvPr/>
        </p:nvSpPr>
        <p:spPr>
          <a:xfrm>
            <a:off x="7669103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61468B-EF32-4F55-A20C-5077C818EA9B}"/>
              </a:ext>
            </a:extLst>
          </p:cNvPr>
          <p:cNvSpPr txBox="1"/>
          <p:nvPr/>
        </p:nvSpPr>
        <p:spPr>
          <a:xfrm>
            <a:off x="7142611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DB6F5DC-614D-4922-886E-083E0E5AA572}"/>
              </a:ext>
            </a:extLst>
          </p:cNvPr>
          <p:cNvSpPr txBox="1"/>
          <p:nvPr/>
        </p:nvSpPr>
        <p:spPr>
          <a:xfrm>
            <a:off x="6616119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AD83C2D-AC77-42A3-854E-A2B9053A6CF0}"/>
              </a:ext>
            </a:extLst>
          </p:cNvPr>
          <p:cNvSpPr/>
          <p:nvPr/>
        </p:nvSpPr>
        <p:spPr>
          <a:xfrm>
            <a:off x="4036282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1C3AAAF-2F2D-4E84-9D6E-EE5AC17FD7C8}"/>
              </a:ext>
            </a:extLst>
          </p:cNvPr>
          <p:cNvSpPr/>
          <p:nvPr/>
        </p:nvSpPr>
        <p:spPr>
          <a:xfrm>
            <a:off x="4562363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EA936F5-557A-4921-A537-D8F9A2DC916D}"/>
              </a:ext>
            </a:extLst>
          </p:cNvPr>
          <p:cNvSpPr/>
          <p:nvPr/>
        </p:nvSpPr>
        <p:spPr>
          <a:xfrm>
            <a:off x="5088444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726DB6-E543-4D58-A0BB-C5315A1ACAFE}"/>
              </a:ext>
            </a:extLst>
          </p:cNvPr>
          <p:cNvSpPr/>
          <p:nvPr/>
        </p:nvSpPr>
        <p:spPr>
          <a:xfrm>
            <a:off x="5614525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6720ABF-23C8-4432-B31B-68B88E5E5F91}"/>
              </a:ext>
            </a:extLst>
          </p:cNvPr>
          <p:cNvSpPr/>
          <p:nvPr/>
        </p:nvSpPr>
        <p:spPr>
          <a:xfrm>
            <a:off x="6140606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D1DE7FE-38E8-4A4B-A98C-EF7E18A06506}"/>
              </a:ext>
            </a:extLst>
          </p:cNvPr>
          <p:cNvSpPr/>
          <p:nvPr/>
        </p:nvSpPr>
        <p:spPr>
          <a:xfrm>
            <a:off x="6666687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05AD7D-9190-4F4E-AE68-652AA1429C1D}"/>
              </a:ext>
            </a:extLst>
          </p:cNvPr>
          <p:cNvSpPr/>
          <p:nvPr/>
        </p:nvSpPr>
        <p:spPr>
          <a:xfrm>
            <a:off x="7192768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0E8DB9E-9505-4BD6-99DE-4FEC60563E27}"/>
              </a:ext>
            </a:extLst>
          </p:cNvPr>
          <p:cNvSpPr/>
          <p:nvPr/>
        </p:nvSpPr>
        <p:spPr>
          <a:xfrm>
            <a:off x="7718849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F869A17-5028-4DD4-A63E-81F6B256EE43}"/>
              </a:ext>
            </a:extLst>
          </p:cNvPr>
          <p:cNvSpPr/>
          <p:nvPr/>
        </p:nvSpPr>
        <p:spPr>
          <a:xfrm>
            <a:off x="8244930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E710956-DF12-4036-9ABA-1A90B3504736}"/>
              </a:ext>
            </a:extLst>
          </p:cNvPr>
          <p:cNvSpPr/>
          <p:nvPr/>
        </p:nvSpPr>
        <p:spPr>
          <a:xfrm>
            <a:off x="8771011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6300504-BCFD-4F83-B736-F3F90FE0402B}"/>
              </a:ext>
            </a:extLst>
          </p:cNvPr>
          <p:cNvSpPr/>
          <p:nvPr/>
        </p:nvSpPr>
        <p:spPr>
          <a:xfrm>
            <a:off x="9297090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339E601-6D8A-45C3-B37D-8261E4B71561}"/>
              </a:ext>
            </a:extLst>
          </p:cNvPr>
          <p:cNvSpPr/>
          <p:nvPr/>
        </p:nvSpPr>
        <p:spPr>
          <a:xfrm>
            <a:off x="3510201" y="2562369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17F0D36-DCC5-4E3C-97DC-DD34E87F44CA}"/>
              </a:ext>
            </a:extLst>
          </p:cNvPr>
          <p:cNvCxnSpPr>
            <a:cxnSpLocks/>
          </p:cNvCxnSpPr>
          <p:nvPr/>
        </p:nvCxnSpPr>
        <p:spPr>
          <a:xfrm flipH="1" flipV="1">
            <a:off x="3174657" y="4128298"/>
            <a:ext cx="6919228" cy="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E15B362-7AD1-4FB4-AA40-AAC32E72EFF5}"/>
              </a:ext>
            </a:extLst>
          </p:cNvPr>
          <p:cNvSpPr txBox="1"/>
          <p:nvPr/>
        </p:nvSpPr>
        <p:spPr>
          <a:xfrm>
            <a:off x="3457167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DED5DC3-6F9D-4CA3-9612-7FD13A96232A}"/>
              </a:ext>
            </a:extLst>
          </p:cNvPr>
          <p:cNvSpPr txBox="1"/>
          <p:nvPr/>
        </p:nvSpPr>
        <p:spPr>
          <a:xfrm>
            <a:off x="3983659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2EBC93A-7DDA-413E-B4F2-3F0E11CCE117}"/>
              </a:ext>
            </a:extLst>
          </p:cNvPr>
          <p:cNvSpPr txBox="1"/>
          <p:nvPr/>
        </p:nvSpPr>
        <p:spPr>
          <a:xfrm>
            <a:off x="4510151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6E2FA05-A460-44A5-89DF-6832891FDD4E}"/>
              </a:ext>
            </a:extLst>
          </p:cNvPr>
          <p:cNvSpPr txBox="1"/>
          <p:nvPr/>
        </p:nvSpPr>
        <p:spPr>
          <a:xfrm>
            <a:off x="8651157" y="42389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2B1C141-8F7F-48C5-9E8E-40B1DC80DC43}"/>
              </a:ext>
            </a:extLst>
          </p:cNvPr>
          <p:cNvSpPr txBox="1"/>
          <p:nvPr/>
        </p:nvSpPr>
        <p:spPr>
          <a:xfrm>
            <a:off x="8195592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BDB48C4-0570-49EB-88A2-B387E82C6F1D}"/>
              </a:ext>
            </a:extLst>
          </p:cNvPr>
          <p:cNvSpPr txBox="1"/>
          <p:nvPr/>
        </p:nvSpPr>
        <p:spPr>
          <a:xfrm>
            <a:off x="9185546" y="42389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B8CCE05-391C-472E-960D-47E91D9505C4}"/>
              </a:ext>
            </a:extLst>
          </p:cNvPr>
          <p:cNvSpPr txBox="1"/>
          <p:nvPr/>
        </p:nvSpPr>
        <p:spPr>
          <a:xfrm>
            <a:off x="5036643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5A57033-8ACA-4256-B2E4-5929FDEF9EE4}"/>
              </a:ext>
            </a:extLst>
          </p:cNvPr>
          <p:cNvSpPr txBox="1"/>
          <p:nvPr/>
        </p:nvSpPr>
        <p:spPr>
          <a:xfrm>
            <a:off x="5563135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4939BCE-E065-4465-B16B-1DC4717C09DE}"/>
              </a:ext>
            </a:extLst>
          </p:cNvPr>
          <p:cNvSpPr txBox="1"/>
          <p:nvPr/>
        </p:nvSpPr>
        <p:spPr>
          <a:xfrm>
            <a:off x="6089627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6F169D2-8C79-4E4A-B1B1-A3E7884D30BA}"/>
              </a:ext>
            </a:extLst>
          </p:cNvPr>
          <p:cNvSpPr txBox="1"/>
          <p:nvPr/>
        </p:nvSpPr>
        <p:spPr>
          <a:xfrm>
            <a:off x="7669103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A367523-7DF3-47C0-80A5-12042001C3E5}"/>
              </a:ext>
            </a:extLst>
          </p:cNvPr>
          <p:cNvSpPr txBox="1"/>
          <p:nvPr/>
        </p:nvSpPr>
        <p:spPr>
          <a:xfrm>
            <a:off x="7142611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EBFF917-5DE6-4B8C-B8B6-CFAA47535734}"/>
              </a:ext>
            </a:extLst>
          </p:cNvPr>
          <p:cNvSpPr txBox="1"/>
          <p:nvPr/>
        </p:nvSpPr>
        <p:spPr>
          <a:xfrm>
            <a:off x="6616119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8A5E8B3-1310-4FB0-BC78-597D122EA09C}"/>
              </a:ext>
            </a:extLst>
          </p:cNvPr>
          <p:cNvSpPr/>
          <p:nvPr/>
        </p:nvSpPr>
        <p:spPr>
          <a:xfrm>
            <a:off x="4036282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6FF9357-E65B-4247-981B-077FA4614C68}"/>
              </a:ext>
            </a:extLst>
          </p:cNvPr>
          <p:cNvSpPr/>
          <p:nvPr/>
        </p:nvSpPr>
        <p:spPr>
          <a:xfrm>
            <a:off x="4562363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DCB1927-5F62-4643-A36F-C2F076EBF1BC}"/>
              </a:ext>
            </a:extLst>
          </p:cNvPr>
          <p:cNvSpPr/>
          <p:nvPr/>
        </p:nvSpPr>
        <p:spPr>
          <a:xfrm>
            <a:off x="5088444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D88627C-D700-4AC0-AF09-0CAA4F7341D9}"/>
              </a:ext>
            </a:extLst>
          </p:cNvPr>
          <p:cNvSpPr/>
          <p:nvPr/>
        </p:nvSpPr>
        <p:spPr>
          <a:xfrm>
            <a:off x="5614525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4210DB7-CDF8-4D4E-84F2-7AFF3834ED9D}"/>
              </a:ext>
            </a:extLst>
          </p:cNvPr>
          <p:cNvSpPr/>
          <p:nvPr/>
        </p:nvSpPr>
        <p:spPr>
          <a:xfrm>
            <a:off x="6140606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37D1092-CA9F-4A84-8ADE-5A38FB2C6B5F}"/>
              </a:ext>
            </a:extLst>
          </p:cNvPr>
          <p:cNvSpPr/>
          <p:nvPr/>
        </p:nvSpPr>
        <p:spPr>
          <a:xfrm>
            <a:off x="6666687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30D3656-FCC5-435C-8571-EEC0E56CB1A8}"/>
              </a:ext>
            </a:extLst>
          </p:cNvPr>
          <p:cNvSpPr/>
          <p:nvPr/>
        </p:nvSpPr>
        <p:spPr>
          <a:xfrm>
            <a:off x="7192768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0681EE7-7C59-412F-A78A-6CFF052A16E6}"/>
              </a:ext>
            </a:extLst>
          </p:cNvPr>
          <p:cNvSpPr/>
          <p:nvPr/>
        </p:nvSpPr>
        <p:spPr>
          <a:xfrm>
            <a:off x="7718849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E816F42-75FF-411D-A38E-21C0C805A4F3}"/>
              </a:ext>
            </a:extLst>
          </p:cNvPr>
          <p:cNvSpPr/>
          <p:nvPr/>
        </p:nvSpPr>
        <p:spPr>
          <a:xfrm>
            <a:off x="8244930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5B5970B7-7FDB-41F3-9C21-FF0C0F5C2C3C}"/>
              </a:ext>
            </a:extLst>
          </p:cNvPr>
          <p:cNvSpPr/>
          <p:nvPr/>
        </p:nvSpPr>
        <p:spPr>
          <a:xfrm>
            <a:off x="8771011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149A628-55FC-43EA-ABBD-845ED6902994}"/>
              </a:ext>
            </a:extLst>
          </p:cNvPr>
          <p:cNvSpPr/>
          <p:nvPr/>
        </p:nvSpPr>
        <p:spPr>
          <a:xfrm>
            <a:off x="9297090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266BCBE-2700-4EB6-991A-E25A8B11C649}"/>
              </a:ext>
            </a:extLst>
          </p:cNvPr>
          <p:cNvSpPr/>
          <p:nvPr/>
        </p:nvSpPr>
        <p:spPr>
          <a:xfrm>
            <a:off x="3510201" y="4030489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95BD34B-B87C-40B4-BB7F-8E71CFD804F2}"/>
              </a:ext>
            </a:extLst>
          </p:cNvPr>
          <p:cNvSpPr/>
          <p:nvPr/>
        </p:nvSpPr>
        <p:spPr>
          <a:xfrm>
            <a:off x="2984120" y="4030489"/>
            <a:ext cx="195617" cy="1956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7C30DA76-9BF3-4C00-BD26-7B971BB60724}"/>
                  </a:ext>
                </a:extLst>
              </p:cNvPr>
              <p:cNvSpPr txBox="1"/>
              <p:nvPr/>
            </p:nvSpPr>
            <p:spPr>
              <a:xfrm>
                <a:off x="2906400" y="4226106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7C30DA76-9BF3-4C00-BD26-7B971BB60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00" y="4226106"/>
                <a:ext cx="3497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1AE8B27-B5EF-4BE4-B411-F6E8DC1BDE06}"/>
                  </a:ext>
                </a:extLst>
              </p:cNvPr>
              <p:cNvSpPr txBox="1"/>
              <p:nvPr/>
            </p:nvSpPr>
            <p:spPr>
              <a:xfrm>
                <a:off x="1104076" y="2306234"/>
                <a:ext cx="49741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1AE8B27-B5EF-4BE4-B411-F6E8DC1BD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76" y="2306234"/>
                <a:ext cx="49741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BBFF5648-5336-48AD-AE05-78FA34C01D7F}"/>
                  </a:ext>
                </a:extLst>
              </p:cNvPr>
              <p:cNvSpPr txBox="1"/>
              <p:nvPr/>
            </p:nvSpPr>
            <p:spPr>
              <a:xfrm>
                <a:off x="454555" y="3774354"/>
                <a:ext cx="18336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fr-FR" sz="40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∪{∗}</m:t>
                      </m:r>
                    </m:oMath>
                  </m:oMathPara>
                </a14:m>
                <a:endParaRPr lang="fr-FR" sz="4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BBFF5648-5336-48AD-AE05-78FA34C01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55" y="3774354"/>
                <a:ext cx="183363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ZoneTexte 58">
            <a:extLst>
              <a:ext uri="{FF2B5EF4-FFF2-40B4-BE49-F238E27FC236}">
                <a16:creationId xmlns:a16="http://schemas.microsoft.com/office/drawing/2014/main" id="{280F7064-B033-4862-9154-5AFECF56E8CD}"/>
              </a:ext>
            </a:extLst>
          </p:cNvPr>
          <p:cNvSpPr txBox="1"/>
          <p:nvPr/>
        </p:nvSpPr>
        <p:spPr>
          <a:xfrm>
            <a:off x="6587077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2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6" grpId="0"/>
      <p:bldP spid="68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049F06AE-DAC4-4563-8961-8DDEF0E34DB1}"/>
              </a:ext>
            </a:extLst>
          </p:cNvPr>
          <p:cNvCxnSpPr>
            <a:cxnSpLocks/>
          </p:cNvCxnSpPr>
          <p:nvPr/>
        </p:nvCxnSpPr>
        <p:spPr>
          <a:xfrm>
            <a:off x="3613797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C3D57BD6-8E03-4317-BBB8-CD0DA965A956}"/>
              </a:ext>
            </a:extLst>
          </p:cNvPr>
          <p:cNvCxnSpPr>
            <a:cxnSpLocks/>
          </p:cNvCxnSpPr>
          <p:nvPr/>
        </p:nvCxnSpPr>
        <p:spPr>
          <a:xfrm>
            <a:off x="4128173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4C8C149-D97E-4768-9049-987367877B0A}"/>
              </a:ext>
            </a:extLst>
          </p:cNvPr>
          <p:cNvCxnSpPr>
            <a:cxnSpLocks/>
          </p:cNvCxnSpPr>
          <p:nvPr/>
        </p:nvCxnSpPr>
        <p:spPr>
          <a:xfrm>
            <a:off x="4654254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CCF2731-4DAD-4692-AE23-5075CB69B98A}"/>
              </a:ext>
            </a:extLst>
          </p:cNvPr>
          <p:cNvCxnSpPr>
            <a:cxnSpLocks/>
          </p:cNvCxnSpPr>
          <p:nvPr/>
        </p:nvCxnSpPr>
        <p:spPr>
          <a:xfrm>
            <a:off x="5180335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C373F0F-2B31-4E98-828B-7310DE08EBCC}"/>
              </a:ext>
            </a:extLst>
          </p:cNvPr>
          <p:cNvCxnSpPr>
            <a:cxnSpLocks/>
          </p:cNvCxnSpPr>
          <p:nvPr/>
        </p:nvCxnSpPr>
        <p:spPr>
          <a:xfrm>
            <a:off x="5706416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351EEB85-A945-4C41-8AEA-B6E23721763B}"/>
              </a:ext>
            </a:extLst>
          </p:cNvPr>
          <p:cNvCxnSpPr>
            <a:cxnSpLocks/>
          </p:cNvCxnSpPr>
          <p:nvPr/>
        </p:nvCxnSpPr>
        <p:spPr>
          <a:xfrm>
            <a:off x="6232497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FD93605-D69A-4FF1-AC7F-A2F1774B1516}"/>
              </a:ext>
            </a:extLst>
          </p:cNvPr>
          <p:cNvCxnSpPr>
            <a:cxnSpLocks/>
          </p:cNvCxnSpPr>
          <p:nvPr/>
        </p:nvCxnSpPr>
        <p:spPr>
          <a:xfrm>
            <a:off x="6758578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17AA37C8-9F98-48CB-97BE-6AAACEA11A00}"/>
              </a:ext>
            </a:extLst>
          </p:cNvPr>
          <p:cNvCxnSpPr>
            <a:cxnSpLocks/>
          </p:cNvCxnSpPr>
          <p:nvPr/>
        </p:nvCxnSpPr>
        <p:spPr>
          <a:xfrm>
            <a:off x="7284659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3558489F-E7DD-4F80-ABC7-70B49B939220}"/>
              </a:ext>
            </a:extLst>
          </p:cNvPr>
          <p:cNvCxnSpPr>
            <a:cxnSpLocks/>
          </p:cNvCxnSpPr>
          <p:nvPr/>
        </p:nvCxnSpPr>
        <p:spPr>
          <a:xfrm>
            <a:off x="7810740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C993E9D-7561-4AE9-B13D-7B93921305A7}"/>
              </a:ext>
            </a:extLst>
          </p:cNvPr>
          <p:cNvCxnSpPr>
            <a:cxnSpLocks/>
          </p:cNvCxnSpPr>
          <p:nvPr/>
        </p:nvCxnSpPr>
        <p:spPr>
          <a:xfrm>
            <a:off x="8336821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3097B40D-E20E-4BB4-A635-9948B3472FFE}"/>
              </a:ext>
            </a:extLst>
          </p:cNvPr>
          <p:cNvCxnSpPr>
            <a:cxnSpLocks/>
          </p:cNvCxnSpPr>
          <p:nvPr/>
        </p:nvCxnSpPr>
        <p:spPr>
          <a:xfrm>
            <a:off x="8862902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B0EEC2D6-0924-4E6E-BA46-A54D9C959136}"/>
              </a:ext>
            </a:extLst>
          </p:cNvPr>
          <p:cNvCxnSpPr>
            <a:cxnSpLocks/>
          </p:cNvCxnSpPr>
          <p:nvPr/>
        </p:nvCxnSpPr>
        <p:spPr>
          <a:xfrm>
            <a:off x="9400686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98748B6-75B9-48EE-8755-C3844B2AA3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∪{∗}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98748B6-75B9-48EE-8755-C3844B2AA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F5EC038-15AB-4D94-8C9B-025E905257EF}"/>
              </a:ext>
            </a:extLst>
          </p:cNvPr>
          <p:cNvCxnSpPr>
            <a:cxnSpLocks/>
          </p:cNvCxnSpPr>
          <p:nvPr/>
        </p:nvCxnSpPr>
        <p:spPr>
          <a:xfrm flipH="1" flipV="1">
            <a:off x="3613882" y="2660179"/>
            <a:ext cx="64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5E31688-9C36-4B44-9648-8600440CA9F3}"/>
              </a:ext>
            </a:extLst>
          </p:cNvPr>
          <p:cNvSpPr txBox="1"/>
          <p:nvPr/>
        </p:nvSpPr>
        <p:spPr>
          <a:xfrm>
            <a:off x="3457167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7D863E-E72B-4740-BEF3-BE61ABCE02E1}"/>
              </a:ext>
            </a:extLst>
          </p:cNvPr>
          <p:cNvSpPr txBox="1"/>
          <p:nvPr/>
        </p:nvSpPr>
        <p:spPr>
          <a:xfrm>
            <a:off x="3983659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FC64BB-BC63-498A-9F01-AA9A91B03D03}"/>
              </a:ext>
            </a:extLst>
          </p:cNvPr>
          <p:cNvSpPr txBox="1"/>
          <p:nvPr/>
        </p:nvSpPr>
        <p:spPr>
          <a:xfrm>
            <a:off x="4510151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99711-2EE9-414A-AE87-7A480861DF13}"/>
              </a:ext>
            </a:extLst>
          </p:cNvPr>
          <p:cNvSpPr txBox="1"/>
          <p:nvPr/>
        </p:nvSpPr>
        <p:spPr>
          <a:xfrm>
            <a:off x="8651157" y="218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2D73D5-4A3D-4DBF-B190-551B88F3EFD5}"/>
              </a:ext>
            </a:extLst>
          </p:cNvPr>
          <p:cNvSpPr txBox="1"/>
          <p:nvPr/>
        </p:nvSpPr>
        <p:spPr>
          <a:xfrm>
            <a:off x="8195592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506267-C0DF-405B-A591-E295665B741D}"/>
              </a:ext>
            </a:extLst>
          </p:cNvPr>
          <p:cNvSpPr txBox="1"/>
          <p:nvPr/>
        </p:nvSpPr>
        <p:spPr>
          <a:xfrm>
            <a:off x="9185546" y="218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C41052-16B0-4B08-AB9C-EE56E78FBF5D}"/>
              </a:ext>
            </a:extLst>
          </p:cNvPr>
          <p:cNvSpPr txBox="1"/>
          <p:nvPr/>
        </p:nvSpPr>
        <p:spPr>
          <a:xfrm>
            <a:off x="5036643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BFC4A7-0B26-4F7C-A061-6A8228082660}"/>
              </a:ext>
            </a:extLst>
          </p:cNvPr>
          <p:cNvSpPr txBox="1"/>
          <p:nvPr/>
        </p:nvSpPr>
        <p:spPr>
          <a:xfrm>
            <a:off x="5563135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9511D8D-2496-4DBF-9BB3-E21210E3C9F7}"/>
              </a:ext>
            </a:extLst>
          </p:cNvPr>
          <p:cNvSpPr txBox="1"/>
          <p:nvPr/>
        </p:nvSpPr>
        <p:spPr>
          <a:xfrm>
            <a:off x="6089627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2DD6A-C503-42AF-AD07-747E66F1E3EC}"/>
              </a:ext>
            </a:extLst>
          </p:cNvPr>
          <p:cNvSpPr txBox="1"/>
          <p:nvPr/>
        </p:nvSpPr>
        <p:spPr>
          <a:xfrm>
            <a:off x="7669103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61468B-EF32-4F55-A20C-5077C818EA9B}"/>
              </a:ext>
            </a:extLst>
          </p:cNvPr>
          <p:cNvSpPr txBox="1"/>
          <p:nvPr/>
        </p:nvSpPr>
        <p:spPr>
          <a:xfrm>
            <a:off x="7142611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DB6F5DC-614D-4922-886E-083E0E5AA572}"/>
              </a:ext>
            </a:extLst>
          </p:cNvPr>
          <p:cNvSpPr txBox="1"/>
          <p:nvPr/>
        </p:nvSpPr>
        <p:spPr>
          <a:xfrm>
            <a:off x="6616119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AD83C2D-AC77-42A3-854E-A2B9053A6CF0}"/>
              </a:ext>
            </a:extLst>
          </p:cNvPr>
          <p:cNvSpPr/>
          <p:nvPr/>
        </p:nvSpPr>
        <p:spPr>
          <a:xfrm>
            <a:off x="4036282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1C3AAAF-2F2D-4E84-9D6E-EE5AC17FD7C8}"/>
              </a:ext>
            </a:extLst>
          </p:cNvPr>
          <p:cNvSpPr/>
          <p:nvPr/>
        </p:nvSpPr>
        <p:spPr>
          <a:xfrm>
            <a:off x="4562363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EA936F5-557A-4921-A537-D8F9A2DC916D}"/>
              </a:ext>
            </a:extLst>
          </p:cNvPr>
          <p:cNvSpPr/>
          <p:nvPr/>
        </p:nvSpPr>
        <p:spPr>
          <a:xfrm>
            <a:off x="5088444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726DB6-E543-4D58-A0BB-C5315A1ACAFE}"/>
              </a:ext>
            </a:extLst>
          </p:cNvPr>
          <p:cNvSpPr/>
          <p:nvPr/>
        </p:nvSpPr>
        <p:spPr>
          <a:xfrm>
            <a:off x="5614525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6720ABF-23C8-4432-B31B-68B88E5E5F91}"/>
              </a:ext>
            </a:extLst>
          </p:cNvPr>
          <p:cNvSpPr/>
          <p:nvPr/>
        </p:nvSpPr>
        <p:spPr>
          <a:xfrm>
            <a:off x="6140606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D1DE7FE-38E8-4A4B-A98C-EF7E18A06506}"/>
              </a:ext>
            </a:extLst>
          </p:cNvPr>
          <p:cNvSpPr/>
          <p:nvPr/>
        </p:nvSpPr>
        <p:spPr>
          <a:xfrm>
            <a:off x="6666687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05AD7D-9190-4F4E-AE68-652AA1429C1D}"/>
              </a:ext>
            </a:extLst>
          </p:cNvPr>
          <p:cNvSpPr/>
          <p:nvPr/>
        </p:nvSpPr>
        <p:spPr>
          <a:xfrm>
            <a:off x="7192768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0E8DB9E-9505-4BD6-99DE-4FEC60563E27}"/>
              </a:ext>
            </a:extLst>
          </p:cNvPr>
          <p:cNvSpPr/>
          <p:nvPr/>
        </p:nvSpPr>
        <p:spPr>
          <a:xfrm>
            <a:off x="7718849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F869A17-5028-4DD4-A63E-81F6B256EE43}"/>
              </a:ext>
            </a:extLst>
          </p:cNvPr>
          <p:cNvSpPr/>
          <p:nvPr/>
        </p:nvSpPr>
        <p:spPr>
          <a:xfrm>
            <a:off x="8244930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E710956-DF12-4036-9ABA-1A90B3504736}"/>
              </a:ext>
            </a:extLst>
          </p:cNvPr>
          <p:cNvSpPr/>
          <p:nvPr/>
        </p:nvSpPr>
        <p:spPr>
          <a:xfrm>
            <a:off x="8771011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6300504-BCFD-4F83-B736-F3F90FE0402B}"/>
              </a:ext>
            </a:extLst>
          </p:cNvPr>
          <p:cNvSpPr/>
          <p:nvPr/>
        </p:nvSpPr>
        <p:spPr>
          <a:xfrm>
            <a:off x="9297090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339E601-6D8A-45C3-B37D-8261E4B71561}"/>
              </a:ext>
            </a:extLst>
          </p:cNvPr>
          <p:cNvSpPr/>
          <p:nvPr/>
        </p:nvSpPr>
        <p:spPr>
          <a:xfrm>
            <a:off x="3510201" y="2562369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17F0D36-DCC5-4E3C-97DC-DD34E87F44CA}"/>
              </a:ext>
            </a:extLst>
          </p:cNvPr>
          <p:cNvCxnSpPr>
            <a:cxnSpLocks/>
          </p:cNvCxnSpPr>
          <p:nvPr/>
        </p:nvCxnSpPr>
        <p:spPr>
          <a:xfrm flipH="1" flipV="1">
            <a:off x="3174657" y="4128298"/>
            <a:ext cx="6919228" cy="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E15B362-7AD1-4FB4-AA40-AAC32E72EFF5}"/>
              </a:ext>
            </a:extLst>
          </p:cNvPr>
          <p:cNvSpPr txBox="1"/>
          <p:nvPr/>
        </p:nvSpPr>
        <p:spPr>
          <a:xfrm>
            <a:off x="3457167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DED5DC3-6F9D-4CA3-9612-7FD13A96232A}"/>
              </a:ext>
            </a:extLst>
          </p:cNvPr>
          <p:cNvSpPr txBox="1"/>
          <p:nvPr/>
        </p:nvSpPr>
        <p:spPr>
          <a:xfrm>
            <a:off x="3980683" y="4239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2EBC93A-7DDA-413E-B4F2-3F0E11CCE117}"/>
              </a:ext>
            </a:extLst>
          </p:cNvPr>
          <p:cNvSpPr txBox="1"/>
          <p:nvPr/>
        </p:nvSpPr>
        <p:spPr>
          <a:xfrm>
            <a:off x="4510151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6E2FA05-A460-44A5-89DF-6832891FDD4E}"/>
              </a:ext>
            </a:extLst>
          </p:cNvPr>
          <p:cNvSpPr txBox="1"/>
          <p:nvPr/>
        </p:nvSpPr>
        <p:spPr>
          <a:xfrm>
            <a:off x="8651157" y="42389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2B1C141-8F7F-48C5-9E8E-40B1DC80DC43}"/>
              </a:ext>
            </a:extLst>
          </p:cNvPr>
          <p:cNvSpPr txBox="1"/>
          <p:nvPr/>
        </p:nvSpPr>
        <p:spPr>
          <a:xfrm>
            <a:off x="8195592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BDB48C4-0570-49EB-88A2-B387E82C6F1D}"/>
              </a:ext>
            </a:extLst>
          </p:cNvPr>
          <p:cNvSpPr txBox="1"/>
          <p:nvPr/>
        </p:nvSpPr>
        <p:spPr>
          <a:xfrm>
            <a:off x="9185546" y="42389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B8CCE05-391C-472E-960D-47E91D9505C4}"/>
              </a:ext>
            </a:extLst>
          </p:cNvPr>
          <p:cNvSpPr txBox="1"/>
          <p:nvPr/>
        </p:nvSpPr>
        <p:spPr>
          <a:xfrm>
            <a:off x="5036643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5A57033-8ACA-4256-B2E4-5929FDEF9EE4}"/>
              </a:ext>
            </a:extLst>
          </p:cNvPr>
          <p:cNvSpPr txBox="1"/>
          <p:nvPr/>
        </p:nvSpPr>
        <p:spPr>
          <a:xfrm>
            <a:off x="5563135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4939BCE-E065-4465-B16B-1DC4717C09DE}"/>
              </a:ext>
            </a:extLst>
          </p:cNvPr>
          <p:cNvSpPr txBox="1"/>
          <p:nvPr/>
        </p:nvSpPr>
        <p:spPr>
          <a:xfrm>
            <a:off x="6089627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6F169D2-8C79-4E4A-B1B1-A3E7884D30BA}"/>
              </a:ext>
            </a:extLst>
          </p:cNvPr>
          <p:cNvSpPr txBox="1"/>
          <p:nvPr/>
        </p:nvSpPr>
        <p:spPr>
          <a:xfrm>
            <a:off x="7669103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A367523-7DF3-47C0-80A5-12042001C3E5}"/>
              </a:ext>
            </a:extLst>
          </p:cNvPr>
          <p:cNvSpPr txBox="1"/>
          <p:nvPr/>
        </p:nvSpPr>
        <p:spPr>
          <a:xfrm>
            <a:off x="7142611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EBFF917-5DE6-4B8C-B8B6-CFAA47535734}"/>
              </a:ext>
            </a:extLst>
          </p:cNvPr>
          <p:cNvSpPr txBox="1"/>
          <p:nvPr/>
        </p:nvSpPr>
        <p:spPr>
          <a:xfrm>
            <a:off x="6616119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8A5E8B3-1310-4FB0-BC78-597D122EA09C}"/>
              </a:ext>
            </a:extLst>
          </p:cNvPr>
          <p:cNvSpPr/>
          <p:nvPr/>
        </p:nvSpPr>
        <p:spPr>
          <a:xfrm>
            <a:off x="4036282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6FF9357-E65B-4247-981B-077FA4614C68}"/>
              </a:ext>
            </a:extLst>
          </p:cNvPr>
          <p:cNvSpPr/>
          <p:nvPr/>
        </p:nvSpPr>
        <p:spPr>
          <a:xfrm>
            <a:off x="4562363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DCB1927-5F62-4643-A36F-C2F076EBF1BC}"/>
              </a:ext>
            </a:extLst>
          </p:cNvPr>
          <p:cNvSpPr/>
          <p:nvPr/>
        </p:nvSpPr>
        <p:spPr>
          <a:xfrm>
            <a:off x="5088444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D88627C-D700-4AC0-AF09-0CAA4F7341D9}"/>
              </a:ext>
            </a:extLst>
          </p:cNvPr>
          <p:cNvSpPr/>
          <p:nvPr/>
        </p:nvSpPr>
        <p:spPr>
          <a:xfrm>
            <a:off x="5614525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4210DB7-CDF8-4D4E-84F2-7AFF3834ED9D}"/>
              </a:ext>
            </a:extLst>
          </p:cNvPr>
          <p:cNvSpPr/>
          <p:nvPr/>
        </p:nvSpPr>
        <p:spPr>
          <a:xfrm>
            <a:off x="6140606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37D1092-CA9F-4A84-8ADE-5A38FB2C6B5F}"/>
              </a:ext>
            </a:extLst>
          </p:cNvPr>
          <p:cNvSpPr/>
          <p:nvPr/>
        </p:nvSpPr>
        <p:spPr>
          <a:xfrm>
            <a:off x="6666687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30D3656-FCC5-435C-8571-EEC0E56CB1A8}"/>
              </a:ext>
            </a:extLst>
          </p:cNvPr>
          <p:cNvSpPr/>
          <p:nvPr/>
        </p:nvSpPr>
        <p:spPr>
          <a:xfrm>
            <a:off x="7192768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0681EE7-7C59-412F-A78A-6CFF052A16E6}"/>
              </a:ext>
            </a:extLst>
          </p:cNvPr>
          <p:cNvSpPr/>
          <p:nvPr/>
        </p:nvSpPr>
        <p:spPr>
          <a:xfrm>
            <a:off x="7718849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E816F42-75FF-411D-A38E-21C0C805A4F3}"/>
              </a:ext>
            </a:extLst>
          </p:cNvPr>
          <p:cNvSpPr/>
          <p:nvPr/>
        </p:nvSpPr>
        <p:spPr>
          <a:xfrm>
            <a:off x="8244930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5B5970B7-7FDB-41F3-9C21-FF0C0F5C2C3C}"/>
              </a:ext>
            </a:extLst>
          </p:cNvPr>
          <p:cNvSpPr/>
          <p:nvPr/>
        </p:nvSpPr>
        <p:spPr>
          <a:xfrm>
            <a:off x="8771011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149A628-55FC-43EA-ABBD-845ED6902994}"/>
              </a:ext>
            </a:extLst>
          </p:cNvPr>
          <p:cNvSpPr/>
          <p:nvPr/>
        </p:nvSpPr>
        <p:spPr>
          <a:xfrm>
            <a:off x="9297090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266BCBE-2700-4EB6-991A-E25A8B11C649}"/>
              </a:ext>
            </a:extLst>
          </p:cNvPr>
          <p:cNvSpPr/>
          <p:nvPr/>
        </p:nvSpPr>
        <p:spPr>
          <a:xfrm>
            <a:off x="3510201" y="4030489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95BD34B-B87C-40B4-BB7F-8E71CFD804F2}"/>
              </a:ext>
            </a:extLst>
          </p:cNvPr>
          <p:cNvSpPr/>
          <p:nvPr/>
        </p:nvSpPr>
        <p:spPr>
          <a:xfrm>
            <a:off x="2984120" y="4030489"/>
            <a:ext cx="195617" cy="1956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7C30DA76-9BF3-4C00-BD26-7B971BB60724}"/>
                  </a:ext>
                </a:extLst>
              </p:cNvPr>
              <p:cNvSpPr txBox="1"/>
              <p:nvPr/>
            </p:nvSpPr>
            <p:spPr>
              <a:xfrm>
                <a:off x="2906400" y="4226106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7C30DA76-9BF3-4C00-BD26-7B971BB60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00" y="4226106"/>
                <a:ext cx="3497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1AE8B27-B5EF-4BE4-B411-F6E8DC1BDE06}"/>
                  </a:ext>
                </a:extLst>
              </p:cNvPr>
              <p:cNvSpPr txBox="1"/>
              <p:nvPr/>
            </p:nvSpPr>
            <p:spPr>
              <a:xfrm>
                <a:off x="1104076" y="2306234"/>
                <a:ext cx="49741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1AE8B27-B5EF-4BE4-B411-F6E8DC1BD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76" y="2306234"/>
                <a:ext cx="49741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BBFF5648-5336-48AD-AE05-78FA34C01D7F}"/>
                  </a:ext>
                </a:extLst>
              </p:cNvPr>
              <p:cNvSpPr txBox="1"/>
              <p:nvPr/>
            </p:nvSpPr>
            <p:spPr>
              <a:xfrm>
                <a:off x="454555" y="3774354"/>
                <a:ext cx="18336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fr-FR" sz="40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∪{∗}</m:t>
                      </m:r>
                    </m:oMath>
                  </m:oMathPara>
                </a14:m>
                <a:endParaRPr lang="fr-FR" sz="4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BBFF5648-5336-48AD-AE05-78FA34C01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55" y="3774354"/>
                <a:ext cx="183363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ZoneTexte 78">
            <a:extLst>
              <a:ext uri="{FF2B5EF4-FFF2-40B4-BE49-F238E27FC236}">
                <a16:creationId xmlns:a16="http://schemas.microsoft.com/office/drawing/2014/main" id="{015CED48-028E-4743-9784-46080F03FA30}"/>
              </a:ext>
            </a:extLst>
          </p:cNvPr>
          <p:cNvSpPr txBox="1"/>
          <p:nvPr/>
        </p:nvSpPr>
        <p:spPr>
          <a:xfrm rot="16200000">
            <a:off x="970766" y="2882289"/>
            <a:ext cx="567784" cy="1015663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&gt;</a:t>
            </a:r>
            <a:endParaRPr lang="fr-FR" sz="3200" b="1" dirty="0">
              <a:solidFill>
                <a:srgbClr val="C00000"/>
              </a:solidFill>
            </a:endParaRP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0F3CEF96-501B-4532-B8C2-5D0B46586CC5}"/>
              </a:ext>
            </a:extLst>
          </p:cNvPr>
          <p:cNvCxnSpPr>
            <a:cxnSpLocks/>
          </p:cNvCxnSpPr>
          <p:nvPr/>
        </p:nvCxnSpPr>
        <p:spPr>
          <a:xfrm>
            <a:off x="1468313" y="3246120"/>
            <a:ext cx="116840" cy="257577"/>
          </a:xfrm>
          <a:prstGeom prst="line">
            <a:avLst/>
          </a:prstGeom>
          <a:ln w="76200" cap="rnd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8FF2EE70-6638-4F08-B33F-22755794CAD3}"/>
              </a:ext>
            </a:extLst>
          </p:cNvPr>
          <p:cNvSpPr txBox="1"/>
          <p:nvPr/>
        </p:nvSpPr>
        <p:spPr>
          <a:xfrm>
            <a:off x="6587066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740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9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9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9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0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0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0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0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0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2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2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3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3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3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4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75 -0.0007 " pathEditMode="relative" ptsTypes="AA">
                                      <p:cBhvr>
                                        <p:cTn id="14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6" grpId="0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049F06AE-DAC4-4563-8961-8DDEF0E34DB1}"/>
              </a:ext>
            </a:extLst>
          </p:cNvPr>
          <p:cNvCxnSpPr>
            <a:cxnSpLocks/>
          </p:cNvCxnSpPr>
          <p:nvPr/>
        </p:nvCxnSpPr>
        <p:spPr>
          <a:xfrm>
            <a:off x="3613797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C3D57BD6-8E03-4317-BBB8-CD0DA965A956}"/>
              </a:ext>
            </a:extLst>
          </p:cNvPr>
          <p:cNvCxnSpPr>
            <a:cxnSpLocks/>
          </p:cNvCxnSpPr>
          <p:nvPr/>
        </p:nvCxnSpPr>
        <p:spPr>
          <a:xfrm>
            <a:off x="4128173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4C8C149-D97E-4768-9049-987367877B0A}"/>
              </a:ext>
            </a:extLst>
          </p:cNvPr>
          <p:cNvCxnSpPr>
            <a:cxnSpLocks/>
          </p:cNvCxnSpPr>
          <p:nvPr/>
        </p:nvCxnSpPr>
        <p:spPr>
          <a:xfrm>
            <a:off x="4654254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CCF2731-4DAD-4692-AE23-5075CB69B98A}"/>
              </a:ext>
            </a:extLst>
          </p:cNvPr>
          <p:cNvCxnSpPr>
            <a:cxnSpLocks/>
          </p:cNvCxnSpPr>
          <p:nvPr/>
        </p:nvCxnSpPr>
        <p:spPr>
          <a:xfrm>
            <a:off x="5180335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C373F0F-2B31-4E98-828B-7310DE08EBCC}"/>
              </a:ext>
            </a:extLst>
          </p:cNvPr>
          <p:cNvCxnSpPr>
            <a:cxnSpLocks/>
          </p:cNvCxnSpPr>
          <p:nvPr/>
        </p:nvCxnSpPr>
        <p:spPr>
          <a:xfrm>
            <a:off x="5706416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351EEB85-A945-4C41-8AEA-B6E23721763B}"/>
              </a:ext>
            </a:extLst>
          </p:cNvPr>
          <p:cNvCxnSpPr>
            <a:cxnSpLocks/>
          </p:cNvCxnSpPr>
          <p:nvPr/>
        </p:nvCxnSpPr>
        <p:spPr>
          <a:xfrm>
            <a:off x="6232497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FD93605-D69A-4FF1-AC7F-A2F1774B1516}"/>
              </a:ext>
            </a:extLst>
          </p:cNvPr>
          <p:cNvCxnSpPr>
            <a:cxnSpLocks/>
          </p:cNvCxnSpPr>
          <p:nvPr/>
        </p:nvCxnSpPr>
        <p:spPr>
          <a:xfrm>
            <a:off x="6758578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17AA37C8-9F98-48CB-97BE-6AAACEA11A00}"/>
              </a:ext>
            </a:extLst>
          </p:cNvPr>
          <p:cNvCxnSpPr>
            <a:cxnSpLocks/>
          </p:cNvCxnSpPr>
          <p:nvPr/>
        </p:nvCxnSpPr>
        <p:spPr>
          <a:xfrm>
            <a:off x="7284659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3558489F-E7DD-4F80-ABC7-70B49B939220}"/>
              </a:ext>
            </a:extLst>
          </p:cNvPr>
          <p:cNvCxnSpPr>
            <a:cxnSpLocks/>
          </p:cNvCxnSpPr>
          <p:nvPr/>
        </p:nvCxnSpPr>
        <p:spPr>
          <a:xfrm>
            <a:off x="7810740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C993E9D-7561-4AE9-B13D-7B93921305A7}"/>
              </a:ext>
            </a:extLst>
          </p:cNvPr>
          <p:cNvCxnSpPr>
            <a:cxnSpLocks/>
          </p:cNvCxnSpPr>
          <p:nvPr/>
        </p:nvCxnSpPr>
        <p:spPr>
          <a:xfrm>
            <a:off x="8336821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3097B40D-E20E-4BB4-A635-9948B3472FFE}"/>
              </a:ext>
            </a:extLst>
          </p:cNvPr>
          <p:cNvCxnSpPr>
            <a:cxnSpLocks/>
          </p:cNvCxnSpPr>
          <p:nvPr/>
        </p:nvCxnSpPr>
        <p:spPr>
          <a:xfrm>
            <a:off x="8862902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B0EEC2D6-0924-4E6E-BA46-A54D9C959136}"/>
              </a:ext>
            </a:extLst>
          </p:cNvPr>
          <p:cNvCxnSpPr>
            <a:cxnSpLocks/>
          </p:cNvCxnSpPr>
          <p:nvPr/>
        </p:nvCxnSpPr>
        <p:spPr>
          <a:xfrm>
            <a:off x="9400686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98748B6-75B9-48EE-8755-C3844B2AA3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∪{∗}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98748B6-75B9-48EE-8755-C3844B2AA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F5EC038-15AB-4D94-8C9B-025E905257EF}"/>
              </a:ext>
            </a:extLst>
          </p:cNvPr>
          <p:cNvCxnSpPr>
            <a:cxnSpLocks/>
          </p:cNvCxnSpPr>
          <p:nvPr/>
        </p:nvCxnSpPr>
        <p:spPr>
          <a:xfrm flipH="1" flipV="1">
            <a:off x="3613882" y="2660179"/>
            <a:ext cx="64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5E31688-9C36-4B44-9648-8600440CA9F3}"/>
              </a:ext>
            </a:extLst>
          </p:cNvPr>
          <p:cNvSpPr txBox="1"/>
          <p:nvPr/>
        </p:nvSpPr>
        <p:spPr>
          <a:xfrm>
            <a:off x="3457167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7D863E-E72B-4740-BEF3-BE61ABCE02E1}"/>
              </a:ext>
            </a:extLst>
          </p:cNvPr>
          <p:cNvSpPr txBox="1"/>
          <p:nvPr/>
        </p:nvSpPr>
        <p:spPr>
          <a:xfrm>
            <a:off x="3983659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FC64BB-BC63-498A-9F01-AA9A91B03D03}"/>
              </a:ext>
            </a:extLst>
          </p:cNvPr>
          <p:cNvSpPr txBox="1"/>
          <p:nvPr/>
        </p:nvSpPr>
        <p:spPr>
          <a:xfrm>
            <a:off x="4510151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99711-2EE9-414A-AE87-7A480861DF13}"/>
              </a:ext>
            </a:extLst>
          </p:cNvPr>
          <p:cNvSpPr txBox="1"/>
          <p:nvPr/>
        </p:nvSpPr>
        <p:spPr>
          <a:xfrm>
            <a:off x="8651157" y="218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2D73D5-4A3D-4DBF-B190-551B88F3EFD5}"/>
              </a:ext>
            </a:extLst>
          </p:cNvPr>
          <p:cNvSpPr txBox="1"/>
          <p:nvPr/>
        </p:nvSpPr>
        <p:spPr>
          <a:xfrm>
            <a:off x="8195592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506267-C0DF-405B-A591-E295665B741D}"/>
              </a:ext>
            </a:extLst>
          </p:cNvPr>
          <p:cNvSpPr txBox="1"/>
          <p:nvPr/>
        </p:nvSpPr>
        <p:spPr>
          <a:xfrm>
            <a:off x="9185546" y="218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C41052-16B0-4B08-AB9C-EE56E78FBF5D}"/>
              </a:ext>
            </a:extLst>
          </p:cNvPr>
          <p:cNvSpPr txBox="1"/>
          <p:nvPr/>
        </p:nvSpPr>
        <p:spPr>
          <a:xfrm>
            <a:off x="5036643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BFC4A7-0B26-4F7C-A061-6A8228082660}"/>
              </a:ext>
            </a:extLst>
          </p:cNvPr>
          <p:cNvSpPr txBox="1"/>
          <p:nvPr/>
        </p:nvSpPr>
        <p:spPr>
          <a:xfrm>
            <a:off x="5563135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9511D8D-2496-4DBF-9BB3-E21210E3C9F7}"/>
              </a:ext>
            </a:extLst>
          </p:cNvPr>
          <p:cNvSpPr txBox="1"/>
          <p:nvPr/>
        </p:nvSpPr>
        <p:spPr>
          <a:xfrm>
            <a:off x="6089627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2DD6A-C503-42AF-AD07-747E66F1E3EC}"/>
              </a:ext>
            </a:extLst>
          </p:cNvPr>
          <p:cNvSpPr txBox="1"/>
          <p:nvPr/>
        </p:nvSpPr>
        <p:spPr>
          <a:xfrm>
            <a:off x="7669103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61468B-EF32-4F55-A20C-5077C818EA9B}"/>
              </a:ext>
            </a:extLst>
          </p:cNvPr>
          <p:cNvSpPr txBox="1"/>
          <p:nvPr/>
        </p:nvSpPr>
        <p:spPr>
          <a:xfrm>
            <a:off x="7142611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DB6F5DC-614D-4922-886E-083E0E5AA572}"/>
              </a:ext>
            </a:extLst>
          </p:cNvPr>
          <p:cNvSpPr txBox="1"/>
          <p:nvPr/>
        </p:nvSpPr>
        <p:spPr>
          <a:xfrm>
            <a:off x="6616119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AD83C2D-AC77-42A3-854E-A2B9053A6CF0}"/>
              </a:ext>
            </a:extLst>
          </p:cNvPr>
          <p:cNvSpPr/>
          <p:nvPr/>
        </p:nvSpPr>
        <p:spPr>
          <a:xfrm>
            <a:off x="4036282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1C3AAAF-2F2D-4E84-9D6E-EE5AC17FD7C8}"/>
              </a:ext>
            </a:extLst>
          </p:cNvPr>
          <p:cNvSpPr/>
          <p:nvPr/>
        </p:nvSpPr>
        <p:spPr>
          <a:xfrm>
            <a:off x="4562363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EA936F5-557A-4921-A537-D8F9A2DC916D}"/>
              </a:ext>
            </a:extLst>
          </p:cNvPr>
          <p:cNvSpPr/>
          <p:nvPr/>
        </p:nvSpPr>
        <p:spPr>
          <a:xfrm>
            <a:off x="5088444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726DB6-E543-4D58-A0BB-C5315A1ACAFE}"/>
              </a:ext>
            </a:extLst>
          </p:cNvPr>
          <p:cNvSpPr/>
          <p:nvPr/>
        </p:nvSpPr>
        <p:spPr>
          <a:xfrm>
            <a:off x="5614525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6720ABF-23C8-4432-B31B-68B88E5E5F91}"/>
              </a:ext>
            </a:extLst>
          </p:cNvPr>
          <p:cNvSpPr/>
          <p:nvPr/>
        </p:nvSpPr>
        <p:spPr>
          <a:xfrm>
            <a:off x="6140606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D1DE7FE-38E8-4A4B-A98C-EF7E18A06506}"/>
              </a:ext>
            </a:extLst>
          </p:cNvPr>
          <p:cNvSpPr/>
          <p:nvPr/>
        </p:nvSpPr>
        <p:spPr>
          <a:xfrm>
            <a:off x="6666687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05AD7D-9190-4F4E-AE68-652AA1429C1D}"/>
              </a:ext>
            </a:extLst>
          </p:cNvPr>
          <p:cNvSpPr/>
          <p:nvPr/>
        </p:nvSpPr>
        <p:spPr>
          <a:xfrm>
            <a:off x="7192768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0E8DB9E-9505-4BD6-99DE-4FEC60563E27}"/>
              </a:ext>
            </a:extLst>
          </p:cNvPr>
          <p:cNvSpPr/>
          <p:nvPr/>
        </p:nvSpPr>
        <p:spPr>
          <a:xfrm>
            <a:off x="7718849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F869A17-5028-4DD4-A63E-81F6B256EE43}"/>
              </a:ext>
            </a:extLst>
          </p:cNvPr>
          <p:cNvSpPr/>
          <p:nvPr/>
        </p:nvSpPr>
        <p:spPr>
          <a:xfrm>
            <a:off x="8244930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E710956-DF12-4036-9ABA-1A90B3504736}"/>
              </a:ext>
            </a:extLst>
          </p:cNvPr>
          <p:cNvSpPr/>
          <p:nvPr/>
        </p:nvSpPr>
        <p:spPr>
          <a:xfrm>
            <a:off x="8771011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6300504-BCFD-4F83-B736-F3F90FE0402B}"/>
              </a:ext>
            </a:extLst>
          </p:cNvPr>
          <p:cNvSpPr/>
          <p:nvPr/>
        </p:nvSpPr>
        <p:spPr>
          <a:xfrm>
            <a:off x="9297090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339E601-6D8A-45C3-B37D-8261E4B71561}"/>
              </a:ext>
            </a:extLst>
          </p:cNvPr>
          <p:cNvSpPr/>
          <p:nvPr/>
        </p:nvSpPr>
        <p:spPr>
          <a:xfrm>
            <a:off x="3510201" y="2562369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17F0D36-DCC5-4E3C-97DC-DD34E87F44CA}"/>
              </a:ext>
            </a:extLst>
          </p:cNvPr>
          <p:cNvCxnSpPr>
            <a:cxnSpLocks/>
          </p:cNvCxnSpPr>
          <p:nvPr/>
        </p:nvCxnSpPr>
        <p:spPr>
          <a:xfrm flipH="1">
            <a:off x="3637646" y="4128298"/>
            <a:ext cx="6912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E15B362-7AD1-4FB4-AA40-AAC32E72EFF5}"/>
              </a:ext>
            </a:extLst>
          </p:cNvPr>
          <p:cNvSpPr txBox="1"/>
          <p:nvPr/>
        </p:nvSpPr>
        <p:spPr>
          <a:xfrm>
            <a:off x="3983817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DED5DC3-6F9D-4CA3-9612-7FD13A96232A}"/>
              </a:ext>
            </a:extLst>
          </p:cNvPr>
          <p:cNvSpPr txBox="1"/>
          <p:nvPr/>
        </p:nvSpPr>
        <p:spPr>
          <a:xfrm>
            <a:off x="4507333" y="4239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2EBC93A-7DDA-413E-B4F2-3F0E11CCE117}"/>
              </a:ext>
            </a:extLst>
          </p:cNvPr>
          <p:cNvSpPr txBox="1"/>
          <p:nvPr/>
        </p:nvSpPr>
        <p:spPr>
          <a:xfrm>
            <a:off x="5036801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6E2FA05-A460-44A5-89DF-6832891FDD4E}"/>
              </a:ext>
            </a:extLst>
          </p:cNvPr>
          <p:cNvSpPr txBox="1"/>
          <p:nvPr/>
        </p:nvSpPr>
        <p:spPr>
          <a:xfrm>
            <a:off x="9177807" y="42389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2B1C141-8F7F-48C5-9E8E-40B1DC80DC43}"/>
              </a:ext>
            </a:extLst>
          </p:cNvPr>
          <p:cNvSpPr txBox="1"/>
          <p:nvPr/>
        </p:nvSpPr>
        <p:spPr>
          <a:xfrm>
            <a:off x="8722242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B8CCE05-391C-472E-960D-47E91D9505C4}"/>
              </a:ext>
            </a:extLst>
          </p:cNvPr>
          <p:cNvSpPr txBox="1"/>
          <p:nvPr/>
        </p:nvSpPr>
        <p:spPr>
          <a:xfrm>
            <a:off x="5563293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5A57033-8ACA-4256-B2E4-5929FDEF9EE4}"/>
              </a:ext>
            </a:extLst>
          </p:cNvPr>
          <p:cNvSpPr txBox="1"/>
          <p:nvPr/>
        </p:nvSpPr>
        <p:spPr>
          <a:xfrm>
            <a:off x="6089785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4939BCE-E065-4465-B16B-1DC4717C09DE}"/>
              </a:ext>
            </a:extLst>
          </p:cNvPr>
          <p:cNvSpPr txBox="1"/>
          <p:nvPr/>
        </p:nvSpPr>
        <p:spPr>
          <a:xfrm>
            <a:off x="6616277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6F169D2-8C79-4E4A-B1B1-A3E7884D30BA}"/>
              </a:ext>
            </a:extLst>
          </p:cNvPr>
          <p:cNvSpPr txBox="1"/>
          <p:nvPr/>
        </p:nvSpPr>
        <p:spPr>
          <a:xfrm>
            <a:off x="8195753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A367523-7DF3-47C0-80A5-12042001C3E5}"/>
              </a:ext>
            </a:extLst>
          </p:cNvPr>
          <p:cNvSpPr txBox="1"/>
          <p:nvPr/>
        </p:nvSpPr>
        <p:spPr>
          <a:xfrm>
            <a:off x="7669261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EBFF917-5DE6-4B8C-B8B6-CFAA47535734}"/>
              </a:ext>
            </a:extLst>
          </p:cNvPr>
          <p:cNvSpPr txBox="1"/>
          <p:nvPr/>
        </p:nvSpPr>
        <p:spPr>
          <a:xfrm>
            <a:off x="7142769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8A5E8B3-1310-4FB0-BC78-597D122EA09C}"/>
              </a:ext>
            </a:extLst>
          </p:cNvPr>
          <p:cNvSpPr/>
          <p:nvPr/>
        </p:nvSpPr>
        <p:spPr>
          <a:xfrm>
            <a:off x="4562932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6FF9357-E65B-4247-981B-077FA4614C68}"/>
              </a:ext>
            </a:extLst>
          </p:cNvPr>
          <p:cNvSpPr/>
          <p:nvPr/>
        </p:nvSpPr>
        <p:spPr>
          <a:xfrm>
            <a:off x="5089013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DCB1927-5F62-4643-A36F-C2F076EBF1BC}"/>
              </a:ext>
            </a:extLst>
          </p:cNvPr>
          <p:cNvSpPr/>
          <p:nvPr/>
        </p:nvSpPr>
        <p:spPr>
          <a:xfrm>
            <a:off x="5615094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D88627C-D700-4AC0-AF09-0CAA4F7341D9}"/>
              </a:ext>
            </a:extLst>
          </p:cNvPr>
          <p:cNvSpPr/>
          <p:nvPr/>
        </p:nvSpPr>
        <p:spPr>
          <a:xfrm>
            <a:off x="6141175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4210DB7-CDF8-4D4E-84F2-7AFF3834ED9D}"/>
              </a:ext>
            </a:extLst>
          </p:cNvPr>
          <p:cNvSpPr/>
          <p:nvPr/>
        </p:nvSpPr>
        <p:spPr>
          <a:xfrm>
            <a:off x="6667256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37D1092-CA9F-4A84-8ADE-5A38FB2C6B5F}"/>
              </a:ext>
            </a:extLst>
          </p:cNvPr>
          <p:cNvSpPr/>
          <p:nvPr/>
        </p:nvSpPr>
        <p:spPr>
          <a:xfrm>
            <a:off x="7193337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30D3656-FCC5-435C-8571-EEC0E56CB1A8}"/>
              </a:ext>
            </a:extLst>
          </p:cNvPr>
          <p:cNvSpPr/>
          <p:nvPr/>
        </p:nvSpPr>
        <p:spPr>
          <a:xfrm>
            <a:off x="7719418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0681EE7-7C59-412F-A78A-6CFF052A16E6}"/>
              </a:ext>
            </a:extLst>
          </p:cNvPr>
          <p:cNvSpPr/>
          <p:nvPr/>
        </p:nvSpPr>
        <p:spPr>
          <a:xfrm>
            <a:off x="8245499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E816F42-75FF-411D-A38E-21C0C805A4F3}"/>
              </a:ext>
            </a:extLst>
          </p:cNvPr>
          <p:cNvSpPr/>
          <p:nvPr/>
        </p:nvSpPr>
        <p:spPr>
          <a:xfrm>
            <a:off x="8771580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5B5970B7-7FDB-41F3-9C21-FF0C0F5C2C3C}"/>
              </a:ext>
            </a:extLst>
          </p:cNvPr>
          <p:cNvSpPr/>
          <p:nvPr/>
        </p:nvSpPr>
        <p:spPr>
          <a:xfrm>
            <a:off x="9297661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266BCBE-2700-4EB6-991A-E25A8B11C649}"/>
              </a:ext>
            </a:extLst>
          </p:cNvPr>
          <p:cNvSpPr/>
          <p:nvPr/>
        </p:nvSpPr>
        <p:spPr>
          <a:xfrm>
            <a:off x="4036851" y="4030489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95BD34B-B87C-40B4-BB7F-8E71CFD804F2}"/>
              </a:ext>
            </a:extLst>
          </p:cNvPr>
          <p:cNvSpPr/>
          <p:nvPr/>
        </p:nvSpPr>
        <p:spPr>
          <a:xfrm>
            <a:off x="3510770" y="4030489"/>
            <a:ext cx="195617" cy="1956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7C30DA76-9BF3-4C00-BD26-7B971BB60724}"/>
                  </a:ext>
                </a:extLst>
              </p:cNvPr>
              <p:cNvSpPr txBox="1"/>
              <p:nvPr/>
            </p:nvSpPr>
            <p:spPr>
              <a:xfrm>
                <a:off x="3433050" y="4226106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7C30DA76-9BF3-4C00-BD26-7B971BB60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050" y="4226106"/>
                <a:ext cx="3497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1AE8B27-B5EF-4BE4-B411-F6E8DC1BDE06}"/>
                  </a:ext>
                </a:extLst>
              </p:cNvPr>
              <p:cNvSpPr txBox="1"/>
              <p:nvPr/>
            </p:nvSpPr>
            <p:spPr>
              <a:xfrm>
                <a:off x="1104076" y="2306234"/>
                <a:ext cx="49741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1AE8B27-B5EF-4BE4-B411-F6E8DC1BD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76" y="2306234"/>
                <a:ext cx="49741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BBFF5648-5336-48AD-AE05-78FA34C01D7F}"/>
                  </a:ext>
                </a:extLst>
              </p:cNvPr>
              <p:cNvSpPr txBox="1"/>
              <p:nvPr/>
            </p:nvSpPr>
            <p:spPr>
              <a:xfrm>
                <a:off x="454555" y="3774354"/>
                <a:ext cx="18336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fr-FR" sz="40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∪{∗}</m:t>
                      </m:r>
                    </m:oMath>
                  </m:oMathPara>
                </a14:m>
                <a:endParaRPr lang="fr-FR" sz="4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BBFF5648-5336-48AD-AE05-78FA34C01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55" y="3774354"/>
                <a:ext cx="183363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ZoneTexte 78">
            <a:extLst>
              <a:ext uri="{FF2B5EF4-FFF2-40B4-BE49-F238E27FC236}">
                <a16:creationId xmlns:a16="http://schemas.microsoft.com/office/drawing/2014/main" id="{015CED48-028E-4743-9784-46080F03FA30}"/>
              </a:ext>
            </a:extLst>
          </p:cNvPr>
          <p:cNvSpPr txBox="1"/>
          <p:nvPr/>
        </p:nvSpPr>
        <p:spPr>
          <a:xfrm rot="16200000">
            <a:off x="1003500" y="2804949"/>
            <a:ext cx="644728" cy="1200329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fr-FR" sz="7200" b="1" dirty="0">
                <a:solidFill>
                  <a:srgbClr val="C00000"/>
                </a:solidFill>
              </a:rPr>
              <a:t>=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712EC6E-1E62-455B-B3B9-9D98DC045251}"/>
              </a:ext>
            </a:extLst>
          </p:cNvPr>
          <p:cNvSpPr txBox="1"/>
          <p:nvPr/>
        </p:nvSpPr>
        <p:spPr>
          <a:xfrm>
            <a:off x="9722808" y="42389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E141B7D2-A1F7-4178-AA64-D843829D3698}"/>
              </a:ext>
            </a:extLst>
          </p:cNvPr>
          <p:cNvSpPr/>
          <p:nvPr/>
        </p:nvSpPr>
        <p:spPr>
          <a:xfrm>
            <a:off x="9802653" y="4027608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1DBAEED-C4B8-4DD8-97BF-8CA311CB38FE}"/>
              </a:ext>
            </a:extLst>
          </p:cNvPr>
          <p:cNvSpPr txBox="1"/>
          <p:nvPr/>
        </p:nvSpPr>
        <p:spPr>
          <a:xfrm rot="16200000">
            <a:off x="970766" y="2882289"/>
            <a:ext cx="567784" cy="1015663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&gt;</a:t>
            </a:r>
            <a:endParaRPr lang="fr-FR" sz="3200" b="1" dirty="0">
              <a:solidFill>
                <a:srgbClr val="C00000"/>
              </a:solidFill>
            </a:endParaRP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7749C1E6-A145-4A0C-90AC-9A0B10892408}"/>
              </a:ext>
            </a:extLst>
          </p:cNvPr>
          <p:cNvCxnSpPr>
            <a:cxnSpLocks/>
          </p:cNvCxnSpPr>
          <p:nvPr/>
        </p:nvCxnSpPr>
        <p:spPr>
          <a:xfrm>
            <a:off x="1468313" y="3246120"/>
            <a:ext cx="116840" cy="257577"/>
          </a:xfrm>
          <a:prstGeom prst="line">
            <a:avLst/>
          </a:prstGeom>
          <a:ln w="76200" cap="rnd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79A245B8-ED08-42C4-9CB3-791AB270DC28}"/>
              </a:ext>
            </a:extLst>
          </p:cNvPr>
          <p:cNvSpPr txBox="1"/>
          <p:nvPr/>
        </p:nvSpPr>
        <p:spPr>
          <a:xfrm>
            <a:off x="6587082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38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0BCDDCC9-428D-4DEC-BF89-1C6BE46261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0BCDDCC9-428D-4DEC-BF89-1C6BE4626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F8B2EBA-F744-4842-99D5-FEAA1422CB47}"/>
              </a:ext>
            </a:extLst>
          </p:cNvPr>
          <p:cNvCxnSpPr>
            <a:cxnSpLocks/>
          </p:cNvCxnSpPr>
          <p:nvPr/>
        </p:nvCxnSpPr>
        <p:spPr>
          <a:xfrm>
            <a:off x="3613797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2BC0CE0-4891-4511-A7AB-6E04A4B71B08}"/>
              </a:ext>
            </a:extLst>
          </p:cNvPr>
          <p:cNvCxnSpPr>
            <a:cxnSpLocks/>
          </p:cNvCxnSpPr>
          <p:nvPr/>
        </p:nvCxnSpPr>
        <p:spPr>
          <a:xfrm>
            <a:off x="4128173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729ADAD-4667-43CA-AFBA-B990600AE360}"/>
              </a:ext>
            </a:extLst>
          </p:cNvPr>
          <p:cNvCxnSpPr>
            <a:cxnSpLocks/>
          </p:cNvCxnSpPr>
          <p:nvPr/>
        </p:nvCxnSpPr>
        <p:spPr>
          <a:xfrm>
            <a:off x="4654254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2773D19-3E8B-48CD-A54F-37E9F3805A4D}"/>
              </a:ext>
            </a:extLst>
          </p:cNvPr>
          <p:cNvCxnSpPr>
            <a:cxnSpLocks/>
          </p:cNvCxnSpPr>
          <p:nvPr/>
        </p:nvCxnSpPr>
        <p:spPr>
          <a:xfrm>
            <a:off x="5180335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204B465-AFE9-41A3-910E-4FEA1A60F623}"/>
              </a:ext>
            </a:extLst>
          </p:cNvPr>
          <p:cNvCxnSpPr>
            <a:cxnSpLocks/>
          </p:cNvCxnSpPr>
          <p:nvPr/>
        </p:nvCxnSpPr>
        <p:spPr>
          <a:xfrm>
            <a:off x="5706416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DD4B52-4EA4-414D-AF51-D97C6714ED01}"/>
              </a:ext>
            </a:extLst>
          </p:cNvPr>
          <p:cNvCxnSpPr>
            <a:cxnSpLocks/>
          </p:cNvCxnSpPr>
          <p:nvPr/>
        </p:nvCxnSpPr>
        <p:spPr>
          <a:xfrm>
            <a:off x="6232497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C20761E-C2BD-4D4D-AB06-24700DC630A6}"/>
              </a:ext>
            </a:extLst>
          </p:cNvPr>
          <p:cNvCxnSpPr>
            <a:cxnSpLocks/>
          </p:cNvCxnSpPr>
          <p:nvPr/>
        </p:nvCxnSpPr>
        <p:spPr>
          <a:xfrm>
            <a:off x="6758578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1810751-D257-49F1-B562-16E27917CD5E}"/>
              </a:ext>
            </a:extLst>
          </p:cNvPr>
          <p:cNvCxnSpPr>
            <a:cxnSpLocks/>
          </p:cNvCxnSpPr>
          <p:nvPr/>
        </p:nvCxnSpPr>
        <p:spPr>
          <a:xfrm>
            <a:off x="7284659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994B306-5C60-4E65-AE8E-E6335E5C6172}"/>
              </a:ext>
            </a:extLst>
          </p:cNvPr>
          <p:cNvCxnSpPr>
            <a:cxnSpLocks/>
          </p:cNvCxnSpPr>
          <p:nvPr/>
        </p:nvCxnSpPr>
        <p:spPr>
          <a:xfrm>
            <a:off x="7810740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77C0F77-7754-407C-B25C-5A19B2A15B29}"/>
              </a:ext>
            </a:extLst>
          </p:cNvPr>
          <p:cNvCxnSpPr>
            <a:cxnSpLocks/>
          </p:cNvCxnSpPr>
          <p:nvPr/>
        </p:nvCxnSpPr>
        <p:spPr>
          <a:xfrm>
            <a:off x="8336821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0250234-13A7-4584-8F48-4160EA15C3C2}"/>
              </a:ext>
            </a:extLst>
          </p:cNvPr>
          <p:cNvCxnSpPr>
            <a:cxnSpLocks/>
          </p:cNvCxnSpPr>
          <p:nvPr/>
        </p:nvCxnSpPr>
        <p:spPr>
          <a:xfrm>
            <a:off x="8862902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5FCB9C5-89DE-46B3-95FB-D6916FFAADEF}"/>
              </a:ext>
            </a:extLst>
          </p:cNvPr>
          <p:cNvCxnSpPr>
            <a:cxnSpLocks/>
          </p:cNvCxnSpPr>
          <p:nvPr/>
        </p:nvCxnSpPr>
        <p:spPr>
          <a:xfrm>
            <a:off x="9400686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4AC432B-4A5B-4463-A7F2-D48A5E8A588C}"/>
              </a:ext>
            </a:extLst>
          </p:cNvPr>
          <p:cNvCxnSpPr>
            <a:cxnSpLocks/>
          </p:cNvCxnSpPr>
          <p:nvPr/>
        </p:nvCxnSpPr>
        <p:spPr>
          <a:xfrm flipH="1" flipV="1">
            <a:off x="3613882" y="2660179"/>
            <a:ext cx="64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B6E2ACE-A2F8-4BDE-A693-7FF21508B892}"/>
              </a:ext>
            </a:extLst>
          </p:cNvPr>
          <p:cNvSpPr txBox="1"/>
          <p:nvPr/>
        </p:nvSpPr>
        <p:spPr>
          <a:xfrm>
            <a:off x="3457167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F01582B-5BBB-47AE-BD83-281317125E4A}"/>
              </a:ext>
            </a:extLst>
          </p:cNvPr>
          <p:cNvSpPr txBox="1"/>
          <p:nvPr/>
        </p:nvSpPr>
        <p:spPr>
          <a:xfrm>
            <a:off x="3983659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9EF99BD-45B7-4433-A1B7-D9475D10C23B}"/>
              </a:ext>
            </a:extLst>
          </p:cNvPr>
          <p:cNvSpPr txBox="1"/>
          <p:nvPr/>
        </p:nvSpPr>
        <p:spPr>
          <a:xfrm>
            <a:off x="4510151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BD90DC-EF44-496D-810E-7598213324F5}"/>
              </a:ext>
            </a:extLst>
          </p:cNvPr>
          <p:cNvSpPr txBox="1"/>
          <p:nvPr/>
        </p:nvSpPr>
        <p:spPr>
          <a:xfrm>
            <a:off x="8651157" y="218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29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295AE36-5170-48CB-9213-5CD55869E16E}"/>
              </a:ext>
            </a:extLst>
          </p:cNvPr>
          <p:cNvSpPr txBox="1"/>
          <p:nvPr/>
        </p:nvSpPr>
        <p:spPr>
          <a:xfrm>
            <a:off x="8131931" y="218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28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0602073-5E94-44C0-9A11-AED9691BCA47}"/>
              </a:ext>
            </a:extLst>
          </p:cNvPr>
          <p:cNvSpPr txBox="1"/>
          <p:nvPr/>
        </p:nvSpPr>
        <p:spPr>
          <a:xfrm>
            <a:off x="9185546" y="218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EEC1F5B-F279-4DD9-9CEF-B203BA454505}"/>
              </a:ext>
            </a:extLst>
          </p:cNvPr>
          <p:cNvSpPr txBox="1"/>
          <p:nvPr/>
        </p:nvSpPr>
        <p:spPr>
          <a:xfrm>
            <a:off x="5036643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B3E5BBA-476B-46C1-AD0B-D562ABC2C058}"/>
              </a:ext>
            </a:extLst>
          </p:cNvPr>
          <p:cNvSpPr txBox="1"/>
          <p:nvPr/>
        </p:nvSpPr>
        <p:spPr>
          <a:xfrm>
            <a:off x="5563135" y="21815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B13C3FB-101A-49F0-A2A3-32D5CA3AA7EC}"/>
              </a:ext>
            </a:extLst>
          </p:cNvPr>
          <p:cNvSpPr txBox="1"/>
          <p:nvPr/>
        </p:nvSpPr>
        <p:spPr>
          <a:xfrm>
            <a:off x="6025970" y="218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7F5833B-CEFE-41F6-AE6A-9B57FB7C0287}"/>
              </a:ext>
            </a:extLst>
          </p:cNvPr>
          <p:cNvSpPr txBox="1"/>
          <p:nvPr/>
        </p:nvSpPr>
        <p:spPr>
          <a:xfrm>
            <a:off x="7605446" y="218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45E3DB-409B-4D69-BB70-9BBBADA9C5C8}"/>
              </a:ext>
            </a:extLst>
          </p:cNvPr>
          <p:cNvSpPr txBox="1"/>
          <p:nvPr/>
        </p:nvSpPr>
        <p:spPr>
          <a:xfrm>
            <a:off x="7078950" y="218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26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1364C49-26A9-48C4-AEAE-CDECA0A603F1}"/>
              </a:ext>
            </a:extLst>
          </p:cNvPr>
          <p:cNvSpPr txBox="1"/>
          <p:nvPr/>
        </p:nvSpPr>
        <p:spPr>
          <a:xfrm>
            <a:off x="6552459" y="218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4B844D1-EA27-4F55-AE9E-C7FDA3B76A44}"/>
              </a:ext>
            </a:extLst>
          </p:cNvPr>
          <p:cNvSpPr/>
          <p:nvPr/>
        </p:nvSpPr>
        <p:spPr>
          <a:xfrm>
            <a:off x="4036282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BD04DF-A825-427A-B408-D416FD6E393A}"/>
              </a:ext>
            </a:extLst>
          </p:cNvPr>
          <p:cNvSpPr/>
          <p:nvPr/>
        </p:nvSpPr>
        <p:spPr>
          <a:xfrm>
            <a:off x="4562363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28CE9D3-C903-4795-ACFA-512BE64127C1}"/>
              </a:ext>
            </a:extLst>
          </p:cNvPr>
          <p:cNvSpPr/>
          <p:nvPr/>
        </p:nvSpPr>
        <p:spPr>
          <a:xfrm>
            <a:off x="5088444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2C0EA5F-D232-4E0A-B7AA-8138D4DA1C52}"/>
              </a:ext>
            </a:extLst>
          </p:cNvPr>
          <p:cNvSpPr/>
          <p:nvPr/>
        </p:nvSpPr>
        <p:spPr>
          <a:xfrm>
            <a:off x="5614525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AA7BFBC-9787-4C36-8E54-87CBB73A2677}"/>
              </a:ext>
            </a:extLst>
          </p:cNvPr>
          <p:cNvSpPr/>
          <p:nvPr/>
        </p:nvSpPr>
        <p:spPr>
          <a:xfrm>
            <a:off x="6140606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FCA7E598-5A10-483F-9F4F-506DC32E6451}"/>
              </a:ext>
            </a:extLst>
          </p:cNvPr>
          <p:cNvSpPr/>
          <p:nvPr/>
        </p:nvSpPr>
        <p:spPr>
          <a:xfrm>
            <a:off x="6666687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135DEAC-EB76-4662-8550-D4E6AEA4029C}"/>
              </a:ext>
            </a:extLst>
          </p:cNvPr>
          <p:cNvSpPr/>
          <p:nvPr/>
        </p:nvSpPr>
        <p:spPr>
          <a:xfrm>
            <a:off x="7192768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9151491-0A58-4510-A5B0-A09AEF4EF787}"/>
              </a:ext>
            </a:extLst>
          </p:cNvPr>
          <p:cNvSpPr/>
          <p:nvPr/>
        </p:nvSpPr>
        <p:spPr>
          <a:xfrm>
            <a:off x="7718849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471C54F-6AA4-47B7-84EF-E21A2653111E}"/>
              </a:ext>
            </a:extLst>
          </p:cNvPr>
          <p:cNvSpPr/>
          <p:nvPr/>
        </p:nvSpPr>
        <p:spPr>
          <a:xfrm>
            <a:off x="8244930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595B4A1-506C-4F3E-BA9F-7126BF38D27A}"/>
              </a:ext>
            </a:extLst>
          </p:cNvPr>
          <p:cNvSpPr/>
          <p:nvPr/>
        </p:nvSpPr>
        <p:spPr>
          <a:xfrm>
            <a:off x="8771011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5BBD168-A70B-499E-9D00-735725802AEA}"/>
              </a:ext>
            </a:extLst>
          </p:cNvPr>
          <p:cNvSpPr/>
          <p:nvPr/>
        </p:nvSpPr>
        <p:spPr>
          <a:xfrm>
            <a:off x="9297090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76AB9A-B108-4787-A7D2-BD0024CB6608}"/>
              </a:ext>
            </a:extLst>
          </p:cNvPr>
          <p:cNvSpPr/>
          <p:nvPr/>
        </p:nvSpPr>
        <p:spPr>
          <a:xfrm>
            <a:off x="3510201" y="2562369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23F15D1-DF47-41A3-BB8F-A95D73D3698B}"/>
              </a:ext>
            </a:extLst>
          </p:cNvPr>
          <p:cNvCxnSpPr>
            <a:cxnSpLocks/>
          </p:cNvCxnSpPr>
          <p:nvPr/>
        </p:nvCxnSpPr>
        <p:spPr>
          <a:xfrm flipH="1">
            <a:off x="3637647" y="4128298"/>
            <a:ext cx="6478627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376E4CED-C487-4F4A-A949-ACB31692F920}"/>
              </a:ext>
            </a:extLst>
          </p:cNvPr>
          <p:cNvSpPr txBox="1"/>
          <p:nvPr/>
        </p:nvSpPr>
        <p:spPr>
          <a:xfrm>
            <a:off x="3983817" y="42389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7C6ECA2-CBEE-4762-B049-6623FAC6AC17}"/>
              </a:ext>
            </a:extLst>
          </p:cNvPr>
          <p:cNvSpPr txBox="1"/>
          <p:nvPr/>
        </p:nvSpPr>
        <p:spPr>
          <a:xfrm>
            <a:off x="4507333" y="423956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25B04A3-AABD-4231-A2A3-5537BE033C84}"/>
              </a:ext>
            </a:extLst>
          </p:cNvPr>
          <p:cNvSpPr txBox="1"/>
          <p:nvPr/>
        </p:nvSpPr>
        <p:spPr>
          <a:xfrm>
            <a:off x="5036801" y="42389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A022B1B-CE84-4614-AAB8-3B9C16B29281}"/>
              </a:ext>
            </a:extLst>
          </p:cNvPr>
          <p:cNvSpPr txBox="1"/>
          <p:nvPr/>
        </p:nvSpPr>
        <p:spPr>
          <a:xfrm>
            <a:off x="9297090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2CC0598-4438-4B93-A925-0063E4D61FB9}"/>
              </a:ext>
            </a:extLst>
          </p:cNvPr>
          <p:cNvSpPr txBox="1"/>
          <p:nvPr/>
        </p:nvSpPr>
        <p:spPr>
          <a:xfrm>
            <a:off x="8722242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1581E9B-FD00-4546-A816-ABF93E181CFA}"/>
              </a:ext>
            </a:extLst>
          </p:cNvPr>
          <p:cNvSpPr txBox="1"/>
          <p:nvPr/>
        </p:nvSpPr>
        <p:spPr>
          <a:xfrm>
            <a:off x="5563293" y="4238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2EB542D-99FE-46AE-B8B5-E922F3A30D40}"/>
              </a:ext>
            </a:extLst>
          </p:cNvPr>
          <p:cNvSpPr txBox="1"/>
          <p:nvPr/>
        </p:nvSpPr>
        <p:spPr>
          <a:xfrm>
            <a:off x="6089785" y="42389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20EFCBA-6039-4864-AC87-94E9F63E5EE4}"/>
              </a:ext>
            </a:extLst>
          </p:cNvPr>
          <p:cNvSpPr txBox="1"/>
          <p:nvPr/>
        </p:nvSpPr>
        <p:spPr>
          <a:xfrm>
            <a:off x="6616277" y="423897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320B986-3766-4A8D-9028-67558B89ECD5}"/>
              </a:ext>
            </a:extLst>
          </p:cNvPr>
          <p:cNvSpPr txBox="1"/>
          <p:nvPr/>
        </p:nvSpPr>
        <p:spPr>
          <a:xfrm>
            <a:off x="8195753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AD72BDB-8056-4749-8C28-1DD9AFE46BE8}"/>
              </a:ext>
            </a:extLst>
          </p:cNvPr>
          <p:cNvSpPr txBox="1"/>
          <p:nvPr/>
        </p:nvSpPr>
        <p:spPr>
          <a:xfrm>
            <a:off x="7669261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7D3D321-544A-471A-B3AC-BEF7F4CF6376}"/>
              </a:ext>
            </a:extLst>
          </p:cNvPr>
          <p:cNvSpPr txBox="1"/>
          <p:nvPr/>
        </p:nvSpPr>
        <p:spPr>
          <a:xfrm>
            <a:off x="7142769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95022288-98D6-4A2D-8273-0519EA033879}"/>
              </a:ext>
            </a:extLst>
          </p:cNvPr>
          <p:cNvSpPr/>
          <p:nvPr/>
        </p:nvSpPr>
        <p:spPr>
          <a:xfrm>
            <a:off x="4562932" y="4030490"/>
            <a:ext cx="195617" cy="195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6FA0CA1-4B38-4C3A-A8BE-5AF921C3F7C0}"/>
              </a:ext>
            </a:extLst>
          </p:cNvPr>
          <p:cNvSpPr/>
          <p:nvPr/>
        </p:nvSpPr>
        <p:spPr>
          <a:xfrm>
            <a:off x="5089013" y="4030490"/>
            <a:ext cx="195617" cy="195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6E553429-D544-4490-8859-7358DB1161FF}"/>
              </a:ext>
            </a:extLst>
          </p:cNvPr>
          <p:cNvSpPr/>
          <p:nvPr/>
        </p:nvSpPr>
        <p:spPr>
          <a:xfrm>
            <a:off x="5615094" y="4030490"/>
            <a:ext cx="195617" cy="195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27AB78D6-92EE-4E99-A324-1DEA9242E3A6}"/>
              </a:ext>
            </a:extLst>
          </p:cNvPr>
          <p:cNvSpPr/>
          <p:nvPr/>
        </p:nvSpPr>
        <p:spPr>
          <a:xfrm>
            <a:off x="6141175" y="4030490"/>
            <a:ext cx="195617" cy="195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7B1832-13C2-485D-9C65-A960983FD8EE}"/>
              </a:ext>
            </a:extLst>
          </p:cNvPr>
          <p:cNvSpPr/>
          <p:nvPr/>
        </p:nvSpPr>
        <p:spPr>
          <a:xfrm>
            <a:off x="6667256" y="4030490"/>
            <a:ext cx="195617" cy="195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E004F16D-1246-4EB5-A578-75BE9E4D382D}"/>
              </a:ext>
            </a:extLst>
          </p:cNvPr>
          <p:cNvSpPr/>
          <p:nvPr/>
        </p:nvSpPr>
        <p:spPr>
          <a:xfrm>
            <a:off x="7193337" y="4030490"/>
            <a:ext cx="195617" cy="195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954BC4D-F711-46C0-B606-7C41768D040D}"/>
              </a:ext>
            </a:extLst>
          </p:cNvPr>
          <p:cNvSpPr/>
          <p:nvPr/>
        </p:nvSpPr>
        <p:spPr>
          <a:xfrm>
            <a:off x="7719418" y="4030490"/>
            <a:ext cx="195617" cy="195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271FB28-C760-4363-958E-DF19AEF7765A}"/>
              </a:ext>
            </a:extLst>
          </p:cNvPr>
          <p:cNvSpPr/>
          <p:nvPr/>
        </p:nvSpPr>
        <p:spPr>
          <a:xfrm>
            <a:off x="8245499" y="4030490"/>
            <a:ext cx="195617" cy="195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35CF0982-16C9-45B6-B87F-E9616DE4B43D}"/>
              </a:ext>
            </a:extLst>
          </p:cNvPr>
          <p:cNvSpPr/>
          <p:nvPr/>
        </p:nvSpPr>
        <p:spPr>
          <a:xfrm>
            <a:off x="8771580" y="4030490"/>
            <a:ext cx="195617" cy="195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CEB314F-6961-4F15-9A8C-8D0EC8A9C145}"/>
              </a:ext>
            </a:extLst>
          </p:cNvPr>
          <p:cNvSpPr/>
          <p:nvPr/>
        </p:nvSpPr>
        <p:spPr>
          <a:xfrm>
            <a:off x="9297661" y="4030490"/>
            <a:ext cx="195617" cy="195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1D8881FA-638D-454B-BE75-AB9C01125CC1}"/>
              </a:ext>
            </a:extLst>
          </p:cNvPr>
          <p:cNvSpPr/>
          <p:nvPr/>
        </p:nvSpPr>
        <p:spPr>
          <a:xfrm>
            <a:off x="4036851" y="4030489"/>
            <a:ext cx="195617" cy="195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EBEB997-46DF-4514-BA64-6FC795012410}"/>
              </a:ext>
            </a:extLst>
          </p:cNvPr>
          <p:cNvSpPr/>
          <p:nvPr/>
        </p:nvSpPr>
        <p:spPr>
          <a:xfrm>
            <a:off x="3510770" y="4030489"/>
            <a:ext cx="195617" cy="195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5C493604-1125-4BEA-9BEB-B274A8382028}"/>
                  </a:ext>
                </a:extLst>
              </p:cNvPr>
              <p:cNvSpPr txBox="1"/>
              <p:nvPr/>
            </p:nvSpPr>
            <p:spPr>
              <a:xfrm>
                <a:off x="3433050" y="4226106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5C493604-1125-4BEA-9BEB-B274A8382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050" y="4226106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D091A672-41F2-48DB-8E94-2914E0ABDC25}"/>
                  </a:ext>
                </a:extLst>
              </p:cNvPr>
              <p:cNvSpPr txBox="1"/>
              <p:nvPr/>
            </p:nvSpPr>
            <p:spPr>
              <a:xfrm>
                <a:off x="1104076" y="2306234"/>
                <a:ext cx="49741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D091A672-41F2-48DB-8E94-2914E0AB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76" y="2306234"/>
                <a:ext cx="49741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E45AFD34-DFA8-4774-B6FA-3E9E58F33FB5}"/>
                  </a:ext>
                </a:extLst>
              </p:cNvPr>
              <p:cNvSpPr txBox="1"/>
              <p:nvPr/>
            </p:nvSpPr>
            <p:spPr>
              <a:xfrm>
                <a:off x="454555" y="3774354"/>
                <a:ext cx="18336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fr-FR" sz="40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fr-FR" sz="4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4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E45AFD34-DFA8-4774-B6FA-3E9E58F33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55" y="3774354"/>
                <a:ext cx="183363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5F83FF2D-AE58-4224-8E1E-10E9A69BF839}"/>
              </a:ext>
            </a:extLst>
          </p:cNvPr>
          <p:cNvSpPr txBox="1"/>
          <p:nvPr/>
        </p:nvSpPr>
        <p:spPr>
          <a:xfrm rot="16200000">
            <a:off x="1003500" y="2804949"/>
            <a:ext cx="644728" cy="1200329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fr-FR" sz="7200" b="1" dirty="0">
                <a:solidFill>
                  <a:srgbClr val="C00000"/>
                </a:solidFill>
              </a:rPr>
              <a:t>=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3BDDDC6-ED11-4C43-AA6E-9262D05B7E26}"/>
              </a:ext>
            </a:extLst>
          </p:cNvPr>
          <p:cNvSpPr txBox="1"/>
          <p:nvPr/>
        </p:nvSpPr>
        <p:spPr>
          <a:xfrm>
            <a:off x="6415615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426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CCF2731-4DAD-4692-AE23-5075CB69B98A}"/>
              </a:ext>
            </a:extLst>
          </p:cNvPr>
          <p:cNvCxnSpPr>
            <a:cxnSpLocks/>
          </p:cNvCxnSpPr>
          <p:nvPr/>
        </p:nvCxnSpPr>
        <p:spPr>
          <a:xfrm>
            <a:off x="6725548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C373F0F-2B31-4E98-828B-7310DE08EBCC}"/>
              </a:ext>
            </a:extLst>
          </p:cNvPr>
          <p:cNvCxnSpPr>
            <a:cxnSpLocks/>
          </p:cNvCxnSpPr>
          <p:nvPr/>
        </p:nvCxnSpPr>
        <p:spPr>
          <a:xfrm>
            <a:off x="7251629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351EEB85-A945-4C41-8AEA-B6E23721763B}"/>
              </a:ext>
            </a:extLst>
          </p:cNvPr>
          <p:cNvCxnSpPr>
            <a:cxnSpLocks/>
          </p:cNvCxnSpPr>
          <p:nvPr/>
        </p:nvCxnSpPr>
        <p:spPr>
          <a:xfrm>
            <a:off x="7777710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FD93605-D69A-4FF1-AC7F-A2F1774B1516}"/>
              </a:ext>
            </a:extLst>
          </p:cNvPr>
          <p:cNvCxnSpPr>
            <a:cxnSpLocks/>
          </p:cNvCxnSpPr>
          <p:nvPr/>
        </p:nvCxnSpPr>
        <p:spPr>
          <a:xfrm>
            <a:off x="8303791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17AA37C8-9F98-48CB-97BE-6AAACEA11A00}"/>
              </a:ext>
            </a:extLst>
          </p:cNvPr>
          <p:cNvCxnSpPr>
            <a:cxnSpLocks/>
          </p:cNvCxnSpPr>
          <p:nvPr/>
        </p:nvCxnSpPr>
        <p:spPr>
          <a:xfrm>
            <a:off x="8829872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3558489F-E7DD-4F80-ABC7-70B49B939220}"/>
              </a:ext>
            </a:extLst>
          </p:cNvPr>
          <p:cNvCxnSpPr>
            <a:cxnSpLocks/>
          </p:cNvCxnSpPr>
          <p:nvPr/>
        </p:nvCxnSpPr>
        <p:spPr>
          <a:xfrm>
            <a:off x="9355953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C993E9D-7561-4AE9-B13D-7B93921305A7}"/>
              </a:ext>
            </a:extLst>
          </p:cNvPr>
          <p:cNvCxnSpPr>
            <a:cxnSpLocks/>
          </p:cNvCxnSpPr>
          <p:nvPr/>
        </p:nvCxnSpPr>
        <p:spPr>
          <a:xfrm>
            <a:off x="9882034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3097B40D-E20E-4BB4-A635-9948B3472FFE}"/>
              </a:ext>
            </a:extLst>
          </p:cNvPr>
          <p:cNvCxnSpPr>
            <a:cxnSpLocks/>
          </p:cNvCxnSpPr>
          <p:nvPr/>
        </p:nvCxnSpPr>
        <p:spPr>
          <a:xfrm>
            <a:off x="10408115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B0EEC2D6-0924-4E6E-BA46-A54D9C959136}"/>
              </a:ext>
            </a:extLst>
          </p:cNvPr>
          <p:cNvCxnSpPr>
            <a:cxnSpLocks/>
          </p:cNvCxnSpPr>
          <p:nvPr/>
        </p:nvCxnSpPr>
        <p:spPr>
          <a:xfrm>
            <a:off x="10945899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98748B6-75B9-48EE-8755-C3844B2AA3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98748B6-75B9-48EE-8755-C3844B2AA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F5EC038-15AB-4D94-8C9B-025E905257EF}"/>
              </a:ext>
            </a:extLst>
          </p:cNvPr>
          <p:cNvCxnSpPr>
            <a:cxnSpLocks/>
          </p:cNvCxnSpPr>
          <p:nvPr/>
        </p:nvCxnSpPr>
        <p:spPr>
          <a:xfrm flipH="1">
            <a:off x="6645513" y="2660179"/>
            <a:ext cx="5057239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A399711-2EE9-414A-AE87-7A480861DF13}"/>
              </a:ext>
            </a:extLst>
          </p:cNvPr>
          <p:cNvSpPr txBox="1"/>
          <p:nvPr/>
        </p:nvSpPr>
        <p:spPr>
          <a:xfrm>
            <a:off x="10254240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2D73D5-4A3D-4DBF-B190-551B88F3EFD5}"/>
              </a:ext>
            </a:extLst>
          </p:cNvPr>
          <p:cNvSpPr txBox="1"/>
          <p:nvPr/>
        </p:nvSpPr>
        <p:spPr>
          <a:xfrm>
            <a:off x="9740805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506267-C0DF-405B-A591-E295665B741D}"/>
              </a:ext>
            </a:extLst>
          </p:cNvPr>
          <p:cNvSpPr txBox="1"/>
          <p:nvPr/>
        </p:nvSpPr>
        <p:spPr>
          <a:xfrm>
            <a:off x="10788629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C41052-16B0-4B08-AB9C-EE56E78FBF5D}"/>
              </a:ext>
            </a:extLst>
          </p:cNvPr>
          <p:cNvSpPr txBox="1"/>
          <p:nvPr/>
        </p:nvSpPr>
        <p:spPr>
          <a:xfrm>
            <a:off x="6581856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BFC4A7-0B26-4F7C-A061-6A8228082660}"/>
              </a:ext>
            </a:extLst>
          </p:cNvPr>
          <p:cNvSpPr txBox="1"/>
          <p:nvPr/>
        </p:nvSpPr>
        <p:spPr>
          <a:xfrm>
            <a:off x="7108348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9511D8D-2496-4DBF-9BB3-E21210E3C9F7}"/>
              </a:ext>
            </a:extLst>
          </p:cNvPr>
          <p:cNvSpPr txBox="1"/>
          <p:nvPr/>
        </p:nvSpPr>
        <p:spPr>
          <a:xfrm>
            <a:off x="7634840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2DD6A-C503-42AF-AD07-747E66F1E3EC}"/>
              </a:ext>
            </a:extLst>
          </p:cNvPr>
          <p:cNvSpPr txBox="1"/>
          <p:nvPr/>
        </p:nvSpPr>
        <p:spPr>
          <a:xfrm>
            <a:off x="9214316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61468B-EF32-4F55-A20C-5077C818EA9B}"/>
              </a:ext>
            </a:extLst>
          </p:cNvPr>
          <p:cNvSpPr txBox="1"/>
          <p:nvPr/>
        </p:nvSpPr>
        <p:spPr>
          <a:xfrm>
            <a:off x="8687824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DB6F5DC-614D-4922-886E-083E0E5AA572}"/>
              </a:ext>
            </a:extLst>
          </p:cNvPr>
          <p:cNvSpPr txBox="1"/>
          <p:nvPr/>
        </p:nvSpPr>
        <p:spPr>
          <a:xfrm>
            <a:off x="8161332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EA936F5-557A-4921-A537-D8F9A2DC916D}"/>
              </a:ext>
            </a:extLst>
          </p:cNvPr>
          <p:cNvSpPr/>
          <p:nvPr/>
        </p:nvSpPr>
        <p:spPr>
          <a:xfrm>
            <a:off x="6633657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726DB6-E543-4D58-A0BB-C5315A1ACAFE}"/>
              </a:ext>
            </a:extLst>
          </p:cNvPr>
          <p:cNvSpPr/>
          <p:nvPr/>
        </p:nvSpPr>
        <p:spPr>
          <a:xfrm>
            <a:off x="7159738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6720ABF-23C8-4432-B31B-68B88E5E5F91}"/>
              </a:ext>
            </a:extLst>
          </p:cNvPr>
          <p:cNvSpPr/>
          <p:nvPr/>
        </p:nvSpPr>
        <p:spPr>
          <a:xfrm>
            <a:off x="7685819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D1DE7FE-38E8-4A4B-A98C-EF7E18A06506}"/>
              </a:ext>
            </a:extLst>
          </p:cNvPr>
          <p:cNvSpPr/>
          <p:nvPr/>
        </p:nvSpPr>
        <p:spPr>
          <a:xfrm>
            <a:off x="8211900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05AD7D-9190-4F4E-AE68-652AA1429C1D}"/>
              </a:ext>
            </a:extLst>
          </p:cNvPr>
          <p:cNvSpPr/>
          <p:nvPr/>
        </p:nvSpPr>
        <p:spPr>
          <a:xfrm>
            <a:off x="8737981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0E8DB9E-9505-4BD6-99DE-4FEC60563E27}"/>
              </a:ext>
            </a:extLst>
          </p:cNvPr>
          <p:cNvSpPr/>
          <p:nvPr/>
        </p:nvSpPr>
        <p:spPr>
          <a:xfrm>
            <a:off x="9264062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F869A17-5028-4DD4-A63E-81F6B256EE43}"/>
              </a:ext>
            </a:extLst>
          </p:cNvPr>
          <p:cNvSpPr/>
          <p:nvPr/>
        </p:nvSpPr>
        <p:spPr>
          <a:xfrm>
            <a:off x="9790143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E710956-DF12-4036-9ABA-1A90B3504736}"/>
              </a:ext>
            </a:extLst>
          </p:cNvPr>
          <p:cNvSpPr/>
          <p:nvPr/>
        </p:nvSpPr>
        <p:spPr>
          <a:xfrm>
            <a:off x="10316224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6300504-BCFD-4F83-B736-F3F90FE0402B}"/>
              </a:ext>
            </a:extLst>
          </p:cNvPr>
          <p:cNvSpPr/>
          <p:nvPr/>
        </p:nvSpPr>
        <p:spPr>
          <a:xfrm>
            <a:off x="10842303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17F0D36-DCC5-4E3C-97DC-DD34E87F44CA}"/>
              </a:ext>
            </a:extLst>
          </p:cNvPr>
          <p:cNvCxnSpPr>
            <a:cxnSpLocks/>
          </p:cNvCxnSpPr>
          <p:nvPr/>
        </p:nvCxnSpPr>
        <p:spPr>
          <a:xfrm flipH="1">
            <a:off x="1926029" y="4128298"/>
            <a:ext cx="9735459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E15B362-7AD1-4FB4-AA40-AAC32E72EFF5}"/>
              </a:ext>
            </a:extLst>
          </p:cNvPr>
          <p:cNvSpPr txBox="1"/>
          <p:nvPr/>
        </p:nvSpPr>
        <p:spPr>
          <a:xfrm>
            <a:off x="6582324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DED5DC3-6F9D-4CA3-9612-7FD13A96232A}"/>
              </a:ext>
            </a:extLst>
          </p:cNvPr>
          <p:cNvSpPr txBox="1"/>
          <p:nvPr/>
        </p:nvSpPr>
        <p:spPr>
          <a:xfrm>
            <a:off x="7105840" y="4239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2EBC93A-7DDA-413E-B4F2-3F0E11CCE117}"/>
              </a:ext>
            </a:extLst>
          </p:cNvPr>
          <p:cNvSpPr txBox="1"/>
          <p:nvPr/>
        </p:nvSpPr>
        <p:spPr>
          <a:xfrm>
            <a:off x="7635308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B8CCE05-391C-472E-960D-47E91D9505C4}"/>
              </a:ext>
            </a:extLst>
          </p:cNvPr>
          <p:cNvSpPr txBox="1"/>
          <p:nvPr/>
        </p:nvSpPr>
        <p:spPr>
          <a:xfrm>
            <a:off x="8161800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5A57033-8ACA-4256-B2E4-5929FDEF9EE4}"/>
              </a:ext>
            </a:extLst>
          </p:cNvPr>
          <p:cNvSpPr txBox="1"/>
          <p:nvPr/>
        </p:nvSpPr>
        <p:spPr>
          <a:xfrm>
            <a:off x="8688292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4939BCE-E065-4465-B16B-1DC4717C09DE}"/>
              </a:ext>
            </a:extLst>
          </p:cNvPr>
          <p:cNvSpPr txBox="1"/>
          <p:nvPr/>
        </p:nvSpPr>
        <p:spPr>
          <a:xfrm>
            <a:off x="9214784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6F169D2-8C79-4E4A-B1B1-A3E7884D30BA}"/>
              </a:ext>
            </a:extLst>
          </p:cNvPr>
          <p:cNvSpPr txBox="1"/>
          <p:nvPr/>
        </p:nvSpPr>
        <p:spPr>
          <a:xfrm>
            <a:off x="10794260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A367523-7DF3-47C0-80A5-12042001C3E5}"/>
              </a:ext>
            </a:extLst>
          </p:cNvPr>
          <p:cNvSpPr txBox="1"/>
          <p:nvPr/>
        </p:nvSpPr>
        <p:spPr>
          <a:xfrm>
            <a:off x="10267768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EBFF917-5DE6-4B8C-B8B6-CFAA47535734}"/>
              </a:ext>
            </a:extLst>
          </p:cNvPr>
          <p:cNvSpPr txBox="1"/>
          <p:nvPr/>
        </p:nvSpPr>
        <p:spPr>
          <a:xfrm>
            <a:off x="9741276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8A5E8B3-1310-4FB0-BC78-597D122EA09C}"/>
              </a:ext>
            </a:extLst>
          </p:cNvPr>
          <p:cNvSpPr/>
          <p:nvPr/>
        </p:nvSpPr>
        <p:spPr>
          <a:xfrm>
            <a:off x="6107963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6FF9357-E65B-4247-981B-077FA4614C68}"/>
              </a:ext>
            </a:extLst>
          </p:cNvPr>
          <p:cNvSpPr/>
          <p:nvPr/>
        </p:nvSpPr>
        <p:spPr>
          <a:xfrm>
            <a:off x="6634226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DCB1927-5F62-4643-A36F-C2F076EBF1BC}"/>
              </a:ext>
            </a:extLst>
          </p:cNvPr>
          <p:cNvSpPr/>
          <p:nvPr/>
        </p:nvSpPr>
        <p:spPr>
          <a:xfrm>
            <a:off x="7160307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D88627C-D700-4AC0-AF09-0CAA4F7341D9}"/>
              </a:ext>
            </a:extLst>
          </p:cNvPr>
          <p:cNvSpPr/>
          <p:nvPr/>
        </p:nvSpPr>
        <p:spPr>
          <a:xfrm>
            <a:off x="7686388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4210DB7-CDF8-4D4E-84F2-7AFF3834ED9D}"/>
              </a:ext>
            </a:extLst>
          </p:cNvPr>
          <p:cNvSpPr/>
          <p:nvPr/>
        </p:nvSpPr>
        <p:spPr>
          <a:xfrm>
            <a:off x="8212469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37D1092-CA9F-4A84-8ADE-5A38FB2C6B5F}"/>
              </a:ext>
            </a:extLst>
          </p:cNvPr>
          <p:cNvSpPr/>
          <p:nvPr/>
        </p:nvSpPr>
        <p:spPr>
          <a:xfrm>
            <a:off x="8738550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30D3656-FCC5-435C-8571-EEC0E56CB1A8}"/>
              </a:ext>
            </a:extLst>
          </p:cNvPr>
          <p:cNvSpPr/>
          <p:nvPr/>
        </p:nvSpPr>
        <p:spPr>
          <a:xfrm>
            <a:off x="9264631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0681EE7-7C59-412F-A78A-6CFF052A16E6}"/>
              </a:ext>
            </a:extLst>
          </p:cNvPr>
          <p:cNvSpPr/>
          <p:nvPr/>
        </p:nvSpPr>
        <p:spPr>
          <a:xfrm>
            <a:off x="9790712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E816F42-75FF-411D-A38E-21C0C805A4F3}"/>
              </a:ext>
            </a:extLst>
          </p:cNvPr>
          <p:cNvSpPr/>
          <p:nvPr/>
        </p:nvSpPr>
        <p:spPr>
          <a:xfrm>
            <a:off x="10316793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5B5970B7-7FDB-41F3-9C21-FF0C0F5C2C3C}"/>
              </a:ext>
            </a:extLst>
          </p:cNvPr>
          <p:cNvSpPr/>
          <p:nvPr/>
        </p:nvSpPr>
        <p:spPr>
          <a:xfrm>
            <a:off x="10842874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266BCBE-2700-4EB6-991A-E25A8B11C649}"/>
              </a:ext>
            </a:extLst>
          </p:cNvPr>
          <p:cNvSpPr/>
          <p:nvPr/>
        </p:nvSpPr>
        <p:spPr>
          <a:xfrm>
            <a:off x="5581702" y="4030489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1AE8B27-B5EF-4BE4-B411-F6E8DC1BDE06}"/>
                  </a:ext>
                </a:extLst>
              </p:cNvPr>
              <p:cNvSpPr txBox="1"/>
              <p:nvPr/>
            </p:nvSpPr>
            <p:spPr>
              <a:xfrm>
                <a:off x="1104076" y="2306234"/>
                <a:ext cx="49741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1AE8B27-B5EF-4BE4-B411-F6E8DC1BD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76" y="2306234"/>
                <a:ext cx="49741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BBFF5648-5336-48AD-AE05-78FA34C01D7F}"/>
                  </a:ext>
                </a:extLst>
              </p:cNvPr>
              <p:cNvSpPr txBox="1"/>
              <p:nvPr/>
            </p:nvSpPr>
            <p:spPr>
              <a:xfrm>
                <a:off x="1104076" y="3774354"/>
                <a:ext cx="48745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fr-FR" sz="4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BBFF5648-5336-48AD-AE05-78FA34C01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76" y="3774354"/>
                <a:ext cx="4874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ZoneTexte 58">
            <a:extLst>
              <a:ext uri="{FF2B5EF4-FFF2-40B4-BE49-F238E27FC236}">
                <a16:creationId xmlns:a16="http://schemas.microsoft.com/office/drawing/2014/main" id="{E1A0B6EA-C3A5-44A5-8CC6-32BE7954B4D9}"/>
              </a:ext>
            </a:extLst>
          </p:cNvPr>
          <p:cNvSpPr txBox="1"/>
          <p:nvPr/>
        </p:nvSpPr>
        <p:spPr>
          <a:xfrm rot="16200000">
            <a:off x="970766" y="2882289"/>
            <a:ext cx="567784" cy="1015663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&gt;</a:t>
            </a:r>
            <a:endParaRPr lang="fr-FR" sz="3200" b="1" dirty="0">
              <a:solidFill>
                <a:srgbClr val="C00000"/>
              </a:solidFill>
            </a:endParaRP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AD0FDC2-C623-46B3-9492-BEE4C23568DB}"/>
              </a:ext>
            </a:extLst>
          </p:cNvPr>
          <p:cNvCxnSpPr>
            <a:cxnSpLocks/>
          </p:cNvCxnSpPr>
          <p:nvPr/>
        </p:nvCxnSpPr>
        <p:spPr>
          <a:xfrm>
            <a:off x="1468313" y="3246120"/>
            <a:ext cx="116840" cy="257577"/>
          </a:xfrm>
          <a:prstGeom prst="line">
            <a:avLst/>
          </a:prstGeom>
          <a:ln w="76200" cap="rnd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2AB2754-D31E-4530-905A-94D935A3197C}"/>
              </a:ext>
            </a:extLst>
          </p:cNvPr>
          <p:cNvSpPr/>
          <p:nvPr/>
        </p:nvSpPr>
        <p:spPr>
          <a:xfrm>
            <a:off x="2424136" y="4027608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07F5AA8-5C6E-4257-B3C9-AD0432486DAB}"/>
              </a:ext>
            </a:extLst>
          </p:cNvPr>
          <p:cNvSpPr/>
          <p:nvPr/>
        </p:nvSpPr>
        <p:spPr>
          <a:xfrm>
            <a:off x="2950397" y="4027608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0F37D42-FF17-4CC7-9661-D6A31613095A}"/>
              </a:ext>
            </a:extLst>
          </p:cNvPr>
          <p:cNvSpPr/>
          <p:nvPr/>
        </p:nvSpPr>
        <p:spPr>
          <a:xfrm>
            <a:off x="3476658" y="4027608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9473864-86D5-48EA-A0BC-3C8157D152A2}"/>
              </a:ext>
            </a:extLst>
          </p:cNvPr>
          <p:cNvSpPr/>
          <p:nvPr/>
        </p:nvSpPr>
        <p:spPr>
          <a:xfrm>
            <a:off x="4002919" y="4027608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3F7CE14-423C-43DD-972D-09FAFE997503}"/>
              </a:ext>
            </a:extLst>
          </p:cNvPr>
          <p:cNvSpPr/>
          <p:nvPr/>
        </p:nvSpPr>
        <p:spPr>
          <a:xfrm>
            <a:off x="4529180" y="4027608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74ABFBF-ADEE-47F4-81F0-033B5CA37114}"/>
              </a:ext>
            </a:extLst>
          </p:cNvPr>
          <p:cNvSpPr/>
          <p:nvPr/>
        </p:nvSpPr>
        <p:spPr>
          <a:xfrm>
            <a:off x="5055441" y="4027608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1AAFCA0-0C84-490B-A8D8-B8CBF8A91991}"/>
              </a:ext>
            </a:extLst>
          </p:cNvPr>
          <p:cNvSpPr txBox="1"/>
          <p:nvPr/>
        </p:nvSpPr>
        <p:spPr>
          <a:xfrm>
            <a:off x="2342776" y="423956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-8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1E862CC-C9CA-4D8D-A348-E3D3006F4424}"/>
              </a:ext>
            </a:extLst>
          </p:cNvPr>
          <p:cNvSpPr txBox="1"/>
          <p:nvPr/>
        </p:nvSpPr>
        <p:spPr>
          <a:xfrm>
            <a:off x="2872244" y="42389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-7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3314E8-8211-4E60-8A96-EAFE88D55EB7}"/>
              </a:ext>
            </a:extLst>
          </p:cNvPr>
          <p:cNvSpPr txBox="1"/>
          <p:nvPr/>
        </p:nvSpPr>
        <p:spPr>
          <a:xfrm>
            <a:off x="3398736" y="42389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-6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56B15BE-4C91-4007-A60B-38DE4C6860FD}"/>
              </a:ext>
            </a:extLst>
          </p:cNvPr>
          <p:cNvSpPr txBox="1"/>
          <p:nvPr/>
        </p:nvSpPr>
        <p:spPr>
          <a:xfrm>
            <a:off x="3925228" y="42389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-5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4D55AC8-8183-43AA-9E0B-29B03524167F}"/>
              </a:ext>
            </a:extLst>
          </p:cNvPr>
          <p:cNvSpPr txBox="1"/>
          <p:nvPr/>
        </p:nvSpPr>
        <p:spPr>
          <a:xfrm>
            <a:off x="4451720" y="42389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-4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1F5016A7-F8FD-42D8-84FE-EF2CC373004C}"/>
              </a:ext>
            </a:extLst>
          </p:cNvPr>
          <p:cNvSpPr txBox="1"/>
          <p:nvPr/>
        </p:nvSpPr>
        <p:spPr>
          <a:xfrm>
            <a:off x="6031196" y="42389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553CCEA2-E57C-4F65-98C8-30345F3FD84F}"/>
              </a:ext>
            </a:extLst>
          </p:cNvPr>
          <p:cNvSpPr txBox="1"/>
          <p:nvPr/>
        </p:nvSpPr>
        <p:spPr>
          <a:xfrm>
            <a:off x="5504704" y="42389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1F49C35-6385-4CC0-9572-533C69FA4FE0}"/>
              </a:ext>
            </a:extLst>
          </p:cNvPr>
          <p:cNvSpPr txBox="1"/>
          <p:nvPr/>
        </p:nvSpPr>
        <p:spPr>
          <a:xfrm>
            <a:off x="4978212" y="42389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6167385-2AEC-4595-B2E5-B2DA174C1921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872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34856488-A852-4BC4-89EA-C49ABE859B56}"/>
              </a:ext>
            </a:extLst>
          </p:cNvPr>
          <p:cNvCxnSpPr>
            <a:cxnSpLocks/>
          </p:cNvCxnSpPr>
          <p:nvPr/>
        </p:nvCxnSpPr>
        <p:spPr>
          <a:xfrm flipH="1" flipV="1">
            <a:off x="3523415" y="4916292"/>
            <a:ext cx="6120000" cy="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93711935-7819-41A4-9001-605FFF938939}"/>
              </a:ext>
            </a:extLst>
          </p:cNvPr>
          <p:cNvSpPr/>
          <p:nvPr/>
        </p:nvSpPr>
        <p:spPr>
          <a:xfrm>
            <a:off x="3124139" y="4132798"/>
            <a:ext cx="802701" cy="783440"/>
          </a:xfrm>
          <a:prstGeom prst="arc">
            <a:avLst>
              <a:gd name="adj1" fmla="val 5331168"/>
              <a:gd name="adj2" fmla="val 16304057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98748B6-75B9-48EE-8755-C3844B2AA3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98748B6-75B9-48EE-8755-C3844B2AA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1AE8B27-B5EF-4BE4-B411-F6E8DC1BDE06}"/>
                  </a:ext>
                </a:extLst>
              </p:cNvPr>
              <p:cNvSpPr txBox="1"/>
              <p:nvPr/>
            </p:nvSpPr>
            <p:spPr>
              <a:xfrm>
                <a:off x="1104076" y="2306234"/>
                <a:ext cx="49741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1AE8B27-B5EF-4BE4-B411-F6E8DC1BD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76" y="2306234"/>
                <a:ext cx="49741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BBFF5648-5336-48AD-AE05-78FA34C01D7F}"/>
                  </a:ext>
                </a:extLst>
              </p:cNvPr>
              <p:cNvSpPr txBox="1"/>
              <p:nvPr/>
            </p:nvSpPr>
            <p:spPr>
              <a:xfrm>
                <a:off x="1104076" y="3774354"/>
                <a:ext cx="48745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fr-FR" sz="4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BBFF5648-5336-48AD-AE05-78FA34C01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76" y="3774354"/>
                <a:ext cx="4874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ZoneTexte 78">
            <a:extLst>
              <a:ext uri="{FF2B5EF4-FFF2-40B4-BE49-F238E27FC236}">
                <a16:creationId xmlns:a16="http://schemas.microsoft.com/office/drawing/2014/main" id="{015CED48-028E-4743-9784-46080F03FA30}"/>
              </a:ext>
            </a:extLst>
          </p:cNvPr>
          <p:cNvSpPr txBox="1"/>
          <p:nvPr/>
        </p:nvSpPr>
        <p:spPr>
          <a:xfrm rot="16200000">
            <a:off x="1003500" y="2804949"/>
            <a:ext cx="644728" cy="1200329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fr-FR" sz="7200" b="1" dirty="0">
                <a:solidFill>
                  <a:srgbClr val="C00000"/>
                </a:solidFill>
              </a:rPr>
              <a:t>=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67E7685A-8B3F-4FD6-957B-97D627337CBD}"/>
              </a:ext>
            </a:extLst>
          </p:cNvPr>
          <p:cNvCxnSpPr>
            <a:cxnSpLocks/>
          </p:cNvCxnSpPr>
          <p:nvPr/>
        </p:nvCxnSpPr>
        <p:spPr>
          <a:xfrm flipH="1" flipV="1">
            <a:off x="3613882" y="2660179"/>
            <a:ext cx="6012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0CE2C266-999B-43A9-94A5-B4F26D06E483}"/>
              </a:ext>
            </a:extLst>
          </p:cNvPr>
          <p:cNvSpPr txBox="1"/>
          <p:nvPr/>
        </p:nvSpPr>
        <p:spPr>
          <a:xfrm>
            <a:off x="3457167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8ADE04E-D973-4395-8D64-208FF30D3BF0}"/>
              </a:ext>
            </a:extLst>
          </p:cNvPr>
          <p:cNvSpPr txBox="1"/>
          <p:nvPr/>
        </p:nvSpPr>
        <p:spPr>
          <a:xfrm>
            <a:off x="3983659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5A87E056-110C-4281-8956-F216D6A3C0F0}"/>
              </a:ext>
            </a:extLst>
          </p:cNvPr>
          <p:cNvSpPr txBox="1"/>
          <p:nvPr/>
        </p:nvSpPr>
        <p:spPr>
          <a:xfrm>
            <a:off x="4510151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3C5646BE-4B18-4FA8-84B4-E4A8ABA34641}"/>
              </a:ext>
            </a:extLst>
          </p:cNvPr>
          <p:cNvSpPr txBox="1"/>
          <p:nvPr/>
        </p:nvSpPr>
        <p:spPr>
          <a:xfrm>
            <a:off x="8651157" y="218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E06F6689-2AA7-4A18-BEAA-762065B3BFE2}"/>
              </a:ext>
            </a:extLst>
          </p:cNvPr>
          <p:cNvSpPr txBox="1"/>
          <p:nvPr/>
        </p:nvSpPr>
        <p:spPr>
          <a:xfrm>
            <a:off x="8195592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E9B4757-B8B9-40E5-9F14-93BE6CCAA2FF}"/>
              </a:ext>
            </a:extLst>
          </p:cNvPr>
          <p:cNvSpPr txBox="1"/>
          <p:nvPr/>
        </p:nvSpPr>
        <p:spPr>
          <a:xfrm>
            <a:off x="5036643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164FCF3-10A5-4314-87DE-ECC14DE1E5F1}"/>
              </a:ext>
            </a:extLst>
          </p:cNvPr>
          <p:cNvSpPr txBox="1"/>
          <p:nvPr/>
        </p:nvSpPr>
        <p:spPr>
          <a:xfrm>
            <a:off x="5563135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386C4E1-98DC-43A3-817D-8A414785F860}"/>
              </a:ext>
            </a:extLst>
          </p:cNvPr>
          <p:cNvSpPr txBox="1"/>
          <p:nvPr/>
        </p:nvSpPr>
        <p:spPr>
          <a:xfrm>
            <a:off x="6089627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C87F3EE4-9959-499E-A228-4E3D598AC86C}"/>
              </a:ext>
            </a:extLst>
          </p:cNvPr>
          <p:cNvSpPr txBox="1"/>
          <p:nvPr/>
        </p:nvSpPr>
        <p:spPr>
          <a:xfrm>
            <a:off x="7669103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2C70C2B-2EE6-4216-9E81-03EC6EF4C508}"/>
              </a:ext>
            </a:extLst>
          </p:cNvPr>
          <p:cNvSpPr txBox="1"/>
          <p:nvPr/>
        </p:nvSpPr>
        <p:spPr>
          <a:xfrm>
            <a:off x="7142611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C0D5354E-50D8-4865-8E78-274C0DC14194}"/>
              </a:ext>
            </a:extLst>
          </p:cNvPr>
          <p:cNvSpPr txBox="1"/>
          <p:nvPr/>
        </p:nvSpPr>
        <p:spPr>
          <a:xfrm>
            <a:off x="6616119" y="21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C8EC9209-41BF-400C-AA63-A2048A643752}"/>
              </a:ext>
            </a:extLst>
          </p:cNvPr>
          <p:cNvSpPr/>
          <p:nvPr/>
        </p:nvSpPr>
        <p:spPr>
          <a:xfrm>
            <a:off x="4036282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636C35B-1D46-4466-AF0F-126B6B7E471F}"/>
              </a:ext>
            </a:extLst>
          </p:cNvPr>
          <p:cNvSpPr/>
          <p:nvPr/>
        </p:nvSpPr>
        <p:spPr>
          <a:xfrm>
            <a:off x="4562363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66E7E701-A1CA-47FE-9049-D23F0CC5F63B}"/>
              </a:ext>
            </a:extLst>
          </p:cNvPr>
          <p:cNvSpPr/>
          <p:nvPr/>
        </p:nvSpPr>
        <p:spPr>
          <a:xfrm>
            <a:off x="5088444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E4C0288-00C4-41D0-BD57-EEC4C50B0180}"/>
              </a:ext>
            </a:extLst>
          </p:cNvPr>
          <p:cNvSpPr/>
          <p:nvPr/>
        </p:nvSpPr>
        <p:spPr>
          <a:xfrm>
            <a:off x="5614525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A1D33D65-B12C-466D-A48C-49B720DB877C}"/>
              </a:ext>
            </a:extLst>
          </p:cNvPr>
          <p:cNvSpPr/>
          <p:nvPr/>
        </p:nvSpPr>
        <p:spPr>
          <a:xfrm>
            <a:off x="6140606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92A04A5E-EF6E-4D0C-85EA-178053C81776}"/>
              </a:ext>
            </a:extLst>
          </p:cNvPr>
          <p:cNvSpPr/>
          <p:nvPr/>
        </p:nvSpPr>
        <p:spPr>
          <a:xfrm>
            <a:off x="6666687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2BF1DB3D-B9F0-4A2A-8EAB-03B83C75781E}"/>
              </a:ext>
            </a:extLst>
          </p:cNvPr>
          <p:cNvSpPr/>
          <p:nvPr/>
        </p:nvSpPr>
        <p:spPr>
          <a:xfrm>
            <a:off x="7192768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2A0F29C-EC9B-43A2-86DB-0B1870701AEE}"/>
              </a:ext>
            </a:extLst>
          </p:cNvPr>
          <p:cNvSpPr/>
          <p:nvPr/>
        </p:nvSpPr>
        <p:spPr>
          <a:xfrm>
            <a:off x="7718849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74F6B012-77B3-4C66-A3DD-A050EC18210E}"/>
              </a:ext>
            </a:extLst>
          </p:cNvPr>
          <p:cNvSpPr/>
          <p:nvPr/>
        </p:nvSpPr>
        <p:spPr>
          <a:xfrm>
            <a:off x="8244930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692BF617-BBCF-4151-A5BB-39AA7BD2163B}"/>
              </a:ext>
            </a:extLst>
          </p:cNvPr>
          <p:cNvSpPr/>
          <p:nvPr/>
        </p:nvSpPr>
        <p:spPr>
          <a:xfrm>
            <a:off x="8771011" y="256237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8147580B-D196-43EA-9763-EA9A6FBACEE4}"/>
              </a:ext>
            </a:extLst>
          </p:cNvPr>
          <p:cNvSpPr/>
          <p:nvPr/>
        </p:nvSpPr>
        <p:spPr>
          <a:xfrm>
            <a:off x="3510201" y="2562369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C529565F-79B9-4D03-9440-A153FB58F309}"/>
              </a:ext>
            </a:extLst>
          </p:cNvPr>
          <p:cNvCxnSpPr>
            <a:cxnSpLocks/>
          </p:cNvCxnSpPr>
          <p:nvPr/>
        </p:nvCxnSpPr>
        <p:spPr>
          <a:xfrm flipH="1" flipV="1">
            <a:off x="3614496" y="4128298"/>
            <a:ext cx="6012000" cy="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E52400B-2412-4256-8B36-6EB222B7DC62}"/>
              </a:ext>
            </a:extLst>
          </p:cNvPr>
          <p:cNvSpPr txBox="1"/>
          <p:nvPr/>
        </p:nvSpPr>
        <p:spPr>
          <a:xfrm>
            <a:off x="3457167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F43DF320-CAB9-476D-BE67-D2285B79BD59}"/>
              </a:ext>
            </a:extLst>
          </p:cNvPr>
          <p:cNvSpPr txBox="1"/>
          <p:nvPr/>
        </p:nvSpPr>
        <p:spPr>
          <a:xfrm>
            <a:off x="3980683" y="4239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B751097-A393-4086-8E53-0E9032E4CB81}"/>
              </a:ext>
            </a:extLst>
          </p:cNvPr>
          <p:cNvSpPr txBox="1"/>
          <p:nvPr/>
        </p:nvSpPr>
        <p:spPr>
          <a:xfrm>
            <a:off x="8195592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78EF11D-7B0F-4109-AA77-54AA8452C26A}"/>
              </a:ext>
            </a:extLst>
          </p:cNvPr>
          <p:cNvSpPr txBox="1"/>
          <p:nvPr/>
        </p:nvSpPr>
        <p:spPr>
          <a:xfrm>
            <a:off x="5036643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0061AC3-2E5B-4F4F-9067-EE1E27EF568C}"/>
              </a:ext>
            </a:extLst>
          </p:cNvPr>
          <p:cNvSpPr txBox="1"/>
          <p:nvPr/>
        </p:nvSpPr>
        <p:spPr>
          <a:xfrm>
            <a:off x="6089627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358AF370-2549-4966-AC9B-35FBC5CD5FCB}"/>
              </a:ext>
            </a:extLst>
          </p:cNvPr>
          <p:cNvSpPr txBox="1"/>
          <p:nvPr/>
        </p:nvSpPr>
        <p:spPr>
          <a:xfrm>
            <a:off x="7142611" y="4238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7C03F3-ED32-48D5-BFB1-DBC92162076E}"/>
              </a:ext>
            </a:extLst>
          </p:cNvPr>
          <p:cNvSpPr/>
          <p:nvPr/>
        </p:nvSpPr>
        <p:spPr>
          <a:xfrm>
            <a:off x="4036282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FD722ACD-7BC5-4D19-BA8D-E30EA1A7CD90}"/>
              </a:ext>
            </a:extLst>
          </p:cNvPr>
          <p:cNvSpPr/>
          <p:nvPr/>
        </p:nvSpPr>
        <p:spPr>
          <a:xfrm>
            <a:off x="5088444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41318B3-3EA6-47BF-94F6-5FF01E1CA595}"/>
              </a:ext>
            </a:extLst>
          </p:cNvPr>
          <p:cNvSpPr/>
          <p:nvPr/>
        </p:nvSpPr>
        <p:spPr>
          <a:xfrm>
            <a:off x="6140606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BF2E91B9-EE27-4476-A5F2-C61D69693FC2}"/>
              </a:ext>
            </a:extLst>
          </p:cNvPr>
          <p:cNvSpPr/>
          <p:nvPr/>
        </p:nvSpPr>
        <p:spPr>
          <a:xfrm>
            <a:off x="7192768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2FD487A3-50F0-4FC8-BA5E-813DFDA3E827}"/>
              </a:ext>
            </a:extLst>
          </p:cNvPr>
          <p:cNvSpPr/>
          <p:nvPr/>
        </p:nvSpPr>
        <p:spPr>
          <a:xfrm>
            <a:off x="8244930" y="4030490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A860A7B9-E67E-4C87-94C1-C3D3B1856D0A}"/>
              </a:ext>
            </a:extLst>
          </p:cNvPr>
          <p:cNvSpPr/>
          <p:nvPr/>
        </p:nvSpPr>
        <p:spPr>
          <a:xfrm>
            <a:off x="3510201" y="4030489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021A3A33-4937-48D5-9E27-CA0627C24D55}"/>
              </a:ext>
            </a:extLst>
          </p:cNvPr>
          <p:cNvSpPr txBox="1"/>
          <p:nvPr/>
        </p:nvSpPr>
        <p:spPr>
          <a:xfrm>
            <a:off x="3982612" y="502278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4B0FF2F-E326-4B8D-B2AC-B6DEB3711A8A}"/>
              </a:ext>
            </a:extLst>
          </p:cNvPr>
          <p:cNvSpPr txBox="1"/>
          <p:nvPr/>
        </p:nvSpPr>
        <p:spPr>
          <a:xfrm>
            <a:off x="8197521" y="502219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-5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5E391D24-89FB-4668-8BDE-F9721840AE1D}"/>
              </a:ext>
            </a:extLst>
          </p:cNvPr>
          <p:cNvSpPr txBox="1"/>
          <p:nvPr/>
        </p:nvSpPr>
        <p:spPr>
          <a:xfrm>
            <a:off x="5038572" y="502219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A62ADDBF-94E0-46FD-A8E1-158089C60BB7}"/>
              </a:ext>
            </a:extLst>
          </p:cNvPr>
          <p:cNvSpPr txBox="1"/>
          <p:nvPr/>
        </p:nvSpPr>
        <p:spPr>
          <a:xfrm>
            <a:off x="6091556" y="502219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3C722484-075E-4FBB-A97A-A4333B6740CA}"/>
              </a:ext>
            </a:extLst>
          </p:cNvPr>
          <p:cNvSpPr txBox="1"/>
          <p:nvPr/>
        </p:nvSpPr>
        <p:spPr>
          <a:xfrm>
            <a:off x="7144540" y="502219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-4</a:t>
            </a: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2EEDF16-3CF1-4CA1-B37D-14654B4DB73B}"/>
              </a:ext>
            </a:extLst>
          </p:cNvPr>
          <p:cNvSpPr/>
          <p:nvPr/>
        </p:nvSpPr>
        <p:spPr>
          <a:xfrm>
            <a:off x="4038211" y="4813708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5DACEE5F-9858-4385-923D-DB2C0E8731FF}"/>
              </a:ext>
            </a:extLst>
          </p:cNvPr>
          <p:cNvSpPr/>
          <p:nvPr/>
        </p:nvSpPr>
        <p:spPr>
          <a:xfrm>
            <a:off x="5090373" y="4813708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2674BAE2-A854-45A8-ACFD-71CE6312C6C5}"/>
              </a:ext>
            </a:extLst>
          </p:cNvPr>
          <p:cNvSpPr/>
          <p:nvPr/>
        </p:nvSpPr>
        <p:spPr>
          <a:xfrm>
            <a:off x="6142535" y="4813708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9E4EE86E-5A3D-435D-834E-95B43B86041B}"/>
              </a:ext>
            </a:extLst>
          </p:cNvPr>
          <p:cNvSpPr/>
          <p:nvPr/>
        </p:nvSpPr>
        <p:spPr>
          <a:xfrm>
            <a:off x="7194697" y="4813708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DF4617A7-C690-41A6-97A1-9E12B8731E68}"/>
              </a:ext>
            </a:extLst>
          </p:cNvPr>
          <p:cNvSpPr/>
          <p:nvPr/>
        </p:nvSpPr>
        <p:spPr>
          <a:xfrm>
            <a:off x="8246859" y="4813708"/>
            <a:ext cx="195617" cy="1956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EE18058A-A953-4437-8DA2-D705AD7563A1}"/>
              </a:ext>
            </a:extLst>
          </p:cNvPr>
          <p:cNvCxnSpPr>
            <a:cxnSpLocks/>
          </p:cNvCxnSpPr>
          <p:nvPr/>
        </p:nvCxnSpPr>
        <p:spPr>
          <a:xfrm>
            <a:off x="3613797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713D5A3A-86F5-4666-A0D1-8D443237B143}"/>
              </a:ext>
            </a:extLst>
          </p:cNvPr>
          <p:cNvCxnSpPr>
            <a:cxnSpLocks/>
          </p:cNvCxnSpPr>
          <p:nvPr/>
        </p:nvCxnSpPr>
        <p:spPr>
          <a:xfrm>
            <a:off x="4128173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CD7ABC1F-43B8-425C-BCAD-17DF0E3AC4C6}"/>
              </a:ext>
            </a:extLst>
          </p:cNvPr>
          <p:cNvCxnSpPr>
            <a:cxnSpLocks/>
            <a:endCxn id="141" idx="7"/>
          </p:cNvCxnSpPr>
          <p:nvPr/>
        </p:nvCxnSpPr>
        <p:spPr>
          <a:xfrm flipH="1">
            <a:off x="4205181" y="2755105"/>
            <a:ext cx="449074" cy="208725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5872F0C6-D20E-46E7-9A28-3D6CFC527972}"/>
              </a:ext>
            </a:extLst>
          </p:cNvPr>
          <p:cNvCxnSpPr>
            <a:cxnSpLocks/>
          </p:cNvCxnSpPr>
          <p:nvPr/>
        </p:nvCxnSpPr>
        <p:spPr>
          <a:xfrm>
            <a:off x="5180335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982F37C1-7E31-4E36-8DE5-14877EEE92FD}"/>
              </a:ext>
            </a:extLst>
          </p:cNvPr>
          <p:cNvCxnSpPr>
            <a:cxnSpLocks/>
            <a:endCxn id="143" idx="7"/>
          </p:cNvCxnSpPr>
          <p:nvPr/>
        </p:nvCxnSpPr>
        <p:spPr>
          <a:xfrm flipH="1">
            <a:off x="5257343" y="2755105"/>
            <a:ext cx="449074" cy="208725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4AE0EA0-F852-4D60-BE08-6C3E1317148D}"/>
              </a:ext>
            </a:extLst>
          </p:cNvPr>
          <p:cNvCxnSpPr>
            <a:cxnSpLocks/>
          </p:cNvCxnSpPr>
          <p:nvPr/>
        </p:nvCxnSpPr>
        <p:spPr>
          <a:xfrm>
            <a:off x="6232497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B016393E-6449-41FC-BA55-4DAAD3060FC2}"/>
              </a:ext>
            </a:extLst>
          </p:cNvPr>
          <p:cNvCxnSpPr>
            <a:cxnSpLocks/>
            <a:endCxn id="145" idx="7"/>
          </p:cNvCxnSpPr>
          <p:nvPr/>
        </p:nvCxnSpPr>
        <p:spPr>
          <a:xfrm flipH="1">
            <a:off x="6309505" y="2755105"/>
            <a:ext cx="449074" cy="208725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D6F7D0C4-38D8-4964-BD58-0216334021F5}"/>
              </a:ext>
            </a:extLst>
          </p:cNvPr>
          <p:cNvCxnSpPr>
            <a:cxnSpLocks/>
          </p:cNvCxnSpPr>
          <p:nvPr/>
        </p:nvCxnSpPr>
        <p:spPr>
          <a:xfrm>
            <a:off x="7284659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9ADCFBEE-BC75-4D36-A7B3-04BF4B9A6460}"/>
              </a:ext>
            </a:extLst>
          </p:cNvPr>
          <p:cNvCxnSpPr>
            <a:cxnSpLocks/>
            <a:endCxn id="147" idx="7"/>
          </p:cNvCxnSpPr>
          <p:nvPr/>
        </p:nvCxnSpPr>
        <p:spPr>
          <a:xfrm flipH="1">
            <a:off x="7361667" y="2755105"/>
            <a:ext cx="449074" cy="208725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80E9805D-4DDA-4292-AE4C-0FC2E7B3D3E8}"/>
              </a:ext>
            </a:extLst>
          </p:cNvPr>
          <p:cNvCxnSpPr>
            <a:cxnSpLocks/>
          </p:cNvCxnSpPr>
          <p:nvPr/>
        </p:nvCxnSpPr>
        <p:spPr>
          <a:xfrm>
            <a:off x="8336821" y="2755105"/>
            <a:ext cx="0" cy="127250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8F56A655-8B61-4AA5-9ED3-EFAE5AA29DEF}"/>
              </a:ext>
            </a:extLst>
          </p:cNvPr>
          <p:cNvCxnSpPr>
            <a:cxnSpLocks/>
            <a:endCxn id="149" idx="7"/>
          </p:cNvCxnSpPr>
          <p:nvPr/>
        </p:nvCxnSpPr>
        <p:spPr>
          <a:xfrm flipH="1">
            <a:off x="8413829" y="2755105"/>
            <a:ext cx="449074" cy="208725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F80CE772-3948-4410-98F9-0335D89EA174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58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110112" r="-698876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110112" r="-606818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110112" r="-5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110112" r="-4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110112" r="-304545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110112" r="-201124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110112" r="-103409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110112" r="-2247" b="-767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212500" r="-698876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212500" r="-606818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212500" r="-5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212500" r="-4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212500" r="-304545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212500" r="-201124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212500" r="-103409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212500" r="-2247" b="-676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308989" r="-698876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308989" r="-606818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308989" r="-5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308989" r="-4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308989" r="-304545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308989" r="-201124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308989" r="-103409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308989" r="-2247" b="-5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408989" r="-698876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408989" r="-606818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408989" r="-5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408989" r="-4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408989" r="-304545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408989" r="-201124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408989" r="-103409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408989" r="-2247" b="-4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514773" r="-698876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514773" r="-606818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514773" r="-5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514773" r="-4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514773" r="-304545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514773" r="-201124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514773" r="-103409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514773" r="-2247" b="-37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607865" r="-698876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607865" r="-606818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607865" r="-5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607865" r="-4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607865" r="-304545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607865" r="-201124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607865" r="-103409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607865" r="-2247" b="-269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715909" r="-698876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715909" r="-606818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715909" r="-5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715909" r="-4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715909" r="-304545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715909" r="-201124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715909" r="-103409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715909" r="-2247" b="-1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806742" r="-698876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806742" r="-606818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806742" r="-5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806742" r="-4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806742" r="-304545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806742" r="-201124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806742" r="-103409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806742" r="-2247" b="-70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1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16" t="-1111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F6D35C5F-FC38-4AB7-AE92-6E4772DEE9DD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939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429906"/>
                  </p:ext>
                </p:extLst>
              </p:nvPr>
            </p:nvGraphicFramePr>
            <p:xfrm>
              <a:off x="6096001" y="1701000"/>
              <a:ext cx="54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429906"/>
                  </p:ext>
                </p:extLst>
              </p:nvPr>
            </p:nvGraphicFramePr>
            <p:xfrm>
              <a:off x="6096001" y="1701000"/>
              <a:ext cx="54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108989" r="-2247" b="-767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211364" r="-2247" b="-676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307865" r="-2247" b="-5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407865" r="-2247" b="-4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513636" r="-2247" b="-37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606742" r="-2247" b="-269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714773" r="-2247" b="-1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805618" r="-2247" b="-70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1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16" t="-1111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BACDC3E-2B8F-4044-892D-81CBB6CC521A}"/>
              </a:ext>
            </a:extLst>
          </p:cNvPr>
          <p:cNvCxnSpPr>
            <a:cxnSpLocks/>
          </p:cNvCxnSpPr>
          <p:nvPr/>
        </p:nvCxnSpPr>
        <p:spPr>
          <a:xfrm>
            <a:off x="4221957" y="1905592"/>
            <a:ext cx="2112168" cy="619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8A38439-153A-45E6-AC1E-02DE51F738AB}"/>
              </a:ext>
            </a:extLst>
          </p:cNvPr>
          <p:cNvCxnSpPr>
            <a:cxnSpLocks/>
          </p:cNvCxnSpPr>
          <p:nvPr/>
        </p:nvCxnSpPr>
        <p:spPr>
          <a:xfrm>
            <a:off x="4221957" y="2233613"/>
            <a:ext cx="2131220" cy="31432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77F6855-50A3-4663-8D4E-6545D1C855AA}"/>
              </a:ext>
            </a:extLst>
          </p:cNvPr>
          <p:cNvCxnSpPr>
            <a:cxnSpLocks/>
          </p:cNvCxnSpPr>
          <p:nvPr/>
        </p:nvCxnSpPr>
        <p:spPr>
          <a:xfrm>
            <a:off x="4221957" y="2605088"/>
            <a:ext cx="2112168" cy="4619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CA680C8-7919-4079-A1F1-D9F22EBD8A27}"/>
              </a:ext>
            </a:extLst>
          </p:cNvPr>
          <p:cNvCxnSpPr>
            <a:cxnSpLocks/>
          </p:cNvCxnSpPr>
          <p:nvPr/>
        </p:nvCxnSpPr>
        <p:spPr>
          <a:xfrm>
            <a:off x="4221957" y="2968626"/>
            <a:ext cx="2112168" cy="622299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9EEDAF5-D0D6-4978-9851-CD54D8C1B335}"/>
              </a:ext>
            </a:extLst>
          </p:cNvPr>
          <p:cNvCxnSpPr>
            <a:cxnSpLocks/>
          </p:cNvCxnSpPr>
          <p:nvPr/>
        </p:nvCxnSpPr>
        <p:spPr>
          <a:xfrm>
            <a:off x="4221957" y="3316290"/>
            <a:ext cx="2112168" cy="83661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A3BEDAC-F179-4338-91EF-32DAA12D554B}"/>
              </a:ext>
            </a:extLst>
          </p:cNvPr>
          <p:cNvCxnSpPr>
            <a:cxnSpLocks/>
          </p:cNvCxnSpPr>
          <p:nvPr/>
        </p:nvCxnSpPr>
        <p:spPr>
          <a:xfrm>
            <a:off x="4221957" y="3667534"/>
            <a:ext cx="2131220" cy="1023529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3AFEAF1-20A1-4224-BB21-26070CE1416B}"/>
              </a:ext>
            </a:extLst>
          </p:cNvPr>
          <p:cNvCxnSpPr>
            <a:cxnSpLocks/>
          </p:cNvCxnSpPr>
          <p:nvPr/>
        </p:nvCxnSpPr>
        <p:spPr>
          <a:xfrm>
            <a:off x="4221957" y="4057654"/>
            <a:ext cx="2131220" cy="1200146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7509D2C-5BE2-4B8E-B439-0A6C4C53266B}"/>
              </a:ext>
            </a:extLst>
          </p:cNvPr>
          <p:cNvCxnSpPr>
            <a:cxnSpLocks/>
          </p:cNvCxnSpPr>
          <p:nvPr/>
        </p:nvCxnSpPr>
        <p:spPr>
          <a:xfrm>
            <a:off x="4221957" y="4439252"/>
            <a:ext cx="2112168" cy="1351948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9BD15FC-8654-4938-8B83-CF233FBC666F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0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798437"/>
                  </p:ext>
                </p:extLst>
              </p:nvPr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798437"/>
                  </p:ext>
                </p:extLst>
              </p:nvPr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110112" r="-698876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110112" r="-606818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110112" r="-5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110112" r="-4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110112" r="-304545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110112" r="-201124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110112" r="-103409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110112" r="-2247" b="-767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212500" r="-698876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212500" r="-606818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212500" r="-5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212500" r="-4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212500" r="-304545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212500" r="-201124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212500" r="-103409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212500" r="-2247" b="-676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308989" r="-698876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308989" r="-606818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308989" r="-5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308989" r="-4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308989" r="-304545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308989" r="-201124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308989" r="-103409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308989" r="-2247" b="-5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408989" r="-698876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408989" r="-606818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408989" r="-5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408989" r="-4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408989" r="-304545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408989" r="-201124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408989" r="-103409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408989" r="-2247" b="-4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514773" r="-698876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514773" r="-606818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514773" r="-5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514773" r="-4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514773" r="-304545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514773" r="-201124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514773" r="-103409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514773" r="-2247" b="-37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607865" r="-698876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607865" r="-606818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607865" r="-5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607865" r="-4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607865" r="-304545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607865" r="-201124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607865" r="-103409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607865" r="-2247" b="-269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715909" r="-698876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715909" r="-606818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715909" r="-5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715909" r="-4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715909" r="-304545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715909" r="-201124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715909" r="-103409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715909" r="-2247" b="-1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806742" r="-698876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806742" r="-606818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806742" r="-5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806742" r="-4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806742" r="-304545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806742" r="-201124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806742" r="-103409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806742" r="-2247" b="-70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800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1800" b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16" t="-1111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315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C01C6-7BCD-4A5E-B80D-F6C800BE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</a:t>
            </a:r>
            <a:r>
              <a:rPr lang="fr-FR" dirty="0"/>
              <a:t> Sets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EF2F931-09D8-4EFF-8148-AE259AB3650F}"/>
              </a:ext>
            </a:extLst>
          </p:cNvPr>
          <p:cNvSpPr/>
          <p:nvPr/>
        </p:nvSpPr>
        <p:spPr>
          <a:xfrm>
            <a:off x="754423" y="1816022"/>
            <a:ext cx="4339545" cy="4469411"/>
          </a:xfrm>
          <a:custGeom>
            <a:avLst/>
            <a:gdLst>
              <a:gd name="connsiteX0" fmla="*/ 470773 w 2559018"/>
              <a:gd name="connsiteY0" fmla="*/ 1319864 h 2168420"/>
              <a:gd name="connsiteX1" fmla="*/ 325197 w 2559018"/>
              <a:gd name="connsiteY1" fmla="*/ 1856676 h 2168420"/>
              <a:gd name="connsiteX2" fmla="*/ 566307 w 2559018"/>
              <a:gd name="connsiteY2" fmla="*/ 2152377 h 2168420"/>
              <a:gd name="connsiteX3" fmla="*/ 1230498 w 2559018"/>
              <a:gd name="connsiteY3" fmla="*/ 2097786 h 2168420"/>
              <a:gd name="connsiteX4" fmla="*/ 1671776 w 2559018"/>
              <a:gd name="connsiteY4" fmla="*/ 1833930 h 2168420"/>
              <a:gd name="connsiteX5" fmla="*/ 2367812 w 2559018"/>
              <a:gd name="connsiteY5" fmla="*/ 1733846 h 2168420"/>
              <a:gd name="connsiteX6" fmla="*/ 2558880 w 2559018"/>
              <a:gd name="connsiteY6" fmla="*/ 1333512 h 2168420"/>
              <a:gd name="connsiteX7" fmla="*/ 2349615 w 2559018"/>
              <a:gd name="connsiteY7" fmla="*/ 1087852 h 2168420"/>
              <a:gd name="connsiteX8" fmla="*/ 2276827 w 2559018"/>
              <a:gd name="connsiteY8" fmla="*/ 878586 h 2168420"/>
              <a:gd name="connsiteX9" fmla="*/ 2308671 w 2559018"/>
              <a:gd name="connsiteY9" fmla="*/ 655673 h 2168420"/>
              <a:gd name="connsiteX10" fmla="*/ 2267728 w 2559018"/>
              <a:gd name="connsiteY10" fmla="*/ 405464 h 2168420"/>
              <a:gd name="connsiteX11" fmla="*/ 2035716 w 2559018"/>
              <a:gd name="connsiteY11" fmla="*/ 55171 h 2168420"/>
              <a:gd name="connsiteX12" fmla="*/ 1726367 w 2559018"/>
              <a:gd name="connsiteY12" fmla="*/ 9679 h 2168420"/>
              <a:gd name="connsiteX13" fmla="*/ 1294188 w 2559018"/>
              <a:gd name="connsiteY13" fmla="*/ 146156 h 2168420"/>
              <a:gd name="connsiteX14" fmla="*/ 1185006 w 2559018"/>
              <a:gd name="connsiteY14" fmla="*/ 423661 h 2168420"/>
              <a:gd name="connsiteX15" fmla="*/ 934797 w 2559018"/>
              <a:gd name="connsiteY15" fmla="*/ 469153 h 2168420"/>
              <a:gd name="connsiteX16" fmla="*/ 689137 w 2559018"/>
              <a:gd name="connsiteY16" fmla="*/ 250789 h 2168420"/>
              <a:gd name="connsiteX17" fmla="*/ 384337 w 2559018"/>
              <a:gd name="connsiteY17" fmla="*/ 36974 h 2168420"/>
              <a:gd name="connsiteX18" fmla="*/ 29495 w 2559018"/>
              <a:gd name="connsiteY18" fmla="*/ 273536 h 2168420"/>
              <a:gd name="connsiteX19" fmla="*/ 47692 w 2559018"/>
              <a:gd name="connsiteY19" fmla="*/ 605631 h 2168420"/>
              <a:gd name="connsiteX20" fmla="*/ 270606 w 2559018"/>
              <a:gd name="connsiteY20" fmla="*/ 796700 h 2168420"/>
              <a:gd name="connsiteX21" fmla="*/ 375239 w 2559018"/>
              <a:gd name="connsiteY21" fmla="*/ 1060556 h 2168420"/>
              <a:gd name="connsiteX22" fmla="*/ 475322 w 2559018"/>
              <a:gd name="connsiteY22" fmla="*/ 1201583 h 2168420"/>
              <a:gd name="connsiteX23" fmla="*/ 470773 w 2559018"/>
              <a:gd name="connsiteY23" fmla="*/ 1319864 h 216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59018" h="2168420">
                <a:moveTo>
                  <a:pt x="470773" y="1319864"/>
                </a:moveTo>
                <a:cubicBezTo>
                  <a:pt x="445752" y="1429046"/>
                  <a:pt x="309275" y="1717924"/>
                  <a:pt x="325197" y="1856676"/>
                </a:cubicBezTo>
                <a:cubicBezTo>
                  <a:pt x="341119" y="1995428"/>
                  <a:pt x="415423" y="2112192"/>
                  <a:pt x="566307" y="2152377"/>
                </a:cubicBezTo>
                <a:cubicBezTo>
                  <a:pt x="717191" y="2192562"/>
                  <a:pt x="1046253" y="2150860"/>
                  <a:pt x="1230498" y="2097786"/>
                </a:cubicBezTo>
                <a:cubicBezTo>
                  <a:pt x="1414743" y="2044712"/>
                  <a:pt x="1482224" y="1894587"/>
                  <a:pt x="1671776" y="1833930"/>
                </a:cubicBezTo>
                <a:cubicBezTo>
                  <a:pt x="1861328" y="1773273"/>
                  <a:pt x="2219961" y="1817249"/>
                  <a:pt x="2367812" y="1733846"/>
                </a:cubicBezTo>
                <a:cubicBezTo>
                  <a:pt x="2515663" y="1650443"/>
                  <a:pt x="2561913" y="1441178"/>
                  <a:pt x="2558880" y="1333512"/>
                </a:cubicBezTo>
                <a:cubicBezTo>
                  <a:pt x="2555847" y="1225846"/>
                  <a:pt x="2396624" y="1163673"/>
                  <a:pt x="2349615" y="1087852"/>
                </a:cubicBezTo>
                <a:cubicBezTo>
                  <a:pt x="2302606" y="1012031"/>
                  <a:pt x="2283651" y="950616"/>
                  <a:pt x="2276827" y="878586"/>
                </a:cubicBezTo>
                <a:cubicBezTo>
                  <a:pt x="2270003" y="806556"/>
                  <a:pt x="2310187" y="734527"/>
                  <a:pt x="2308671" y="655673"/>
                </a:cubicBezTo>
                <a:cubicBezTo>
                  <a:pt x="2307155" y="576819"/>
                  <a:pt x="2313220" y="505547"/>
                  <a:pt x="2267728" y="405464"/>
                </a:cubicBezTo>
                <a:cubicBezTo>
                  <a:pt x="2222236" y="305381"/>
                  <a:pt x="2125943" y="121135"/>
                  <a:pt x="2035716" y="55171"/>
                </a:cubicBezTo>
                <a:cubicBezTo>
                  <a:pt x="1945489" y="-10793"/>
                  <a:pt x="1849955" y="-5485"/>
                  <a:pt x="1726367" y="9679"/>
                </a:cubicBezTo>
                <a:cubicBezTo>
                  <a:pt x="1602779" y="24843"/>
                  <a:pt x="1384415" y="77159"/>
                  <a:pt x="1294188" y="146156"/>
                </a:cubicBezTo>
                <a:cubicBezTo>
                  <a:pt x="1203961" y="215153"/>
                  <a:pt x="1244904" y="369828"/>
                  <a:pt x="1185006" y="423661"/>
                </a:cubicBezTo>
                <a:cubicBezTo>
                  <a:pt x="1125108" y="477494"/>
                  <a:pt x="1017442" y="497965"/>
                  <a:pt x="934797" y="469153"/>
                </a:cubicBezTo>
                <a:cubicBezTo>
                  <a:pt x="852152" y="440341"/>
                  <a:pt x="780880" y="322819"/>
                  <a:pt x="689137" y="250789"/>
                </a:cubicBezTo>
                <a:cubicBezTo>
                  <a:pt x="597394" y="178759"/>
                  <a:pt x="494277" y="33183"/>
                  <a:pt x="384337" y="36974"/>
                </a:cubicBezTo>
                <a:cubicBezTo>
                  <a:pt x="274397" y="40765"/>
                  <a:pt x="85602" y="178760"/>
                  <a:pt x="29495" y="273536"/>
                </a:cubicBezTo>
                <a:cubicBezTo>
                  <a:pt x="-26612" y="368312"/>
                  <a:pt x="7507" y="518437"/>
                  <a:pt x="47692" y="605631"/>
                </a:cubicBezTo>
                <a:cubicBezTo>
                  <a:pt x="87877" y="692825"/>
                  <a:pt x="216015" y="720879"/>
                  <a:pt x="270606" y="796700"/>
                </a:cubicBezTo>
                <a:cubicBezTo>
                  <a:pt x="325197" y="872521"/>
                  <a:pt x="341120" y="993076"/>
                  <a:pt x="375239" y="1060556"/>
                </a:cubicBezTo>
                <a:cubicBezTo>
                  <a:pt x="409358" y="1128036"/>
                  <a:pt x="460158" y="1156849"/>
                  <a:pt x="475322" y="1201583"/>
                </a:cubicBezTo>
                <a:cubicBezTo>
                  <a:pt x="490486" y="1246317"/>
                  <a:pt x="495794" y="1210682"/>
                  <a:pt x="470773" y="1319864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CE2A15A0-9497-46E4-A89F-46DA99701AA6}"/>
              </a:ext>
            </a:extLst>
          </p:cNvPr>
          <p:cNvSpPr/>
          <p:nvPr/>
        </p:nvSpPr>
        <p:spPr>
          <a:xfrm>
            <a:off x="7014255" y="1816022"/>
            <a:ext cx="4339545" cy="4469411"/>
          </a:xfrm>
          <a:custGeom>
            <a:avLst/>
            <a:gdLst>
              <a:gd name="connsiteX0" fmla="*/ 195751 w 3977179"/>
              <a:gd name="connsiteY0" fmla="*/ 2091404 h 4125377"/>
              <a:gd name="connsiteX1" fmla="*/ 133 w 3977179"/>
              <a:gd name="connsiteY1" fmla="*/ 2819285 h 4125377"/>
              <a:gd name="connsiteX2" fmla="*/ 227596 w 3977179"/>
              <a:gd name="connsiteY2" fmla="*/ 3306055 h 4125377"/>
              <a:gd name="connsiteX3" fmla="*/ 1151094 w 3977179"/>
              <a:gd name="connsiteY3" fmla="*/ 3542616 h 4125377"/>
              <a:gd name="connsiteX4" fmla="*/ 1314867 w 3977179"/>
              <a:gd name="connsiteY4" fmla="*/ 3947500 h 4125377"/>
              <a:gd name="connsiteX5" fmla="*/ 1842581 w 3977179"/>
              <a:gd name="connsiteY5" fmla="*/ 4124921 h 4125377"/>
              <a:gd name="connsiteX6" fmla="*/ 2711488 w 3977179"/>
              <a:gd name="connsiteY6" fmla="*/ 3902007 h 4125377"/>
              <a:gd name="connsiteX7" fmla="*/ 3484861 w 3977179"/>
              <a:gd name="connsiteY7" fmla="*/ 3738234 h 4125377"/>
              <a:gd name="connsiteX8" fmla="*/ 3976181 w 3977179"/>
              <a:gd name="connsiteY8" fmla="*/ 2851130 h 4125377"/>
              <a:gd name="connsiteX9" fmla="*/ 3616790 w 3977179"/>
              <a:gd name="connsiteY9" fmla="*/ 2282473 h 4125377"/>
              <a:gd name="connsiteX10" fmla="*/ 3776013 w 3977179"/>
              <a:gd name="connsiteY10" fmla="*/ 1804801 h 4125377"/>
              <a:gd name="connsiteX11" fmla="*/ 3698676 w 3977179"/>
              <a:gd name="connsiteY11" fmla="*/ 1158807 h 4125377"/>
              <a:gd name="connsiteX12" fmla="*/ 3612240 w 3977179"/>
              <a:gd name="connsiteY12" fmla="*/ 631094 h 4125377"/>
              <a:gd name="connsiteX13" fmla="*/ 2993542 w 3977179"/>
              <a:gd name="connsiteY13" fmla="*/ 376336 h 4125377"/>
              <a:gd name="connsiteX14" fmla="*/ 2661446 w 3977179"/>
              <a:gd name="connsiteY14" fmla="*/ 130676 h 4125377"/>
              <a:gd name="connsiteX15" fmla="*/ 2233816 w 3977179"/>
              <a:gd name="connsiteY15" fmla="*/ 362688 h 4125377"/>
              <a:gd name="connsiteX16" fmla="*/ 1619667 w 3977179"/>
              <a:gd name="connsiteY16" fmla="*/ 57888 h 4125377"/>
              <a:gd name="connsiteX17" fmla="*/ 1128348 w 3977179"/>
              <a:gd name="connsiteY17" fmla="*/ 26043 h 4125377"/>
              <a:gd name="connsiteX18" fmla="*/ 714366 w 3977179"/>
              <a:gd name="connsiteY18" fmla="*/ 349040 h 4125377"/>
              <a:gd name="connsiteX19" fmla="*/ 691619 w 3977179"/>
              <a:gd name="connsiteY19" fmla="*/ 813064 h 4125377"/>
              <a:gd name="connsiteX20" fmla="*/ 809900 w 3977179"/>
              <a:gd name="connsiteY20" fmla="*/ 1281637 h 4125377"/>
              <a:gd name="connsiteX21" fmla="*/ 614282 w 3977179"/>
              <a:gd name="connsiteY21" fmla="*/ 1540945 h 4125377"/>
              <a:gd name="connsiteX22" fmla="*/ 282187 w 3977179"/>
              <a:gd name="connsiteY22" fmla="*/ 1822998 h 4125377"/>
              <a:gd name="connsiteX23" fmla="*/ 195751 w 3977179"/>
              <a:gd name="connsiteY23" fmla="*/ 2091404 h 412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77179" h="4125377">
                <a:moveTo>
                  <a:pt x="195751" y="2091404"/>
                </a:moveTo>
                <a:cubicBezTo>
                  <a:pt x="148742" y="2257452"/>
                  <a:pt x="-5174" y="2616843"/>
                  <a:pt x="133" y="2819285"/>
                </a:cubicBezTo>
                <a:cubicBezTo>
                  <a:pt x="5440" y="3021727"/>
                  <a:pt x="35769" y="3185500"/>
                  <a:pt x="227596" y="3306055"/>
                </a:cubicBezTo>
                <a:cubicBezTo>
                  <a:pt x="419423" y="3426610"/>
                  <a:pt x="969882" y="3435709"/>
                  <a:pt x="1151094" y="3542616"/>
                </a:cubicBezTo>
                <a:cubicBezTo>
                  <a:pt x="1332306" y="3649523"/>
                  <a:pt x="1199619" y="3850449"/>
                  <a:pt x="1314867" y="3947500"/>
                </a:cubicBezTo>
                <a:cubicBezTo>
                  <a:pt x="1430115" y="4044551"/>
                  <a:pt x="1609811" y="4132503"/>
                  <a:pt x="1842581" y="4124921"/>
                </a:cubicBezTo>
                <a:cubicBezTo>
                  <a:pt x="2075351" y="4117339"/>
                  <a:pt x="2437775" y="3966455"/>
                  <a:pt x="2711488" y="3902007"/>
                </a:cubicBezTo>
                <a:cubicBezTo>
                  <a:pt x="2985201" y="3837559"/>
                  <a:pt x="3274079" y="3913380"/>
                  <a:pt x="3484861" y="3738234"/>
                </a:cubicBezTo>
                <a:cubicBezTo>
                  <a:pt x="3695643" y="3563088"/>
                  <a:pt x="3954193" y="3093757"/>
                  <a:pt x="3976181" y="2851130"/>
                </a:cubicBezTo>
                <a:cubicBezTo>
                  <a:pt x="3998169" y="2608503"/>
                  <a:pt x="3650151" y="2456861"/>
                  <a:pt x="3616790" y="2282473"/>
                </a:cubicBezTo>
                <a:cubicBezTo>
                  <a:pt x="3583429" y="2108085"/>
                  <a:pt x="3762365" y="1992079"/>
                  <a:pt x="3776013" y="1804801"/>
                </a:cubicBezTo>
                <a:cubicBezTo>
                  <a:pt x="3789661" y="1617523"/>
                  <a:pt x="3725972" y="1354425"/>
                  <a:pt x="3698676" y="1158807"/>
                </a:cubicBezTo>
                <a:cubicBezTo>
                  <a:pt x="3671380" y="963189"/>
                  <a:pt x="3729762" y="761506"/>
                  <a:pt x="3612240" y="631094"/>
                </a:cubicBezTo>
                <a:cubicBezTo>
                  <a:pt x="3494718" y="500682"/>
                  <a:pt x="3152008" y="459739"/>
                  <a:pt x="2993542" y="376336"/>
                </a:cubicBezTo>
                <a:cubicBezTo>
                  <a:pt x="2835076" y="292933"/>
                  <a:pt x="2788067" y="132951"/>
                  <a:pt x="2661446" y="130676"/>
                </a:cubicBezTo>
                <a:cubicBezTo>
                  <a:pt x="2534825" y="128401"/>
                  <a:pt x="2407446" y="374819"/>
                  <a:pt x="2233816" y="362688"/>
                </a:cubicBezTo>
                <a:cubicBezTo>
                  <a:pt x="2060186" y="350557"/>
                  <a:pt x="1803912" y="113995"/>
                  <a:pt x="1619667" y="57888"/>
                </a:cubicBezTo>
                <a:cubicBezTo>
                  <a:pt x="1435422" y="1781"/>
                  <a:pt x="1279232" y="-22482"/>
                  <a:pt x="1128348" y="26043"/>
                </a:cubicBezTo>
                <a:cubicBezTo>
                  <a:pt x="977464" y="74568"/>
                  <a:pt x="787154" y="217870"/>
                  <a:pt x="714366" y="349040"/>
                </a:cubicBezTo>
                <a:cubicBezTo>
                  <a:pt x="641578" y="480210"/>
                  <a:pt x="675697" y="657631"/>
                  <a:pt x="691619" y="813064"/>
                </a:cubicBezTo>
                <a:cubicBezTo>
                  <a:pt x="707541" y="968497"/>
                  <a:pt x="822789" y="1160324"/>
                  <a:pt x="809900" y="1281637"/>
                </a:cubicBezTo>
                <a:cubicBezTo>
                  <a:pt x="797011" y="1402950"/>
                  <a:pt x="702234" y="1450718"/>
                  <a:pt x="614282" y="1540945"/>
                </a:cubicBezTo>
                <a:cubicBezTo>
                  <a:pt x="526330" y="1631172"/>
                  <a:pt x="352700" y="1725947"/>
                  <a:pt x="282187" y="1822998"/>
                </a:cubicBezTo>
                <a:cubicBezTo>
                  <a:pt x="211674" y="1920049"/>
                  <a:pt x="242760" y="1925356"/>
                  <a:pt x="195751" y="2091404"/>
                </a:cubicBezTo>
                <a:close/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1F1FB56-6288-448D-ADEC-6601C2399DD5}"/>
              </a:ext>
            </a:extLst>
          </p:cNvPr>
          <p:cNvSpPr/>
          <p:nvPr/>
        </p:nvSpPr>
        <p:spPr>
          <a:xfrm>
            <a:off x="1846997" y="3489278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DABDF18-3267-4B5C-B686-6D8FD94BA591}"/>
              </a:ext>
            </a:extLst>
          </p:cNvPr>
          <p:cNvSpPr/>
          <p:nvPr/>
        </p:nvSpPr>
        <p:spPr>
          <a:xfrm>
            <a:off x="3819099" y="2295100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60D635E-052E-4571-A353-F0F53F929665}"/>
              </a:ext>
            </a:extLst>
          </p:cNvPr>
          <p:cNvSpPr/>
          <p:nvPr/>
        </p:nvSpPr>
        <p:spPr>
          <a:xfrm>
            <a:off x="3295934" y="3095768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61D6668-196B-4633-AA8E-2B75F69CAE70}"/>
              </a:ext>
            </a:extLst>
          </p:cNvPr>
          <p:cNvSpPr/>
          <p:nvPr/>
        </p:nvSpPr>
        <p:spPr>
          <a:xfrm>
            <a:off x="1255594" y="2381536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6C209EE-CB8C-4354-9509-071AA3B13CF7}"/>
              </a:ext>
            </a:extLst>
          </p:cNvPr>
          <p:cNvSpPr/>
          <p:nvPr/>
        </p:nvSpPr>
        <p:spPr>
          <a:xfrm>
            <a:off x="3022979" y="4130337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8718E93-0315-4772-B0A4-0DEE33F52FEC}"/>
              </a:ext>
            </a:extLst>
          </p:cNvPr>
          <p:cNvSpPr/>
          <p:nvPr/>
        </p:nvSpPr>
        <p:spPr>
          <a:xfrm>
            <a:off x="4121623" y="4696287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8653757-2036-4995-B27C-8A38890E7673}"/>
              </a:ext>
            </a:extLst>
          </p:cNvPr>
          <p:cNvSpPr/>
          <p:nvPr/>
        </p:nvSpPr>
        <p:spPr>
          <a:xfrm>
            <a:off x="2144973" y="5158853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67235E8-030F-46F1-A247-87933B4C22D4}"/>
              </a:ext>
            </a:extLst>
          </p:cNvPr>
          <p:cNvSpPr/>
          <p:nvPr/>
        </p:nvSpPr>
        <p:spPr>
          <a:xfrm>
            <a:off x="8643582" y="257715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0B11D58-D921-4AA1-8314-935F38838F68}"/>
              </a:ext>
            </a:extLst>
          </p:cNvPr>
          <p:cNvSpPr/>
          <p:nvPr/>
        </p:nvSpPr>
        <p:spPr>
          <a:xfrm>
            <a:off x="8436340" y="365949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066C743-867B-477B-8565-1F17BD1C49E0}"/>
              </a:ext>
            </a:extLst>
          </p:cNvPr>
          <p:cNvSpPr/>
          <p:nvPr/>
        </p:nvSpPr>
        <p:spPr>
          <a:xfrm>
            <a:off x="9689909" y="3855110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C8A3D90-9CF7-49E6-808F-4AFC41B23374}"/>
              </a:ext>
            </a:extLst>
          </p:cNvPr>
          <p:cNvSpPr/>
          <p:nvPr/>
        </p:nvSpPr>
        <p:spPr>
          <a:xfrm>
            <a:off x="8880142" y="4985981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C60BBB4-D4D9-475B-BA47-EEA5F6CFC6A4}"/>
              </a:ext>
            </a:extLst>
          </p:cNvPr>
          <p:cNvSpPr/>
          <p:nvPr/>
        </p:nvSpPr>
        <p:spPr>
          <a:xfrm>
            <a:off x="10294960" y="5061044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A40C432-30A8-4D18-8943-31AB2BB33CDD}"/>
              </a:ext>
            </a:extLst>
          </p:cNvPr>
          <p:cNvSpPr/>
          <p:nvPr/>
        </p:nvSpPr>
        <p:spPr>
          <a:xfrm>
            <a:off x="10197152" y="2881952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BAEF0BE-F0EE-40FE-A0D7-5D68ABCA6D78}"/>
              </a:ext>
            </a:extLst>
          </p:cNvPr>
          <p:cNvSpPr/>
          <p:nvPr/>
        </p:nvSpPr>
        <p:spPr>
          <a:xfrm>
            <a:off x="7792872" y="4598478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3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3932303"/>
                  </p:ext>
                </p:extLst>
              </p:nvPr>
            </p:nvGraphicFramePr>
            <p:xfrm>
              <a:off x="6096000" y="1701000"/>
              <a:ext cx="108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3932303"/>
                  </p:ext>
                </p:extLst>
              </p:nvPr>
            </p:nvGraphicFramePr>
            <p:xfrm>
              <a:off x="6096000" y="1701000"/>
              <a:ext cx="108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108989" r="-102247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247" t="-108989" r="-2247" b="-767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211364" r="-102247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247" t="-211364" r="-2247" b="-676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307865" r="-102247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247" t="-307865" r="-2247" b="-5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407865" r="-102247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247" t="-407865" r="-2247" b="-4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513636" r="-102247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247" t="-513636" r="-2247" b="-37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606742" r="-102247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247" t="-606742" r="-2247" b="-269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714773" r="-102247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247" t="-714773" r="-2247" b="-1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805618" r="-102247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247" t="-805618" r="-2247" b="-70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1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16" t="-1111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FA128F5-9F01-46E8-A953-01CBF7611416}"/>
              </a:ext>
            </a:extLst>
          </p:cNvPr>
          <p:cNvCxnSpPr>
            <a:cxnSpLocks/>
          </p:cNvCxnSpPr>
          <p:nvPr/>
        </p:nvCxnSpPr>
        <p:spPr>
          <a:xfrm>
            <a:off x="4221957" y="1905592"/>
            <a:ext cx="2112168" cy="619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F8D02A8-0BDA-4CF6-85E4-F5D3759275FE}"/>
              </a:ext>
            </a:extLst>
          </p:cNvPr>
          <p:cNvCxnSpPr>
            <a:cxnSpLocks/>
          </p:cNvCxnSpPr>
          <p:nvPr/>
        </p:nvCxnSpPr>
        <p:spPr>
          <a:xfrm flipV="1">
            <a:off x="4221957" y="2024063"/>
            <a:ext cx="2628899" cy="20955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805DDF-5475-4F8C-977D-20EC2A72D771}"/>
              </a:ext>
            </a:extLst>
          </p:cNvPr>
          <p:cNvCxnSpPr>
            <a:cxnSpLocks/>
          </p:cNvCxnSpPr>
          <p:nvPr/>
        </p:nvCxnSpPr>
        <p:spPr>
          <a:xfrm flipV="1">
            <a:off x="4221957" y="2556676"/>
            <a:ext cx="2169318" cy="484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7379AF2-861E-47DA-AE6D-8A373C162F70}"/>
              </a:ext>
            </a:extLst>
          </p:cNvPr>
          <p:cNvCxnSpPr>
            <a:cxnSpLocks/>
          </p:cNvCxnSpPr>
          <p:nvPr/>
        </p:nvCxnSpPr>
        <p:spPr>
          <a:xfrm flipV="1">
            <a:off x="4221957" y="2556676"/>
            <a:ext cx="2693193" cy="41195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9EAD3A2-125C-4389-9588-0AC6606CA94D}"/>
              </a:ext>
            </a:extLst>
          </p:cNvPr>
          <p:cNvCxnSpPr>
            <a:cxnSpLocks/>
          </p:cNvCxnSpPr>
          <p:nvPr/>
        </p:nvCxnSpPr>
        <p:spPr>
          <a:xfrm flipV="1">
            <a:off x="4221957" y="3062288"/>
            <a:ext cx="2112168" cy="2540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5C1629A-7BFF-47CB-8F23-7235D509C1AC}"/>
              </a:ext>
            </a:extLst>
          </p:cNvPr>
          <p:cNvCxnSpPr>
            <a:cxnSpLocks/>
          </p:cNvCxnSpPr>
          <p:nvPr/>
        </p:nvCxnSpPr>
        <p:spPr>
          <a:xfrm flipV="1">
            <a:off x="4221957" y="3113495"/>
            <a:ext cx="2628899" cy="55403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0E1CD23-529D-4EC5-BA9F-EA552027B645}"/>
              </a:ext>
            </a:extLst>
          </p:cNvPr>
          <p:cNvCxnSpPr>
            <a:cxnSpLocks/>
          </p:cNvCxnSpPr>
          <p:nvPr/>
        </p:nvCxnSpPr>
        <p:spPr>
          <a:xfrm flipV="1">
            <a:off x="4221957" y="3632800"/>
            <a:ext cx="2112168" cy="424851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997FD19-9274-424F-AD77-BA15F79D5569}"/>
              </a:ext>
            </a:extLst>
          </p:cNvPr>
          <p:cNvCxnSpPr>
            <a:cxnSpLocks/>
          </p:cNvCxnSpPr>
          <p:nvPr/>
        </p:nvCxnSpPr>
        <p:spPr>
          <a:xfrm flipV="1">
            <a:off x="4221957" y="3647089"/>
            <a:ext cx="2628899" cy="7921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FC13F75-6410-4D2F-800D-3501C78E7FD2}"/>
              </a:ext>
            </a:extLst>
          </p:cNvPr>
          <p:cNvCxnSpPr>
            <a:cxnSpLocks/>
          </p:cNvCxnSpPr>
          <p:nvPr/>
        </p:nvCxnSpPr>
        <p:spPr>
          <a:xfrm flipV="1">
            <a:off x="4221957" y="4167401"/>
            <a:ext cx="2112168" cy="625266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43C784B-79FA-4BD8-AC24-0CBD9E2ADFEF}"/>
              </a:ext>
            </a:extLst>
          </p:cNvPr>
          <p:cNvCxnSpPr>
            <a:cxnSpLocks/>
          </p:cNvCxnSpPr>
          <p:nvPr/>
        </p:nvCxnSpPr>
        <p:spPr>
          <a:xfrm flipV="1">
            <a:off x="4221957" y="4167401"/>
            <a:ext cx="2693193" cy="101777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A170318-45E1-4CF2-900C-CF2E44947B5B}"/>
              </a:ext>
            </a:extLst>
          </p:cNvPr>
          <p:cNvCxnSpPr>
            <a:cxnSpLocks/>
          </p:cNvCxnSpPr>
          <p:nvPr/>
        </p:nvCxnSpPr>
        <p:spPr>
          <a:xfrm flipV="1">
            <a:off x="4241009" y="4723920"/>
            <a:ext cx="2112168" cy="821043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87A2209-1008-4329-8148-11AC6DFFBCD9}"/>
              </a:ext>
            </a:extLst>
          </p:cNvPr>
          <p:cNvCxnSpPr>
            <a:cxnSpLocks/>
          </p:cNvCxnSpPr>
          <p:nvPr/>
        </p:nvCxnSpPr>
        <p:spPr>
          <a:xfrm flipV="1">
            <a:off x="4279107" y="4723920"/>
            <a:ext cx="2571749" cy="116207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9AC45AD-9006-4107-9891-8BA071EF94EC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477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396522"/>
                  </p:ext>
                </p:extLst>
              </p:nvPr>
            </p:nvGraphicFramePr>
            <p:xfrm>
              <a:off x="6096000" y="1701000"/>
              <a:ext cx="108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396522"/>
                  </p:ext>
                </p:extLst>
              </p:nvPr>
            </p:nvGraphicFramePr>
            <p:xfrm>
              <a:off x="6096000" y="1701000"/>
              <a:ext cx="108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698876" r="-1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247" t="-698876" r="-2247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1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16" t="-1111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FA128F5-9F01-46E8-A953-01CBF7611416}"/>
              </a:ext>
            </a:extLst>
          </p:cNvPr>
          <p:cNvCxnSpPr>
            <a:cxnSpLocks/>
          </p:cNvCxnSpPr>
          <p:nvPr/>
        </p:nvCxnSpPr>
        <p:spPr>
          <a:xfrm>
            <a:off x="4221957" y="1905592"/>
            <a:ext cx="2112168" cy="619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F8D02A8-0BDA-4CF6-85E4-F5D3759275FE}"/>
              </a:ext>
            </a:extLst>
          </p:cNvPr>
          <p:cNvCxnSpPr>
            <a:cxnSpLocks/>
          </p:cNvCxnSpPr>
          <p:nvPr/>
        </p:nvCxnSpPr>
        <p:spPr>
          <a:xfrm flipV="1">
            <a:off x="4221957" y="2024063"/>
            <a:ext cx="2628899" cy="20955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805DDF-5475-4F8C-977D-20EC2A72D771}"/>
              </a:ext>
            </a:extLst>
          </p:cNvPr>
          <p:cNvCxnSpPr>
            <a:cxnSpLocks/>
          </p:cNvCxnSpPr>
          <p:nvPr/>
        </p:nvCxnSpPr>
        <p:spPr>
          <a:xfrm flipV="1">
            <a:off x="4221957" y="2556676"/>
            <a:ext cx="2169318" cy="484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7379AF2-861E-47DA-AE6D-8A373C162F70}"/>
              </a:ext>
            </a:extLst>
          </p:cNvPr>
          <p:cNvCxnSpPr>
            <a:cxnSpLocks/>
          </p:cNvCxnSpPr>
          <p:nvPr/>
        </p:nvCxnSpPr>
        <p:spPr>
          <a:xfrm flipV="1">
            <a:off x="4221957" y="2556676"/>
            <a:ext cx="2693193" cy="41195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9EAD3A2-125C-4389-9588-0AC6606CA94D}"/>
              </a:ext>
            </a:extLst>
          </p:cNvPr>
          <p:cNvCxnSpPr>
            <a:cxnSpLocks/>
          </p:cNvCxnSpPr>
          <p:nvPr/>
        </p:nvCxnSpPr>
        <p:spPr>
          <a:xfrm flipV="1">
            <a:off x="4221957" y="3062288"/>
            <a:ext cx="2112168" cy="2540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5C1629A-7BFF-47CB-8F23-7235D509C1AC}"/>
              </a:ext>
            </a:extLst>
          </p:cNvPr>
          <p:cNvCxnSpPr>
            <a:cxnSpLocks/>
          </p:cNvCxnSpPr>
          <p:nvPr/>
        </p:nvCxnSpPr>
        <p:spPr>
          <a:xfrm flipV="1">
            <a:off x="4221957" y="3113495"/>
            <a:ext cx="2628899" cy="55403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0E1CD23-529D-4EC5-BA9F-EA552027B645}"/>
              </a:ext>
            </a:extLst>
          </p:cNvPr>
          <p:cNvCxnSpPr>
            <a:cxnSpLocks/>
          </p:cNvCxnSpPr>
          <p:nvPr/>
        </p:nvCxnSpPr>
        <p:spPr>
          <a:xfrm flipV="1">
            <a:off x="4221957" y="3632800"/>
            <a:ext cx="2112168" cy="424851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997FD19-9274-424F-AD77-BA15F79D5569}"/>
              </a:ext>
            </a:extLst>
          </p:cNvPr>
          <p:cNvCxnSpPr>
            <a:cxnSpLocks/>
          </p:cNvCxnSpPr>
          <p:nvPr/>
        </p:nvCxnSpPr>
        <p:spPr>
          <a:xfrm flipV="1">
            <a:off x="4221957" y="3647089"/>
            <a:ext cx="2628899" cy="7921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FC13F75-6410-4D2F-800D-3501C78E7FD2}"/>
              </a:ext>
            </a:extLst>
          </p:cNvPr>
          <p:cNvCxnSpPr>
            <a:cxnSpLocks/>
          </p:cNvCxnSpPr>
          <p:nvPr/>
        </p:nvCxnSpPr>
        <p:spPr>
          <a:xfrm flipV="1">
            <a:off x="4221957" y="4167401"/>
            <a:ext cx="2112168" cy="625266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43C784B-79FA-4BD8-AC24-0CBD9E2ADFEF}"/>
              </a:ext>
            </a:extLst>
          </p:cNvPr>
          <p:cNvCxnSpPr>
            <a:cxnSpLocks/>
          </p:cNvCxnSpPr>
          <p:nvPr/>
        </p:nvCxnSpPr>
        <p:spPr>
          <a:xfrm flipV="1">
            <a:off x="4221957" y="4167401"/>
            <a:ext cx="2693193" cy="101777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A170318-45E1-4CF2-900C-CF2E44947B5B}"/>
              </a:ext>
            </a:extLst>
          </p:cNvPr>
          <p:cNvCxnSpPr>
            <a:cxnSpLocks/>
          </p:cNvCxnSpPr>
          <p:nvPr/>
        </p:nvCxnSpPr>
        <p:spPr>
          <a:xfrm flipV="1">
            <a:off x="4241009" y="4723920"/>
            <a:ext cx="2112168" cy="821043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87A2209-1008-4329-8148-11AC6DFFBCD9}"/>
              </a:ext>
            </a:extLst>
          </p:cNvPr>
          <p:cNvCxnSpPr>
            <a:cxnSpLocks/>
          </p:cNvCxnSpPr>
          <p:nvPr/>
        </p:nvCxnSpPr>
        <p:spPr>
          <a:xfrm flipV="1">
            <a:off x="4279107" y="4723920"/>
            <a:ext cx="2571749" cy="116207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C7F128A-102D-4326-B81D-FB180BA99F15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61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9348275"/>
                  </p:ext>
                </p:extLst>
              </p:nvPr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9348275"/>
                  </p:ext>
                </p:extLst>
              </p:nvPr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110112" r="-698876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110112" r="-606818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110112" r="-5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110112" r="-4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110112" r="-304545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110112" r="-201124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110112" r="-103409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110112" r="-2247" b="-767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212500" r="-698876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212500" r="-606818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212500" r="-5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212500" r="-4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212500" r="-304545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212500" r="-201124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212500" r="-103409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212500" r="-2247" b="-676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308989" r="-698876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308989" r="-606818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308989" r="-5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308989" r="-4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308989" r="-304545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308989" r="-201124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308989" r="-103409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308989" r="-2247" b="-5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408989" r="-698876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408989" r="-606818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408989" r="-5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408989" r="-4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408989" r="-304545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408989" r="-201124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408989" r="-103409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408989" r="-2247" b="-4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514773" r="-698876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514773" r="-606818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514773" r="-5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514773" r="-4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514773" r="-304545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514773" r="-201124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514773" r="-103409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514773" r="-2247" b="-37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607865" r="-698876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607865" r="-606818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607865" r="-5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607865" r="-4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607865" r="-304545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607865" r="-201124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607865" r="-103409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607865" r="-2247" b="-269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715909" r="-698876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715909" r="-606818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715909" r="-5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715909" r="-4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715909" r="-304545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715909" r="-201124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715909" r="-103409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715909" r="-2247" b="-1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806742" r="-698876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806742" r="-606818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806742" r="-5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806742" r="-4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806742" r="-304545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806742" r="-201124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806742" r="-103409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806742" r="-2247" b="-70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800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1800" b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16" t="-1111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372E5969-5D86-458F-87F3-D862D172B598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799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1086781"/>
                  </p:ext>
                </p:extLst>
              </p:nvPr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1086781"/>
                  </p:ext>
                </p:extLst>
              </p:nvPr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110112" r="-698876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110112" r="-606818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110112" r="-5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110112" r="-4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110112" r="-304545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110112" r="-201124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110112" r="-103409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110112" r="-2247" b="-767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212500" r="-698876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212500" r="-606818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212500" r="-5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212500" r="-4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212500" r="-304545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212500" r="-201124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212500" r="-103409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212500" r="-2247" b="-676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308989" r="-698876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308989" r="-606818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308989" r="-5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308989" r="-4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308989" r="-304545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308989" r="-201124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308989" r="-103409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308989" r="-2247" b="-5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408989" r="-698876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408989" r="-606818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408989" r="-5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408989" r="-4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408989" r="-304545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408989" r="-201124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408989" r="-103409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408989" r="-2247" b="-4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514773" r="-698876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514773" r="-606818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514773" r="-5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514773" r="-4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514773" r="-304545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514773" r="-201124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514773" r="-103409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514773" r="-2247" b="-37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607865" r="-698876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607865" r="-606818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607865" r="-5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607865" r="-4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607865" r="-304545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607865" r="-201124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607865" r="-103409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607865" r="-2247" b="-269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715909" r="-698876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715909" r="-606818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715909" r="-5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715909" r="-4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715909" r="-304545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715909" r="-201124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715909" r="-103409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715909" r="-2247" b="-1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806742" r="-698876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806742" r="-606818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806742" r="-5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806742" r="-4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806742" r="-304545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806742" r="-201124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806742" r="-103409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806742" r="-2247" b="-70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888623"/>
                  </p:ext>
                </p:extLst>
              </p:nvPr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1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888623"/>
                  </p:ext>
                </p:extLst>
              </p:nvPr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16" t="-1111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BACDC3E-2B8F-4044-892D-81CBB6CC521A}"/>
              </a:ext>
            </a:extLst>
          </p:cNvPr>
          <p:cNvCxnSpPr>
            <a:cxnSpLocks/>
          </p:cNvCxnSpPr>
          <p:nvPr/>
        </p:nvCxnSpPr>
        <p:spPr>
          <a:xfrm>
            <a:off x="4221957" y="1905592"/>
            <a:ext cx="2112168" cy="619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8A38439-153A-45E6-AC1E-02DE51F738AB}"/>
              </a:ext>
            </a:extLst>
          </p:cNvPr>
          <p:cNvCxnSpPr>
            <a:cxnSpLocks/>
          </p:cNvCxnSpPr>
          <p:nvPr/>
        </p:nvCxnSpPr>
        <p:spPr>
          <a:xfrm flipV="1">
            <a:off x="4221957" y="2024063"/>
            <a:ext cx="2628899" cy="20955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77F6855-50A3-4663-8D4E-6545D1C855AA}"/>
              </a:ext>
            </a:extLst>
          </p:cNvPr>
          <p:cNvCxnSpPr>
            <a:cxnSpLocks/>
          </p:cNvCxnSpPr>
          <p:nvPr/>
        </p:nvCxnSpPr>
        <p:spPr>
          <a:xfrm flipV="1">
            <a:off x="4221957" y="2014538"/>
            <a:ext cx="3202781" cy="59055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CA680C8-7919-4079-A1F1-D9F22EBD8A27}"/>
              </a:ext>
            </a:extLst>
          </p:cNvPr>
          <p:cNvCxnSpPr>
            <a:cxnSpLocks/>
          </p:cNvCxnSpPr>
          <p:nvPr/>
        </p:nvCxnSpPr>
        <p:spPr>
          <a:xfrm flipV="1">
            <a:off x="4221957" y="2547938"/>
            <a:ext cx="2131220" cy="42068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9EEDAF5-D0D6-4978-9851-CD54D8C1B335}"/>
              </a:ext>
            </a:extLst>
          </p:cNvPr>
          <p:cNvCxnSpPr>
            <a:cxnSpLocks/>
          </p:cNvCxnSpPr>
          <p:nvPr/>
        </p:nvCxnSpPr>
        <p:spPr>
          <a:xfrm flipV="1">
            <a:off x="4221957" y="2547938"/>
            <a:ext cx="2693193" cy="768351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A3BEDAC-F179-4338-91EF-32DAA12D554B}"/>
              </a:ext>
            </a:extLst>
          </p:cNvPr>
          <p:cNvCxnSpPr>
            <a:cxnSpLocks/>
          </p:cNvCxnSpPr>
          <p:nvPr/>
        </p:nvCxnSpPr>
        <p:spPr>
          <a:xfrm flipV="1">
            <a:off x="4221957" y="2547938"/>
            <a:ext cx="3202781" cy="1119596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3AFEAF1-20A1-4224-BB21-26070CE1416B}"/>
              </a:ext>
            </a:extLst>
          </p:cNvPr>
          <p:cNvCxnSpPr>
            <a:cxnSpLocks/>
          </p:cNvCxnSpPr>
          <p:nvPr/>
        </p:nvCxnSpPr>
        <p:spPr>
          <a:xfrm flipV="1">
            <a:off x="4221957" y="3100388"/>
            <a:ext cx="2131220" cy="95726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7509D2C-5BE2-4B8E-B439-0A6C4C53266B}"/>
              </a:ext>
            </a:extLst>
          </p:cNvPr>
          <p:cNvCxnSpPr>
            <a:cxnSpLocks/>
          </p:cNvCxnSpPr>
          <p:nvPr/>
        </p:nvCxnSpPr>
        <p:spPr>
          <a:xfrm flipV="1">
            <a:off x="4221957" y="3100388"/>
            <a:ext cx="2628899" cy="1338863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EB1FE09-D327-46E0-93B4-50C5766DE6EB}"/>
              </a:ext>
            </a:extLst>
          </p:cNvPr>
          <p:cNvCxnSpPr>
            <a:cxnSpLocks/>
          </p:cNvCxnSpPr>
          <p:nvPr/>
        </p:nvCxnSpPr>
        <p:spPr>
          <a:xfrm flipV="1">
            <a:off x="4221957" y="3067050"/>
            <a:ext cx="3107531" cy="172561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6647EF1-77CE-4C1E-AB5F-6193A9A97B63}"/>
              </a:ext>
            </a:extLst>
          </p:cNvPr>
          <p:cNvCxnSpPr>
            <a:cxnSpLocks/>
          </p:cNvCxnSpPr>
          <p:nvPr/>
        </p:nvCxnSpPr>
        <p:spPr>
          <a:xfrm flipV="1">
            <a:off x="4221957" y="3667534"/>
            <a:ext cx="2235993" cy="1517646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B1017CF-2E15-4100-BB4D-372598791C59}"/>
              </a:ext>
            </a:extLst>
          </p:cNvPr>
          <p:cNvCxnSpPr>
            <a:cxnSpLocks/>
          </p:cNvCxnSpPr>
          <p:nvPr/>
        </p:nvCxnSpPr>
        <p:spPr>
          <a:xfrm flipV="1">
            <a:off x="4241009" y="3624263"/>
            <a:ext cx="2609847" cy="1920701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212D9B4-C775-43E9-94E7-F62C10D94167}"/>
              </a:ext>
            </a:extLst>
          </p:cNvPr>
          <p:cNvCxnSpPr>
            <a:cxnSpLocks/>
          </p:cNvCxnSpPr>
          <p:nvPr/>
        </p:nvCxnSpPr>
        <p:spPr>
          <a:xfrm flipV="1">
            <a:off x="4279107" y="3624263"/>
            <a:ext cx="3145631" cy="2261729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FE8B74F-4980-477B-9553-C2C2B33CF9E6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239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3238879"/>
                  </p:ext>
                </p:extLst>
              </p:nvPr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3238879"/>
                  </p:ext>
                </p:extLst>
              </p:nvPr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110112" r="-698876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110112" r="-606818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110112" r="-5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110112" r="-4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110112" r="-304545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110112" r="-201124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110112" r="-103409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110112" r="-2247" b="-767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212500" r="-698876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212500" r="-606818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212500" r="-5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212500" r="-4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212500" r="-304545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212500" r="-201124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212500" r="-103409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212500" r="-2247" b="-676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308989" r="-698876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308989" r="-606818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308989" r="-5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308989" r="-4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308989" r="-304545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308989" r="-201124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308989" r="-103409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308989" r="-2247" b="-5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408989" r="-698876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408989" r="-606818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408989" r="-5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408989" r="-4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408989" r="-304545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408989" r="-201124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408989" r="-103409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408989" r="-2247" b="-4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514773" r="-698876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514773" r="-606818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514773" r="-5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514773" r="-4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514773" r="-304545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514773" r="-201124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514773" r="-103409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514773" r="-2247" b="-37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607865" r="-698876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607865" r="-606818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607865" r="-5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607865" r="-4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607865" r="-304545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607865" r="-201124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607865" r="-103409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607865" r="-2247" b="-269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715909" r="-698876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715909" r="-606818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715909" r="-5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715909" r="-4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715909" r="-304545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715909" r="-201124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715909" r="-103409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715909" r="-2247" b="-1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806742" r="-698876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806742" r="-606818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806742" r="-5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806742" r="-4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806742" r="-304545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806742" r="-201124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806742" r="-103409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806742" r="-2247" b="-70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800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1800" b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16" t="-1111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DC35513-5B15-46CA-A803-1BD84808F75C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109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110112" r="-698876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110112" r="-606818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110112" r="-5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110112" r="-4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110112" r="-304545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110112" r="-201124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110112" r="-103409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110112" r="-2247" b="-767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212500" r="-698876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212500" r="-606818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212500" r="-5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212500" r="-4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212500" r="-304545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212500" r="-201124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212500" r="-103409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212500" r="-2247" b="-676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308989" r="-698876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308989" r="-606818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308989" r="-5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308989" r="-4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308989" r="-304545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308989" r="-201124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308989" r="-103409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308989" r="-2247" b="-5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408989" r="-698876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408989" r="-606818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408989" r="-5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408989" r="-4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408989" r="-304545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408989" r="-201124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408989" r="-103409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408989" r="-2247" b="-4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514773" r="-698876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514773" r="-606818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514773" r="-5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514773" r="-4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514773" r="-304545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514773" r="-201124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514773" r="-103409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514773" r="-2247" b="-37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607865" r="-698876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607865" r="-606818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607865" r="-5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607865" r="-4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607865" r="-304545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607865" r="-201124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607865" r="-103409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607865" r="-2247" b="-269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715909" r="-698876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715909" r="-606818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715909" r="-5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715909" r="-4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715909" r="-304545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715909" r="-201124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715909" r="-103409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715909" r="-2247" b="-1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806742" r="-698876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806742" r="-606818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806742" r="-5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806742" r="-4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806742" r="-304545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806742" r="-201124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806742" r="-103409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806742" r="-2247" b="-70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1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16" t="-1111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BACDC3E-2B8F-4044-892D-81CBB6CC521A}"/>
              </a:ext>
            </a:extLst>
          </p:cNvPr>
          <p:cNvCxnSpPr>
            <a:cxnSpLocks/>
          </p:cNvCxnSpPr>
          <p:nvPr/>
        </p:nvCxnSpPr>
        <p:spPr>
          <a:xfrm>
            <a:off x="4221957" y="1905592"/>
            <a:ext cx="2112168" cy="619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8A38439-153A-45E6-AC1E-02DE51F738AB}"/>
              </a:ext>
            </a:extLst>
          </p:cNvPr>
          <p:cNvCxnSpPr>
            <a:cxnSpLocks/>
          </p:cNvCxnSpPr>
          <p:nvPr/>
        </p:nvCxnSpPr>
        <p:spPr>
          <a:xfrm flipV="1">
            <a:off x="4221957" y="2024063"/>
            <a:ext cx="2628899" cy="20955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77F6855-50A3-4663-8D4E-6545D1C855AA}"/>
              </a:ext>
            </a:extLst>
          </p:cNvPr>
          <p:cNvCxnSpPr>
            <a:cxnSpLocks/>
          </p:cNvCxnSpPr>
          <p:nvPr/>
        </p:nvCxnSpPr>
        <p:spPr>
          <a:xfrm flipV="1">
            <a:off x="4221957" y="2014538"/>
            <a:ext cx="3202781" cy="59055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CA680C8-7919-4079-A1F1-D9F22EBD8A27}"/>
              </a:ext>
            </a:extLst>
          </p:cNvPr>
          <p:cNvCxnSpPr>
            <a:cxnSpLocks/>
          </p:cNvCxnSpPr>
          <p:nvPr/>
        </p:nvCxnSpPr>
        <p:spPr>
          <a:xfrm flipV="1">
            <a:off x="4221957" y="2014538"/>
            <a:ext cx="3740943" cy="95408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9EEDAF5-D0D6-4978-9851-CD54D8C1B335}"/>
              </a:ext>
            </a:extLst>
          </p:cNvPr>
          <p:cNvCxnSpPr>
            <a:cxnSpLocks/>
          </p:cNvCxnSpPr>
          <p:nvPr/>
        </p:nvCxnSpPr>
        <p:spPr>
          <a:xfrm flipV="1">
            <a:off x="4221957" y="2576513"/>
            <a:ext cx="2112168" cy="73977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A3BEDAC-F179-4338-91EF-32DAA12D554B}"/>
              </a:ext>
            </a:extLst>
          </p:cNvPr>
          <p:cNvCxnSpPr>
            <a:cxnSpLocks/>
          </p:cNvCxnSpPr>
          <p:nvPr/>
        </p:nvCxnSpPr>
        <p:spPr>
          <a:xfrm flipV="1">
            <a:off x="4221957" y="2576513"/>
            <a:ext cx="2628899" cy="1091021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3AFEAF1-20A1-4224-BB21-26070CE1416B}"/>
              </a:ext>
            </a:extLst>
          </p:cNvPr>
          <p:cNvCxnSpPr>
            <a:cxnSpLocks/>
          </p:cNvCxnSpPr>
          <p:nvPr/>
        </p:nvCxnSpPr>
        <p:spPr>
          <a:xfrm flipV="1">
            <a:off x="4221957" y="2576513"/>
            <a:ext cx="3202781" cy="1481141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7509D2C-5BE2-4B8E-B439-0A6C4C53266B}"/>
              </a:ext>
            </a:extLst>
          </p:cNvPr>
          <p:cNvCxnSpPr>
            <a:cxnSpLocks/>
          </p:cNvCxnSpPr>
          <p:nvPr/>
        </p:nvCxnSpPr>
        <p:spPr>
          <a:xfrm flipV="1">
            <a:off x="4221957" y="2524125"/>
            <a:ext cx="3740943" cy="1915127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EB1FE09-D327-46E0-93B4-50C5766DE6EB}"/>
              </a:ext>
            </a:extLst>
          </p:cNvPr>
          <p:cNvCxnSpPr>
            <a:cxnSpLocks/>
          </p:cNvCxnSpPr>
          <p:nvPr/>
        </p:nvCxnSpPr>
        <p:spPr>
          <a:xfrm flipV="1">
            <a:off x="4221957" y="3119438"/>
            <a:ext cx="2112168" cy="167323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6647EF1-77CE-4C1E-AB5F-6193A9A97B63}"/>
              </a:ext>
            </a:extLst>
          </p:cNvPr>
          <p:cNvCxnSpPr>
            <a:cxnSpLocks/>
          </p:cNvCxnSpPr>
          <p:nvPr/>
        </p:nvCxnSpPr>
        <p:spPr>
          <a:xfrm flipV="1">
            <a:off x="4221957" y="3119438"/>
            <a:ext cx="2674143" cy="206574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B1017CF-2E15-4100-BB4D-372598791C59}"/>
              </a:ext>
            </a:extLst>
          </p:cNvPr>
          <p:cNvCxnSpPr>
            <a:cxnSpLocks/>
          </p:cNvCxnSpPr>
          <p:nvPr/>
        </p:nvCxnSpPr>
        <p:spPr>
          <a:xfrm flipV="1">
            <a:off x="4241009" y="3081338"/>
            <a:ext cx="3183729" cy="2463627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212D9B4-C775-43E9-94E7-F62C10D94167}"/>
              </a:ext>
            </a:extLst>
          </p:cNvPr>
          <p:cNvCxnSpPr>
            <a:cxnSpLocks/>
          </p:cNvCxnSpPr>
          <p:nvPr/>
        </p:nvCxnSpPr>
        <p:spPr>
          <a:xfrm flipV="1">
            <a:off x="4279107" y="3081338"/>
            <a:ext cx="3683793" cy="280465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0C2AF6BB-57D7-453D-B407-D10D30178746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90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110112" r="-698876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110112" r="-606818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110112" r="-5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110112" r="-4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110112" r="-304545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110112" r="-201124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110112" r="-103409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110112" r="-2247" b="-767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212500" r="-698876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212500" r="-606818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212500" r="-5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212500" r="-4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212500" r="-304545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212500" r="-201124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212500" r="-103409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212500" r="-2247" b="-676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308989" r="-698876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308989" r="-606818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308989" r="-5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308989" r="-4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308989" r="-304545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308989" r="-201124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308989" r="-103409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308989" r="-2247" b="-5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408989" r="-698876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408989" r="-606818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408989" r="-5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408989" r="-4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408989" r="-304545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408989" r="-201124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408989" r="-103409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408989" r="-2247" b="-4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514773" r="-698876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514773" r="-606818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514773" r="-5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514773" r="-4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514773" r="-304545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514773" r="-201124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514773" r="-103409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514773" r="-2247" b="-37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607865" r="-698876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607865" r="-606818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607865" r="-5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607865" r="-4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607865" r="-304545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607865" r="-201124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607865" r="-103409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607865" r="-2247" b="-269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715909" r="-698876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715909" r="-606818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715909" r="-5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715909" r="-4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715909" r="-304545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715909" r="-201124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715909" r="-103409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715909" r="-2247" b="-1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806742" r="-698876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806742" r="-606818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806742" r="-5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806742" r="-4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806742" r="-304545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806742" r="-201124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806742" r="-103409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806742" r="-2247" b="-70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1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16" t="-1111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BACDC3E-2B8F-4044-892D-81CBB6CC521A}"/>
              </a:ext>
            </a:extLst>
          </p:cNvPr>
          <p:cNvCxnSpPr>
            <a:cxnSpLocks/>
          </p:cNvCxnSpPr>
          <p:nvPr/>
        </p:nvCxnSpPr>
        <p:spPr>
          <a:xfrm>
            <a:off x="4221957" y="1905592"/>
            <a:ext cx="2112168" cy="619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8A38439-153A-45E6-AC1E-02DE51F738AB}"/>
              </a:ext>
            </a:extLst>
          </p:cNvPr>
          <p:cNvCxnSpPr>
            <a:cxnSpLocks/>
          </p:cNvCxnSpPr>
          <p:nvPr/>
        </p:nvCxnSpPr>
        <p:spPr>
          <a:xfrm flipV="1">
            <a:off x="4221957" y="2024063"/>
            <a:ext cx="2628899" cy="20955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77F6855-50A3-4663-8D4E-6545D1C855AA}"/>
              </a:ext>
            </a:extLst>
          </p:cNvPr>
          <p:cNvCxnSpPr>
            <a:cxnSpLocks/>
          </p:cNvCxnSpPr>
          <p:nvPr/>
        </p:nvCxnSpPr>
        <p:spPr>
          <a:xfrm flipV="1">
            <a:off x="4221957" y="2014538"/>
            <a:ext cx="3202781" cy="59055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CA680C8-7919-4079-A1F1-D9F22EBD8A27}"/>
              </a:ext>
            </a:extLst>
          </p:cNvPr>
          <p:cNvCxnSpPr>
            <a:cxnSpLocks/>
          </p:cNvCxnSpPr>
          <p:nvPr/>
        </p:nvCxnSpPr>
        <p:spPr>
          <a:xfrm flipV="1">
            <a:off x="4221957" y="2014538"/>
            <a:ext cx="3740943" cy="95408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9EEDAF5-D0D6-4978-9851-CD54D8C1B335}"/>
              </a:ext>
            </a:extLst>
          </p:cNvPr>
          <p:cNvCxnSpPr>
            <a:cxnSpLocks/>
          </p:cNvCxnSpPr>
          <p:nvPr/>
        </p:nvCxnSpPr>
        <p:spPr>
          <a:xfrm flipV="1">
            <a:off x="4221957" y="2024063"/>
            <a:ext cx="4264818" cy="129222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A3BEDAC-F179-4338-91EF-32DAA12D554B}"/>
              </a:ext>
            </a:extLst>
          </p:cNvPr>
          <p:cNvCxnSpPr>
            <a:cxnSpLocks/>
          </p:cNvCxnSpPr>
          <p:nvPr/>
        </p:nvCxnSpPr>
        <p:spPr>
          <a:xfrm flipV="1">
            <a:off x="4221957" y="2024063"/>
            <a:ext cx="4764881" cy="164347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3AFEAF1-20A1-4224-BB21-26070CE1416B}"/>
              </a:ext>
            </a:extLst>
          </p:cNvPr>
          <p:cNvCxnSpPr>
            <a:cxnSpLocks/>
          </p:cNvCxnSpPr>
          <p:nvPr/>
        </p:nvCxnSpPr>
        <p:spPr>
          <a:xfrm flipV="1">
            <a:off x="4221957" y="2014538"/>
            <a:ext cx="5369718" cy="2043117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212D9B4-C775-43E9-94E7-F62C10D94167}"/>
              </a:ext>
            </a:extLst>
          </p:cNvPr>
          <p:cNvCxnSpPr>
            <a:cxnSpLocks/>
          </p:cNvCxnSpPr>
          <p:nvPr/>
        </p:nvCxnSpPr>
        <p:spPr>
          <a:xfrm flipV="1">
            <a:off x="4221957" y="2024063"/>
            <a:ext cx="5917406" cy="2423654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262C587-9426-4F97-8798-2AEF71A4498A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009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990155"/>
                  </p:ext>
                </p:extLst>
              </p:nvPr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990155"/>
                  </p:ext>
                </p:extLst>
              </p:nvPr>
            </p:nvGraphicFramePr>
            <p:xfrm>
              <a:off x="6096000" y="1701000"/>
              <a:ext cx="4320000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78536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2180703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918236814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110112" r="-698876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110112" r="-606818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110112" r="-5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110112" r="-400000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110112" r="-304545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110112" r="-201124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110112" r="-103409" b="-7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110112" r="-2247" b="-767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212500" r="-698876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212500" r="-606818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212500" r="-5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212500" r="-400000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212500" r="-304545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212500" r="-201124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212500" r="-103409" b="-6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212500" r="-2247" b="-676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308989" r="-698876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308989" r="-606818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308989" r="-5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308989" r="-400000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308989" r="-304545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308989" r="-201124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308989" r="-103409" b="-5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308989" r="-2247" b="-5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408989" r="-698876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408989" r="-606818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408989" r="-5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408989" r="-400000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408989" r="-304545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408989" r="-201124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408989" r="-103409" b="-46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408989" r="-2247" b="-46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514773" r="-698876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514773" r="-606818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514773" r="-5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514773" r="-400000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514773" r="-304545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514773" r="-201124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514773" r="-103409" b="-37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514773" r="-2247" b="-37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607865" r="-698876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607865" r="-606818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607865" r="-5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607865" r="-400000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607865" r="-304545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607865" r="-201124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607865" r="-103409" b="-2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607865" r="-2247" b="-269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81008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715909" r="-698876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715909" r="-606818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715909" r="-5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715909" r="-400000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715909" r="-304545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715909" r="-201124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715909" r="-103409" b="-1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715909" r="-2247" b="-1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0960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7" t="-806742" r="-698876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409" t="-806742" r="-606818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24" t="-806742" r="-5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124" t="-806742" r="-400000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682" t="-806742" r="-304545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806742" r="-201124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6818" t="-806742" r="-103409" b="-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876" t="-806742" r="-2247" b="-70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165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1744482"/>
                  </p:ext>
                </p:extLst>
              </p:nvPr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800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1800" b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1744482"/>
                  </p:ext>
                </p:extLst>
              </p:nvPr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16" t="-1111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6028E96E-C3E3-458F-B248-DA8251B0D695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3820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320109"/>
                  </p:ext>
                </p:extLst>
              </p:nvPr>
            </p:nvGraphicFramePr>
            <p:xfrm>
              <a:off x="6096000" y="1701000"/>
              <a:ext cx="4500000" cy="45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</a:tblGrid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320109"/>
                  </p:ext>
                </p:extLst>
              </p:nvPr>
            </p:nvGraphicFramePr>
            <p:xfrm>
              <a:off x="6096000" y="1701000"/>
              <a:ext cx="4500000" cy="45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</a:tblGrid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45270" r="-400676" b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45270" r="-300676" b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45270" r="-202721" b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45270" r="-101351" b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45270" r="-1351" b="-400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145270" r="-400676" b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145270" r="-300676" b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145270" r="-202721" b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145270" r="-101351" b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145270" r="-1351" b="-300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246939" r="-400676" b="-202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246939" r="-300676" b="-202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246939" r="-202721" b="-202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246939" r="-101351" b="-202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246939" r="-1351" b="-202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344595" r="-400676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344595" r="-300676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344595" r="-202721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344595" r="-101351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344595" r="-1351" b="-1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444595" r="-40067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444595" r="-30067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444595" r="-20272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444595" r="-10135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444595" r="-1351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1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16" t="-1111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3AED768-5034-44DD-8CA6-1580D1F8D9AF}"/>
              </a:ext>
            </a:extLst>
          </p:cNvPr>
          <p:cNvSpPr/>
          <p:nvPr/>
        </p:nvSpPr>
        <p:spPr>
          <a:xfrm rot="18900000">
            <a:off x="6250785" y="1848951"/>
            <a:ext cx="560131" cy="60394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0D839D7-1BEA-4D30-81FD-955448E464E2}"/>
              </a:ext>
            </a:extLst>
          </p:cNvPr>
          <p:cNvSpPr/>
          <p:nvPr/>
        </p:nvSpPr>
        <p:spPr>
          <a:xfrm rot="18900000">
            <a:off x="6067451" y="2298651"/>
            <a:ext cx="1860618" cy="61460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091E218-D48D-4E5C-8914-39D2CD3A791F}"/>
              </a:ext>
            </a:extLst>
          </p:cNvPr>
          <p:cNvSpPr/>
          <p:nvPr/>
        </p:nvSpPr>
        <p:spPr>
          <a:xfrm rot="18900000">
            <a:off x="5779551" y="2792258"/>
            <a:ext cx="3282911" cy="54597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743FD0B-617B-40D5-BD9C-5A077E806EFB}"/>
              </a:ext>
            </a:extLst>
          </p:cNvPr>
          <p:cNvSpPr/>
          <p:nvPr/>
        </p:nvSpPr>
        <p:spPr>
          <a:xfrm rot="18900000">
            <a:off x="5629423" y="3252677"/>
            <a:ext cx="4459889" cy="608863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102239F-723D-4D8A-8A7A-AF8881121861}"/>
              </a:ext>
            </a:extLst>
          </p:cNvPr>
          <p:cNvCxnSpPr>
            <a:cxnSpLocks/>
          </p:cNvCxnSpPr>
          <p:nvPr/>
        </p:nvCxnSpPr>
        <p:spPr>
          <a:xfrm>
            <a:off x="4221957" y="1905592"/>
            <a:ext cx="2250281" cy="218483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3822BBA-D83D-4F7A-B204-05C27C68C212}"/>
              </a:ext>
            </a:extLst>
          </p:cNvPr>
          <p:cNvCxnSpPr>
            <a:cxnSpLocks/>
          </p:cNvCxnSpPr>
          <p:nvPr/>
        </p:nvCxnSpPr>
        <p:spPr>
          <a:xfrm>
            <a:off x="4221957" y="2233614"/>
            <a:ext cx="316468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28DEA4D-3461-49D4-9AC4-96DBC3A9270C}"/>
              </a:ext>
            </a:extLst>
          </p:cNvPr>
          <p:cNvCxnSpPr>
            <a:cxnSpLocks/>
          </p:cNvCxnSpPr>
          <p:nvPr/>
        </p:nvCxnSpPr>
        <p:spPr>
          <a:xfrm>
            <a:off x="4221957" y="2605088"/>
            <a:ext cx="2297906" cy="48101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0A27859-FA20-4DBC-9B2F-E1A0873D8AC2}"/>
              </a:ext>
            </a:extLst>
          </p:cNvPr>
          <p:cNvCxnSpPr>
            <a:cxnSpLocks/>
          </p:cNvCxnSpPr>
          <p:nvPr/>
        </p:nvCxnSpPr>
        <p:spPr>
          <a:xfrm>
            <a:off x="4221957" y="2968626"/>
            <a:ext cx="2250281" cy="1036637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6D9B71-9A2D-4F4A-AA2E-E2F5B034342E}"/>
              </a:ext>
            </a:extLst>
          </p:cNvPr>
          <p:cNvCxnSpPr>
            <a:cxnSpLocks/>
          </p:cNvCxnSpPr>
          <p:nvPr/>
        </p:nvCxnSpPr>
        <p:spPr>
          <a:xfrm flipV="1">
            <a:off x="4221957" y="3086100"/>
            <a:ext cx="3164681" cy="23019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4307040-C10F-44FB-BFE9-12E3F7FBD217}"/>
              </a:ext>
            </a:extLst>
          </p:cNvPr>
          <p:cNvCxnSpPr>
            <a:cxnSpLocks/>
          </p:cNvCxnSpPr>
          <p:nvPr/>
        </p:nvCxnSpPr>
        <p:spPr>
          <a:xfrm flipV="1">
            <a:off x="4221957" y="2233614"/>
            <a:ext cx="4055268" cy="1433923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4D49EA9-2543-4E7D-8083-A2AEAD1F1B1C}"/>
              </a:ext>
            </a:extLst>
          </p:cNvPr>
          <p:cNvCxnSpPr>
            <a:cxnSpLocks/>
          </p:cNvCxnSpPr>
          <p:nvPr/>
        </p:nvCxnSpPr>
        <p:spPr>
          <a:xfrm flipV="1">
            <a:off x="4221957" y="2176463"/>
            <a:ext cx="4988718" cy="188119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E94FAE9-6F03-4D01-A5F2-F864586B38F2}"/>
              </a:ext>
            </a:extLst>
          </p:cNvPr>
          <p:cNvCxnSpPr>
            <a:cxnSpLocks/>
          </p:cNvCxnSpPr>
          <p:nvPr/>
        </p:nvCxnSpPr>
        <p:spPr>
          <a:xfrm flipV="1">
            <a:off x="4221957" y="3086100"/>
            <a:ext cx="4088606" cy="1353154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D9E03D1-8435-4E10-9CD0-222765D8AA96}"/>
              </a:ext>
            </a:extLst>
          </p:cNvPr>
          <p:cNvCxnSpPr>
            <a:cxnSpLocks/>
          </p:cNvCxnSpPr>
          <p:nvPr/>
        </p:nvCxnSpPr>
        <p:spPr>
          <a:xfrm flipV="1">
            <a:off x="4221957" y="3958542"/>
            <a:ext cx="3226593" cy="83412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EA9D6D0-5B3A-4B99-A50C-00FA50F4112F}"/>
              </a:ext>
            </a:extLst>
          </p:cNvPr>
          <p:cNvCxnSpPr>
            <a:cxnSpLocks/>
          </p:cNvCxnSpPr>
          <p:nvPr/>
        </p:nvCxnSpPr>
        <p:spPr>
          <a:xfrm flipV="1">
            <a:off x="4221957" y="4905375"/>
            <a:ext cx="2250281" cy="261938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2352AFF6-84F3-47A9-AC4E-ADA0B5E19B56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28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1701000"/>
              <a:ext cx="4500000" cy="45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</a:tblGrid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1701000"/>
              <a:ext cx="4500000" cy="45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</a:tblGrid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45270" r="-400676" b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45270" r="-300676" b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45270" r="-202721" b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45270" r="-101351" b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45270" r="-1351" b="-400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145270" r="-400676" b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145270" r="-300676" b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145270" r="-202721" b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145270" r="-101351" b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145270" r="-1351" b="-300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246939" r="-400676" b="-202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246939" r="-300676" b="-202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246939" r="-202721" b="-202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246939" r="-101351" b="-202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246939" r="-1351" b="-202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344595" r="-400676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344595" r="-300676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344595" r="-202721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344595" r="-101351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344595" r="-1351" b="-1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444595" r="-40067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444595" r="-30067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444595" r="-20272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444595" r="-10135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444595" r="-1351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1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16" t="-1111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BCEB28A-2DFD-4A44-830A-622630B22FC8}"/>
              </a:ext>
            </a:extLst>
          </p:cNvPr>
          <p:cNvSpPr/>
          <p:nvPr/>
        </p:nvSpPr>
        <p:spPr>
          <a:xfrm>
            <a:off x="6425479" y="2080955"/>
            <a:ext cx="3164146" cy="3803660"/>
          </a:xfrm>
          <a:custGeom>
            <a:avLst/>
            <a:gdLst>
              <a:gd name="connsiteX0" fmla="*/ 85280 w 3164146"/>
              <a:gd name="connsiteY0" fmla="*/ 77723 h 3803660"/>
              <a:gd name="connsiteX1" fmla="*/ 440392 w 3164146"/>
              <a:gd name="connsiteY1" fmla="*/ 65686 h 3803660"/>
              <a:gd name="connsiteX2" fmla="*/ 768187 w 3164146"/>
              <a:gd name="connsiteY2" fmla="*/ 54574 h 3803660"/>
              <a:gd name="connsiteX3" fmla="*/ 999680 w 3164146"/>
              <a:gd name="connsiteY3" fmla="*/ 71936 h 3803660"/>
              <a:gd name="connsiteX4" fmla="*/ 108430 w 3164146"/>
              <a:gd name="connsiteY4" fmla="*/ 957399 h 3803660"/>
              <a:gd name="connsiteX5" fmla="*/ 85280 w 3164146"/>
              <a:gd name="connsiteY5" fmla="*/ 1073146 h 3803660"/>
              <a:gd name="connsiteX6" fmla="*/ 73706 w 3164146"/>
              <a:gd name="connsiteY6" fmla="*/ 1866012 h 3803660"/>
              <a:gd name="connsiteX7" fmla="*/ 143154 w 3164146"/>
              <a:gd name="connsiteY7" fmla="*/ 1958610 h 3803660"/>
              <a:gd name="connsiteX8" fmla="*/ 999680 w 3164146"/>
              <a:gd name="connsiteY8" fmla="*/ 1032635 h 3803660"/>
              <a:gd name="connsiteX9" fmla="*/ 1902506 w 3164146"/>
              <a:gd name="connsiteY9" fmla="*/ 135597 h 3803660"/>
              <a:gd name="connsiteX10" fmla="*/ 2006678 w 3164146"/>
              <a:gd name="connsiteY10" fmla="*/ 118235 h 3803660"/>
              <a:gd name="connsiteX11" fmla="*/ 2811118 w 3164146"/>
              <a:gd name="connsiteY11" fmla="*/ 66149 h 3803660"/>
              <a:gd name="connsiteX12" fmla="*/ 2840055 w 3164146"/>
              <a:gd name="connsiteY12" fmla="*/ 176108 h 3803660"/>
              <a:gd name="connsiteX13" fmla="*/ 1896718 w 3164146"/>
              <a:gd name="connsiteY13" fmla="*/ 1021060 h 3803660"/>
              <a:gd name="connsiteX14" fmla="*/ 1011255 w 3164146"/>
              <a:gd name="connsiteY14" fmla="*/ 1900736 h 3803660"/>
              <a:gd name="connsiteX15" fmla="*/ 96855 w 3164146"/>
              <a:gd name="connsiteY15" fmla="*/ 2768837 h 3803660"/>
              <a:gd name="connsiteX16" fmla="*/ 21620 w 3164146"/>
              <a:gd name="connsiteY16" fmla="*/ 2913521 h 3803660"/>
              <a:gd name="connsiteX17" fmla="*/ 50556 w 3164146"/>
              <a:gd name="connsiteY17" fmla="*/ 3665875 h 3803660"/>
              <a:gd name="connsiteX18" fmla="*/ 96855 w 3164146"/>
              <a:gd name="connsiteY18" fmla="*/ 3717961 h 3803660"/>
              <a:gd name="connsiteX19" fmla="*/ 1022830 w 3164146"/>
              <a:gd name="connsiteY19" fmla="*/ 2757263 h 3803660"/>
              <a:gd name="connsiteX20" fmla="*/ 1890931 w 3164146"/>
              <a:gd name="connsiteY20" fmla="*/ 1860225 h 3803660"/>
              <a:gd name="connsiteX21" fmla="*/ 2793756 w 3164146"/>
              <a:gd name="connsiteY21" fmla="*/ 1009486 h 3803660"/>
              <a:gd name="connsiteX22" fmla="*/ 3164146 w 3164146"/>
              <a:gd name="connsiteY22" fmla="*/ 650670 h 380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64146" h="3803660" extrusionOk="0">
                <a:moveTo>
                  <a:pt x="85280" y="77723"/>
                </a:moveTo>
                <a:cubicBezTo>
                  <a:pt x="209331" y="57067"/>
                  <a:pt x="339209" y="98667"/>
                  <a:pt x="440392" y="65686"/>
                </a:cubicBezTo>
                <a:cubicBezTo>
                  <a:pt x="541575" y="32705"/>
                  <a:pt x="699333" y="74676"/>
                  <a:pt x="768187" y="54574"/>
                </a:cubicBezTo>
                <a:cubicBezTo>
                  <a:pt x="925499" y="52762"/>
                  <a:pt x="1129280" y="-60214"/>
                  <a:pt x="999680" y="71936"/>
                </a:cubicBezTo>
                <a:cubicBezTo>
                  <a:pt x="924885" y="217650"/>
                  <a:pt x="254555" y="787237"/>
                  <a:pt x="108430" y="957399"/>
                </a:cubicBezTo>
                <a:cubicBezTo>
                  <a:pt x="-27862" y="1162677"/>
                  <a:pt x="61671" y="938541"/>
                  <a:pt x="85280" y="1073146"/>
                </a:cubicBezTo>
                <a:cubicBezTo>
                  <a:pt x="49825" y="1254242"/>
                  <a:pt x="63953" y="1712371"/>
                  <a:pt x="73706" y="1866012"/>
                </a:cubicBezTo>
                <a:cubicBezTo>
                  <a:pt x="92522" y="1983556"/>
                  <a:pt x="-11420" y="2093714"/>
                  <a:pt x="143154" y="1958610"/>
                </a:cubicBezTo>
                <a:cubicBezTo>
                  <a:pt x="290267" y="1837831"/>
                  <a:pt x="722006" y="1339949"/>
                  <a:pt x="999680" y="1032635"/>
                </a:cubicBezTo>
                <a:cubicBezTo>
                  <a:pt x="1276292" y="752113"/>
                  <a:pt x="1773414" y="293008"/>
                  <a:pt x="1902506" y="135597"/>
                </a:cubicBezTo>
                <a:cubicBezTo>
                  <a:pt x="2036362" y="-27815"/>
                  <a:pt x="1856047" y="139473"/>
                  <a:pt x="2006678" y="118235"/>
                </a:cubicBezTo>
                <a:cubicBezTo>
                  <a:pt x="2148800" y="109977"/>
                  <a:pt x="2687349" y="89169"/>
                  <a:pt x="2811118" y="66149"/>
                </a:cubicBezTo>
                <a:cubicBezTo>
                  <a:pt x="2933846" y="79693"/>
                  <a:pt x="2977392" y="28446"/>
                  <a:pt x="2840055" y="176108"/>
                </a:cubicBezTo>
                <a:cubicBezTo>
                  <a:pt x="2695761" y="234899"/>
                  <a:pt x="2205074" y="743438"/>
                  <a:pt x="1896718" y="1021060"/>
                </a:cubicBezTo>
                <a:cubicBezTo>
                  <a:pt x="1574729" y="1303878"/>
                  <a:pt x="1387528" y="1516908"/>
                  <a:pt x="1011255" y="1900736"/>
                </a:cubicBezTo>
                <a:cubicBezTo>
                  <a:pt x="764205" y="2230821"/>
                  <a:pt x="256755" y="2600702"/>
                  <a:pt x="96855" y="2768837"/>
                </a:cubicBezTo>
                <a:cubicBezTo>
                  <a:pt x="-62279" y="2945994"/>
                  <a:pt x="45426" y="2775635"/>
                  <a:pt x="21620" y="2913521"/>
                </a:cubicBezTo>
                <a:cubicBezTo>
                  <a:pt x="-21803" y="3061525"/>
                  <a:pt x="65230" y="3537872"/>
                  <a:pt x="50556" y="3665875"/>
                </a:cubicBezTo>
                <a:cubicBezTo>
                  <a:pt x="81450" y="3800702"/>
                  <a:pt x="-62994" y="3861276"/>
                  <a:pt x="96855" y="3717961"/>
                </a:cubicBezTo>
                <a:cubicBezTo>
                  <a:pt x="258901" y="3566526"/>
                  <a:pt x="1022831" y="2757263"/>
                  <a:pt x="1022830" y="2757263"/>
                </a:cubicBezTo>
                <a:cubicBezTo>
                  <a:pt x="1414596" y="2516486"/>
                  <a:pt x="1698794" y="2166066"/>
                  <a:pt x="1890931" y="1860225"/>
                </a:cubicBezTo>
                <a:cubicBezTo>
                  <a:pt x="2174295" y="1582208"/>
                  <a:pt x="2567589" y="1228236"/>
                  <a:pt x="2793756" y="1009486"/>
                </a:cubicBezTo>
                <a:cubicBezTo>
                  <a:pt x="2995719" y="796103"/>
                  <a:pt x="3053213" y="726288"/>
                  <a:pt x="3164146" y="650670"/>
                </a:cubicBezTo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1060550430">
                  <a:custGeom>
                    <a:avLst/>
                    <a:gdLst>
                      <a:gd name="connsiteX0" fmla="*/ 85280 w 3164146"/>
                      <a:gd name="connsiteY0" fmla="*/ 77723 h 3803660"/>
                      <a:gd name="connsiteX1" fmla="*/ 768187 w 3164146"/>
                      <a:gd name="connsiteY1" fmla="*/ 54574 h 3803660"/>
                      <a:gd name="connsiteX2" fmla="*/ 999680 w 3164146"/>
                      <a:gd name="connsiteY2" fmla="*/ 71936 h 3803660"/>
                      <a:gd name="connsiteX3" fmla="*/ 108430 w 3164146"/>
                      <a:gd name="connsiteY3" fmla="*/ 957399 h 3803660"/>
                      <a:gd name="connsiteX4" fmla="*/ 85280 w 3164146"/>
                      <a:gd name="connsiteY4" fmla="*/ 1073146 h 3803660"/>
                      <a:gd name="connsiteX5" fmla="*/ 73706 w 3164146"/>
                      <a:gd name="connsiteY5" fmla="*/ 1866012 h 3803660"/>
                      <a:gd name="connsiteX6" fmla="*/ 143154 w 3164146"/>
                      <a:gd name="connsiteY6" fmla="*/ 1958610 h 3803660"/>
                      <a:gd name="connsiteX7" fmla="*/ 999680 w 3164146"/>
                      <a:gd name="connsiteY7" fmla="*/ 1032635 h 3803660"/>
                      <a:gd name="connsiteX8" fmla="*/ 1902506 w 3164146"/>
                      <a:gd name="connsiteY8" fmla="*/ 135597 h 3803660"/>
                      <a:gd name="connsiteX9" fmla="*/ 2006678 w 3164146"/>
                      <a:gd name="connsiteY9" fmla="*/ 118235 h 3803660"/>
                      <a:gd name="connsiteX10" fmla="*/ 2811118 w 3164146"/>
                      <a:gd name="connsiteY10" fmla="*/ 66149 h 3803660"/>
                      <a:gd name="connsiteX11" fmla="*/ 2840055 w 3164146"/>
                      <a:gd name="connsiteY11" fmla="*/ 176108 h 3803660"/>
                      <a:gd name="connsiteX12" fmla="*/ 1896718 w 3164146"/>
                      <a:gd name="connsiteY12" fmla="*/ 1021060 h 3803660"/>
                      <a:gd name="connsiteX13" fmla="*/ 1011255 w 3164146"/>
                      <a:gd name="connsiteY13" fmla="*/ 1900736 h 3803660"/>
                      <a:gd name="connsiteX14" fmla="*/ 96855 w 3164146"/>
                      <a:gd name="connsiteY14" fmla="*/ 2768837 h 3803660"/>
                      <a:gd name="connsiteX15" fmla="*/ 21620 w 3164146"/>
                      <a:gd name="connsiteY15" fmla="*/ 2913521 h 3803660"/>
                      <a:gd name="connsiteX16" fmla="*/ 50556 w 3164146"/>
                      <a:gd name="connsiteY16" fmla="*/ 3665875 h 3803660"/>
                      <a:gd name="connsiteX17" fmla="*/ 96855 w 3164146"/>
                      <a:gd name="connsiteY17" fmla="*/ 3717961 h 3803660"/>
                      <a:gd name="connsiteX18" fmla="*/ 1022830 w 3164146"/>
                      <a:gd name="connsiteY18" fmla="*/ 2757263 h 3803660"/>
                      <a:gd name="connsiteX19" fmla="*/ 1890931 w 3164146"/>
                      <a:gd name="connsiteY19" fmla="*/ 1860225 h 3803660"/>
                      <a:gd name="connsiteX20" fmla="*/ 2793756 w 3164146"/>
                      <a:gd name="connsiteY20" fmla="*/ 1009486 h 3803660"/>
                      <a:gd name="connsiteX21" fmla="*/ 3164146 w 3164146"/>
                      <a:gd name="connsiteY21" fmla="*/ 650670 h 3803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164146" h="3803660">
                        <a:moveTo>
                          <a:pt x="85280" y="77723"/>
                        </a:moveTo>
                        <a:lnTo>
                          <a:pt x="768187" y="54574"/>
                        </a:lnTo>
                        <a:cubicBezTo>
                          <a:pt x="920587" y="53609"/>
                          <a:pt x="1109639" y="-78535"/>
                          <a:pt x="999680" y="71936"/>
                        </a:cubicBezTo>
                        <a:cubicBezTo>
                          <a:pt x="889721" y="222407"/>
                          <a:pt x="260830" y="790531"/>
                          <a:pt x="108430" y="957399"/>
                        </a:cubicBezTo>
                        <a:cubicBezTo>
                          <a:pt x="-43970" y="1124267"/>
                          <a:pt x="91067" y="921711"/>
                          <a:pt x="85280" y="1073146"/>
                        </a:cubicBezTo>
                        <a:cubicBezTo>
                          <a:pt x="79493" y="1224581"/>
                          <a:pt x="64060" y="1718435"/>
                          <a:pt x="73706" y="1866012"/>
                        </a:cubicBezTo>
                        <a:cubicBezTo>
                          <a:pt x="83352" y="2013589"/>
                          <a:pt x="-11175" y="2097506"/>
                          <a:pt x="143154" y="1958610"/>
                        </a:cubicBezTo>
                        <a:cubicBezTo>
                          <a:pt x="297483" y="1819714"/>
                          <a:pt x="706455" y="1336470"/>
                          <a:pt x="999680" y="1032635"/>
                        </a:cubicBezTo>
                        <a:cubicBezTo>
                          <a:pt x="1292905" y="728800"/>
                          <a:pt x="1734673" y="287997"/>
                          <a:pt x="1902506" y="135597"/>
                        </a:cubicBezTo>
                        <a:cubicBezTo>
                          <a:pt x="2070339" y="-16803"/>
                          <a:pt x="1855243" y="129810"/>
                          <a:pt x="2006678" y="118235"/>
                        </a:cubicBezTo>
                        <a:cubicBezTo>
                          <a:pt x="2158113" y="106660"/>
                          <a:pt x="2672222" y="56504"/>
                          <a:pt x="2811118" y="66149"/>
                        </a:cubicBezTo>
                        <a:cubicBezTo>
                          <a:pt x="2950014" y="75794"/>
                          <a:pt x="2992455" y="16956"/>
                          <a:pt x="2840055" y="176108"/>
                        </a:cubicBezTo>
                        <a:cubicBezTo>
                          <a:pt x="2687655" y="335260"/>
                          <a:pt x="2201518" y="733622"/>
                          <a:pt x="1896718" y="1021060"/>
                        </a:cubicBezTo>
                        <a:cubicBezTo>
                          <a:pt x="1591918" y="1308498"/>
                          <a:pt x="1311232" y="1609440"/>
                          <a:pt x="1011255" y="1900736"/>
                        </a:cubicBezTo>
                        <a:cubicBezTo>
                          <a:pt x="711278" y="2192032"/>
                          <a:pt x="261794" y="2600040"/>
                          <a:pt x="96855" y="2768837"/>
                        </a:cubicBezTo>
                        <a:cubicBezTo>
                          <a:pt x="-68084" y="2937634"/>
                          <a:pt x="29336" y="2764015"/>
                          <a:pt x="21620" y="2913521"/>
                        </a:cubicBezTo>
                        <a:cubicBezTo>
                          <a:pt x="13904" y="3063027"/>
                          <a:pt x="38017" y="3531802"/>
                          <a:pt x="50556" y="3665875"/>
                        </a:cubicBezTo>
                        <a:cubicBezTo>
                          <a:pt x="63095" y="3799948"/>
                          <a:pt x="-65191" y="3869396"/>
                          <a:pt x="96855" y="3717961"/>
                        </a:cubicBezTo>
                        <a:cubicBezTo>
                          <a:pt x="258901" y="3566526"/>
                          <a:pt x="1022830" y="2757263"/>
                          <a:pt x="1022830" y="2757263"/>
                        </a:cubicBezTo>
                        <a:cubicBezTo>
                          <a:pt x="1321843" y="2447640"/>
                          <a:pt x="1595777" y="2151521"/>
                          <a:pt x="1890931" y="1860225"/>
                        </a:cubicBezTo>
                        <a:cubicBezTo>
                          <a:pt x="2186085" y="1568929"/>
                          <a:pt x="2581554" y="1211078"/>
                          <a:pt x="2793756" y="1009486"/>
                        </a:cubicBezTo>
                        <a:cubicBezTo>
                          <a:pt x="3005958" y="807894"/>
                          <a:pt x="3085052" y="729282"/>
                          <a:pt x="3164146" y="65067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11DA5DE-4A7E-4DE2-9E3B-B2E92BC23FBA}"/>
              </a:ext>
            </a:extLst>
          </p:cNvPr>
          <p:cNvCxnSpPr>
            <a:cxnSpLocks/>
            <a:stCxn id="8" idx="21"/>
          </p:cNvCxnSpPr>
          <p:nvPr/>
        </p:nvCxnSpPr>
        <p:spPr>
          <a:xfrm flipV="1">
            <a:off x="9589625" y="2303363"/>
            <a:ext cx="405114" cy="42826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D38D829-C1F9-4B25-8098-617E40C65DF1}"/>
              </a:ext>
            </a:extLst>
          </p:cNvPr>
          <p:cNvCxnSpPr>
            <a:cxnSpLocks/>
          </p:cNvCxnSpPr>
          <p:nvPr/>
        </p:nvCxnSpPr>
        <p:spPr>
          <a:xfrm flipV="1">
            <a:off x="4109244" y="5104435"/>
            <a:ext cx="0" cy="5035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E61DF1D-1FD5-45A4-8FAE-B0D4BF9422DB}"/>
              </a:ext>
            </a:extLst>
          </p:cNvPr>
          <p:cNvCxnSpPr>
            <a:cxnSpLocks/>
          </p:cNvCxnSpPr>
          <p:nvPr/>
        </p:nvCxnSpPr>
        <p:spPr>
          <a:xfrm>
            <a:off x="4109244" y="1904819"/>
            <a:ext cx="0" cy="3245915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F318A2F-945D-4AA4-BB72-B4002575424F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29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C01C6-7BCD-4A5E-B80D-F6C800BE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</a:t>
            </a:r>
            <a:r>
              <a:rPr lang="fr-FR" dirty="0"/>
              <a:t> Sets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EF2F931-09D8-4EFF-8148-AE259AB3650F}"/>
              </a:ext>
            </a:extLst>
          </p:cNvPr>
          <p:cNvSpPr/>
          <p:nvPr/>
        </p:nvSpPr>
        <p:spPr>
          <a:xfrm>
            <a:off x="754423" y="1816022"/>
            <a:ext cx="4339545" cy="4469411"/>
          </a:xfrm>
          <a:custGeom>
            <a:avLst/>
            <a:gdLst>
              <a:gd name="connsiteX0" fmla="*/ 470773 w 2559018"/>
              <a:gd name="connsiteY0" fmla="*/ 1319864 h 2168420"/>
              <a:gd name="connsiteX1" fmla="*/ 325197 w 2559018"/>
              <a:gd name="connsiteY1" fmla="*/ 1856676 h 2168420"/>
              <a:gd name="connsiteX2" fmla="*/ 566307 w 2559018"/>
              <a:gd name="connsiteY2" fmla="*/ 2152377 h 2168420"/>
              <a:gd name="connsiteX3" fmla="*/ 1230498 w 2559018"/>
              <a:gd name="connsiteY3" fmla="*/ 2097786 h 2168420"/>
              <a:gd name="connsiteX4" fmla="*/ 1671776 w 2559018"/>
              <a:gd name="connsiteY4" fmla="*/ 1833930 h 2168420"/>
              <a:gd name="connsiteX5" fmla="*/ 2367812 w 2559018"/>
              <a:gd name="connsiteY5" fmla="*/ 1733846 h 2168420"/>
              <a:gd name="connsiteX6" fmla="*/ 2558880 w 2559018"/>
              <a:gd name="connsiteY6" fmla="*/ 1333512 h 2168420"/>
              <a:gd name="connsiteX7" fmla="*/ 2349615 w 2559018"/>
              <a:gd name="connsiteY7" fmla="*/ 1087852 h 2168420"/>
              <a:gd name="connsiteX8" fmla="*/ 2276827 w 2559018"/>
              <a:gd name="connsiteY8" fmla="*/ 878586 h 2168420"/>
              <a:gd name="connsiteX9" fmla="*/ 2308671 w 2559018"/>
              <a:gd name="connsiteY9" fmla="*/ 655673 h 2168420"/>
              <a:gd name="connsiteX10" fmla="*/ 2267728 w 2559018"/>
              <a:gd name="connsiteY10" fmla="*/ 405464 h 2168420"/>
              <a:gd name="connsiteX11" fmla="*/ 2035716 w 2559018"/>
              <a:gd name="connsiteY11" fmla="*/ 55171 h 2168420"/>
              <a:gd name="connsiteX12" fmla="*/ 1726367 w 2559018"/>
              <a:gd name="connsiteY12" fmla="*/ 9679 h 2168420"/>
              <a:gd name="connsiteX13" fmla="*/ 1294188 w 2559018"/>
              <a:gd name="connsiteY13" fmla="*/ 146156 h 2168420"/>
              <a:gd name="connsiteX14" fmla="*/ 1185006 w 2559018"/>
              <a:gd name="connsiteY14" fmla="*/ 423661 h 2168420"/>
              <a:gd name="connsiteX15" fmla="*/ 934797 w 2559018"/>
              <a:gd name="connsiteY15" fmla="*/ 469153 h 2168420"/>
              <a:gd name="connsiteX16" fmla="*/ 689137 w 2559018"/>
              <a:gd name="connsiteY16" fmla="*/ 250789 h 2168420"/>
              <a:gd name="connsiteX17" fmla="*/ 384337 w 2559018"/>
              <a:gd name="connsiteY17" fmla="*/ 36974 h 2168420"/>
              <a:gd name="connsiteX18" fmla="*/ 29495 w 2559018"/>
              <a:gd name="connsiteY18" fmla="*/ 273536 h 2168420"/>
              <a:gd name="connsiteX19" fmla="*/ 47692 w 2559018"/>
              <a:gd name="connsiteY19" fmla="*/ 605631 h 2168420"/>
              <a:gd name="connsiteX20" fmla="*/ 270606 w 2559018"/>
              <a:gd name="connsiteY20" fmla="*/ 796700 h 2168420"/>
              <a:gd name="connsiteX21" fmla="*/ 375239 w 2559018"/>
              <a:gd name="connsiteY21" fmla="*/ 1060556 h 2168420"/>
              <a:gd name="connsiteX22" fmla="*/ 475322 w 2559018"/>
              <a:gd name="connsiteY22" fmla="*/ 1201583 h 2168420"/>
              <a:gd name="connsiteX23" fmla="*/ 470773 w 2559018"/>
              <a:gd name="connsiteY23" fmla="*/ 1319864 h 216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59018" h="2168420">
                <a:moveTo>
                  <a:pt x="470773" y="1319864"/>
                </a:moveTo>
                <a:cubicBezTo>
                  <a:pt x="445752" y="1429046"/>
                  <a:pt x="309275" y="1717924"/>
                  <a:pt x="325197" y="1856676"/>
                </a:cubicBezTo>
                <a:cubicBezTo>
                  <a:pt x="341119" y="1995428"/>
                  <a:pt x="415423" y="2112192"/>
                  <a:pt x="566307" y="2152377"/>
                </a:cubicBezTo>
                <a:cubicBezTo>
                  <a:pt x="717191" y="2192562"/>
                  <a:pt x="1046253" y="2150860"/>
                  <a:pt x="1230498" y="2097786"/>
                </a:cubicBezTo>
                <a:cubicBezTo>
                  <a:pt x="1414743" y="2044712"/>
                  <a:pt x="1482224" y="1894587"/>
                  <a:pt x="1671776" y="1833930"/>
                </a:cubicBezTo>
                <a:cubicBezTo>
                  <a:pt x="1861328" y="1773273"/>
                  <a:pt x="2219961" y="1817249"/>
                  <a:pt x="2367812" y="1733846"/>
                </a:cubicBezTo>
                <a:cubicBezTo>
                  <a:pt x="2515663" y="1650443"/>
                  <a:pt x="2561913" y="1441178"/>
                  <a:pt x="2558880" y="1333512"/>
                </a:cubicBezTo>
                <a:cubicBezTo>
                  <a:pt x="2555847" y="1225846"/>
                  <a:pt x="2396624" y="1163673"/>
                  <a:pt x="2349615" y="1087852"/>
                </a:cubicBezTo>
                <a:cubicBezTo>
                  <a:pt x="2302606" y="1012031"/>
                  <a:pt x="2283651" y="950616"/>
                  <a:pt x="2276827" y="878586"/>
                </a:cubicBezTo>
                <a:cubicBezTo>
                  <a:pt x="2270003" y="806556"/>
                  <a:pt x="2310187" y="734527"/>
                  <a:pt x="2308671" y="655673"/>
                </a:cubicBezTo>
                <a:cubicBezTo>
                  <a:pt x="2307155" y="576819"/>
                  <a:pt x="2313220" y="505547"/>
                  <a:pt x="2267728" y="405464"/>
                </a:cubicBezTo>
                <a:cubicBezTo>
                  <a:pt x="2222236" y="305381"/>
                  <a:pt x="2125943" y="121135"/>
                  <a:pt x="2035716" y="55171"/>
                </a:cubicBezTo>
                <a:cubicBezTo>
                  <a:pt x="1945489" y="-10793"/>
                  <a:pt x="1849955" y="-5485"/>
                  <a:pt x="1726367" y="9679"/>
                </a:cubicBezTo>
                <a:cubicBezTo>
                  <a:pt x="1602779" y="24843"/>
                  <a:pt x="1384415" y="77159"/>
                  <a:pt x="1294188" y="146156"/>
                </a:cubicBezTo>
                <a:cubicBezTo>
                  <a:pt x="1203961" y="215153"/>
                  <a:pt x="1244904" y="369828"/>
                  <a:pt x="1185006" y="423661"/>
                </a:cubicBezTo>
                <a:cubicBezTo>
                  <a:pt x="1125108" y="477494"/>
                  <a:pt x="1017442" y="497965"/>
                  <a:pt x="934797" y="469153"/>
                </a:cubicBezTo>
                <a:cubicBezTo>
                  <a:pt x="852152" y="440341"/>
                  <a:pt x="780880" y="322819"/>
                  <a:pt x="689137" y="250789"/>
                </a:cubicBezTo>
                <a:cubicBezTo>
                  <a:pt x="597394" y="178759"/>
                  <a:pt x="494277" y="33183"/>
                  <a:pt x="384337" y="36974"/>
                </a:cubicBezTo>
                <a:cubicBezTo>
                  <a:pt x="274397" y="40765"/>
                  <a:pt x="85602" y="178760"/>
                  <a:pt x="29495" y="273536"/>
                </a:cubicBezTo>
                <a:cubicBezTo>
                  <a:pt x="-26612" y="368312"/>
                  <a:pt x="7507" y="518437"/>
                  <a:pt x="47692" y="605631"/>
                </a:cubicBezTo>
                <a:cubicBezTo>
                  <a:pt x="87877" y="692825"/>
                  <a:pt x="216015" y="720879"/>
                  <a:pt x="270606" y="796700"/>
                </a:cubicBezTo>
                <a:cubicBezTo>
                  <a:pt x="325197" y="872521"/>
                  <a:pt x="341120" y="993076"/>
                  <a:pt x="375239" y="1060556"/>
                </a:cubicBezTo>
                <a:cubicBezTo>
                  <a:pt x="409358" y="1128036"/>
                  <a:pt x="460158" y="1156849"/>
                  <a:pt x="475322" y="1201583"/>
                </a:cubicBezTo>
                <a:cubicBezTo>
                  <a:pt x="490486" y="1246317"/>
                  <a:pt x="495794" y="1210682"/>
                  <a:pt x="470773" y="1319864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CE2A15A0-9497-46E4-A89F-46DA99701AA6}"/>
              </a:ext>
            </a:extLst>
          </p:cNvPr>
          <p:cNvSpPr/>
          <p:nvPr/>
        </p:nvSpPr>
        <p:spPr>
          <a:xfrm>
            <a:off x="7014255" y="1816022"/>
            <a:ext cx="4339545" cy="4469411"/>
          </a:xfrm>
          <a:custGeom>
            <a:avLst/>
            <a:gdLst>
              <a:gd name="connsiteX0" fmla="*/ 195751 w 3977179"/>
              <a:gd name="connsiteY0" fmla="*/ 2091404 h 4125377"/>
              <a:gd name="connsiteX1" fmla="*/ 133 w 3977179"/>
              <a:gd name="connsiteY1" fmla="*/ 2819285 h 4125377"/>
              <a:gd name="connsiteX2" fmla="*/ 227596 w 3977179"/>
              <a:gd name="connsiteY2" fmla="*/ 3306055 h 4125377"/>
              <a:gd name="connsiteX3" fmla="*/ 1151094 w 3977179"/>
              <a:gd name="connsiteY3" fmla="*/ 3542616 h 4125377"/>
              <a:gd name="connsiteX4" fmla="*/ 1314867 w 3977179"/>
              <a:gd name="connsiteY4" fmla="*/ 3947500 h 4125377"/>
              <a:gd name="connsiteX5" fmla="*/ 1842581 w 3977179"/>
              <a:gd name="connsiteY5" fmla="*/ 4124921 h 4125377"/>
              <a:gd name="connsiteX6" fmla="*/ 2711488 w 3977179"/>
              <a:gd name="connsiteY6" fmla="*/ 3902007 h 4125377"/>
              <a:gd name="connsiteX7" fmla="*/ 3484861 w 3977179"/>
              <a:gd name="connsiteY7" fmla="*/ 3738234 h 4125377"/>
              <a:gd name="connsiteX8" fmla="*/ 3976181 w 3977179"/>
              <a:gd name="connsiteY8" fmla="*/ 2851130 h 4125377"/>
              <a:gd name="connsiteX9" fmla="*/ 3616790 w 3977179"/>
              <a:gd name="connsiteY9" fmla="*/ 2282473 h 4125377"/>
              <a:gd name="connsiteX10" fmla="*/ 3776013 w 3977179"/>
              <a:gd name="connsiteY10" fmla="*/ 1804801 h 4125377"/>
              <a:gd name="connsiteX11" fmla="*/ 3698676 w 3977179"/>
              <a:gd name="connsiteY11" fmla="*/ 1158807 h 4125377"/>
              <a:gd name="connsiteX12" fmla="*/ 3612240 w 3977179"/>
              <a:gd name="connsiteY12" fmla="*/ 631094 h 4125377"/>
              <a:gd name="connsiteX13" fmla="*/ 2993542 w 3977179"/>
              <a:gd name="connsiteY13" fmla="*/ 376336 h 4125377"/>
              <a:gd name="connsiteX14" fmla="*/ 2661446 w 3977179"/>
              <a:gd name="connsiteY14" fmla="*/ 130676 h 4125377"/>
              <a:gd name="connsiteX15" fmla="*/ 2233816 w 3977179"/>
              <a:gd name="connsiteY15" fmla="*/ 362688 h 4125377"/>
              <a:gd name="connsiteX16" fmla="*/ 1619667 w 3977179"/>
              <a:gd name="connsiteY16" fmla="*/ 57888 h 4125377"/>
              <a:gd name="connsiteX17" fmla="*/ 1128348 w 3977179"/>
              <a:gd name="connsiteY17" fmla="*/ 26043 h 4125377"/>
              <a:gd name="connsiteX18" fmla="*/ 714366 w 3977179"/>
              <a:gd name="connsiteY18" fmla="*/ 349040 h 4125377"/>
              <a:gd name="connsiteX19" fmla="*/ 691619 w 3977179"/>
              <a:gd name="connsiteY19" fmla="*/ 813064 h 4125377"/>
              <a:gd name="connsiteX20" fmla="*/ 809900 w 3977179"/>
              <a:gd name="connsiteY20" fmla="*/ 1281637 h 4125377"/>
              <a:gd name="connsiteX21" fmla="*/ 614282 w 3977179"/>
              <a:gd name="connsiteY21" fmla="*/ 1540945 h 4125377"/>
              <a:gd name="connsiteX22" fmla="*/ 282187 w 3977179"/>
              <a:gd name="connsiteY22" fmla="*/ 1822998 h 4125377"/>
              <a:gd name="connsiteX23" fmla="*/ 195751 w 3977179"/>
              <a:gd name="connsiteY23" fmla="*/ 2091404 h 412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77179" h="4125377">
                <a:moveTo>
                  <a:pt x="195751" y="2091404"/>
                </a:moveTo>
                <a:cubicBezTo>
                  <a:pt x="148742" y="2257452"/>
                  <a:pt x="-5174" y="2616843"/>
                  <a:pt x="133" y="2819285"/>
                </a:cubicBezTo>
                <a:cubicBezTo>
                  <a:pt x="5440" y="3021727"/>
                  <a:pt x="35769" y="3185500"/>
                  <a:pt x="227596" y="3306055"/>
                </a:cubicBezTo>
                <a:cubicBezTo>
                  <a:pt x="419423" y="3426610"/>
                  <a:pt x="969882" y="3435709"/>
                  <a:pt x="1151094" y="3542616"/>
                </a:cubicBezTo>
                <a:cubicBezTo>
                  <a:pt x="1332306" y="3649523"/>
                  <a:pt x="1199619" y="3850449"/>
                  <a:pt x="1314867" y="3947500"/>
                </a:cubicBezTo>
                <a:cubicBezTo>
                  <a:pt x="1430115" y="4044551"/>
                  <a:pt x="1609811" y="4132503"/>
                  <a:pt x="1842581" y="4124921"/>
                </a:cubicBezTo>
                <a:cubicBezTo>
                  <a:pt x="2075351" y="4117339"/>
                  <a:pt x="2437775" y="3966455"/>
                  <a:pt x="2711488" y="3902007"/>
                </a:cubicBezTo>
                <a:cubicBezTo>
                  <a:pt x="2985201" y="3837559"/>
                  <a:pt x="3274079" y="3913380"/>
                  <a:pt x="3484861" y="3738234"/>
                </a:cubicBezTo>
                <a:cubicBezTo>
                  <a:pt x="3695643" y="3563088"/>
                  <a:pt x="3954193" y="3093757"/>
                  <a:pt x="3976181" y="2851130"/>
                </a:cubicBezTo>
                <a:cubicBezTo>
                  <a:pt x="3998169" y="2608503"/>
                  <a:pt x="3650151" y="2456861"/>
                  <a:pt x="3616790" y="2282473"/>
                </a:cubicBezTo>
                <a:cubicBezTo>
                  <a:pt x="3583429" y="2108085"/>
                  <a:pt x="3762365" y="1992079"/>
                  <a:pt x="3776013" y="1804801"/>
                </a:cubicBezTo>
                <a:cubicBezTo>
                  <a:pt x="3789661" y="1617523"/>
                  <a:pt x="3725972" y="1354425"/>
                  <a:pt x="3698676" y="1158807"/>
                </a:cubicBezTo>
                <a:cubicBezTo>
                  <a:pt x="3671380" y="963189"/>
                  <a:pt x="3729762" y="761506"/>
                  <a:pt x="3612240" y="631094"/>
                </a:cubicBezTo>
                <a:cubicBezTo>
                  <a:pt x="3494718" y="500682"/>
                  <a:pt x="3152008" y="459739"/>
                  <a:pt x="2993542" y="376336"/>
                </a:cubicBezTo>
                <a:cubicBezTo>
                  <a:pt x="2835076" y="292933"/>
                  <a:pt x="2788067" y="132951"/>
                  <a:pt x="2661446" y="130676"/>
                </a:cubicBezTo>
                <a:cubicBezTo>
                  <a:pt x="2534825" y="128401"/>
                  <a:pt x="2407446" y="374819"/>
                  <a:pt x="2233816" y="362688"/>
                </a:cubicBezTo>
                <a:cubicBezTo>
                  <a:pt x="2060186" y="350557"/>
                  <a:pt x="1803912" y="113995"/>
                  <a:pt x="1619667" y="57888"/>
                </a:cubicBezTo>
                <a:cubicBezTo>
                  <a:pt x="1435422" y="1781"/>
                  <a:pt x="1279232" y="-22482"/>
                  <a:pt x="1128348" y="26043"/>
                </a:cubicBezTo>
                <a:cubicBezTo>
                  <a:pt x="977464" y="74568"/>
                  <a:pt x="787154" y="217870"/>
                  <a:pt x="714366" y="349040"/>
                </a:cubicBezTo>
                <a:cubicBezTo>
                  <a:pt x="641578" y="480210"/>
                  <a:pt x="675697" y="657631"/>
                  <a:pt x="691619" y="813064"/>
                </a:cubicBezTo>
                <a:cubicBezTo>
                  <a:pt x="707541" y="968497"/>
                  <a:pt x="822789" y="1160324"/>
                  <a:pt x="809900" y="1281637"/>
                </a:cubicBezTo>
                <a:cubicBezTo>
                  <a:pt x="797011" y="1402950"/>
                  <a:pt x="702234" y="1450718"/>
                  <a:pt x="614282" y="1540945"/>
                </a:cubicBezTo>
                <a:cubicBezTo>
                  <a:pt x="526330" y="1631172"/>
                  <a:pt x="352700" y="1725947"/>
                  <a:pt x="282187" y="1822998"/>
                </a:cubicBezTo>
                <a:cubicBezTo>
                  <a:pt x="211674" y="1920049"/>
                  <a:pt x="242760" y="1925356"/>
                  <a:pt x="195751" y="2091404"/>
                </a:cubicBezTo>
                <a:close/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1F1FB56-6288-448D-ADEC-6601C2399DD5}"/>
              </a:ext>
            </a:extLst>
          </p:cNvPr>
          <p:cNvSpPr/>
          <p:nvPr/>
        </p:nvSpPr>
        <p:spPr>
          <a:xfrm>
            <a:off x="1846997" y="3489278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DABDF18-3267-4B5C-B686-6D8FD94BA591}"/>
              </a:ext>
            </a:extLst>
          </p:cNvPr>
          <p:cNvSpPr/>
          <p:nvPr/>
        </p:nvSpPr>
        <p:spPr>
          <a:xfrm>
            <a:off x="3819099" y="2295100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60D635E-052E-4571-A353-F0F53F929665}"/>
              </a:ext>
            </a:extLst>
          </p:cNvPr>
          <p:cNvSpPr/>
          <p:nvPr/>
        </p:nvSpPr>
        <p:spPr>
          <a:xfrm>
            <a:off x="3295934" y="3095768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61D6668-196B-4633-AA8E-2B75F69CAE70}"/>
              </a:ext>
            </a:extLst>
          </p:cNvPr>
          <p:cNvSpPr/>
          <p:nvPr/>
        </p:nvSpPr>
        <p:spPr>
          <a:xfrm>
            <a:off x="1255594" y="2381536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6C209EE-CB8C-4354-9509-071AA3B13CF7}"/>
              </a:ext>
            </a:extLst>
          </p:cNvPr>
          <p:cNvSpPr/>
          <p:nvPr/>
        </p:nvSpPr>
        <p:spPr>
          <a:xfrm>
            <a:off x="3022979" y="4130337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8718E93-0315-4772-B0A4-0DEE33F52FEC}"/>
              </a:ext>
            </a:extLst>
          </p:cNvPr>
          <p:cNvSpPr/>
          <p:nvPr/>
        </p:nvSpPr>
        <p:spPr>
          <a:xfrm>
            <a:off x="4121623" y="4696287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8653757-2036-4995-B27C-8A38890E7673}"/>
              </a:ext>
            </a:extLst>
          </p:cNvPr>
          <p:cNvSpPr/>
          <p:nvPr/>
        </p:nvSpPr>
        <p:spPr>
          <a:xfrm>
            <a:off x="2144973" y="5158853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67235E8-030F-46F1-A247-87933B4C22D4}"/>
              </a:ext>
            </a:extLst>
          </p:cNvPr>
          <p:cNvSpPr/>
          <p:nvPr/>
        </p:nvSpPr>
        <p:spPr>
          <a:xfrm>
            <a:off x="8643582" y="257715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0B11D58-D921-4AA1-8314-935F38838F68}"/>
              </a:ext>
            </a:extLst>
          </p:cNvPr>
          <p:cNvSpPr/>
          <p:nvPr/>
        </p:nvSpPr>
        <p:spPr>
          <a:xfrm>
            <a:off x="8436340" y="365949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066C743-867B-477B-8565-1F17BD1C49E0}"/>
              </a:ext>
            </a:extLst>
          </p:cNvPr>
          <p:cNvSpPr/>
          <p:nvPr/>
        </p:nvSpPr>
        <p:spPr>
          <a:xfrm>
            <a:off x="9689909" y="3855110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C8A3D90-9CF7-49E6-808F-4AFC41B23374}"/>
              </a:ext>
            </a:extLst>
          </p:cNvPr>
          <p:cNvSpPr/>
          <p:nvPr/>
        </p:nvSpPr>
        <p:spPr>
          <a:xfrm>
            <a:off x="8880142" y="4985981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C60BBB4-D4D9-475B-BA47-EEA5F6CFC6A4}"/>
              </a:ext>
            </a:extLst>
          </p:cNvPr>
          <p:cNvSpPr/>
          <p:nvPr/>
        </p:nvSpPr>
        <p:spPr>
          <a:xfrm>
            <a:off x="10294960" y="5061044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A40C432-30A8-4D18-8943-31AB2BB33CDD}"/>
              </a:ext>
            </a:extLst>
          </p:cNvPr>
          <p:cNvSpPr/>
          <p:nvPr/>
        </p:nvSpPr>
        <p:spPr>
          <a:xfrm>
            <a:off x="10197152" y="2881952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BAEF0BE-F0EE-40FE-A0D7-5D68ABCA6D78}"/>
              </a:ext>
            </a:extLst>
          </p:cNvPr>
          <p:cNvSpPr/>
          <p:nvPr/>
        </p:nvSpPr>
        <p:spPr>
          <a:xfrm>
            <a:off x="7792872" y="4598478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DCB982-CFD5-440D-AE1A-58CCB4834A99}"/>
              </a:ext>
            </a:extLst>
          </p:cNvPr>
          <p:cNvSpPr txBox="1"/>
          <p:nvPr/>
        </p:nvSpPr>
        <p:spPr>
          <a:xfrm>
            <a:off x="1198010" y="25134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54330D-158C-4D79-B8E8-7AD1F5D8497E}"/>
              </a:ext>
            </a:extLst>
          </p:cNvPr>
          <p:cNvSpPr txBox="1"/>
          <p:nvPr/>
        </p:nvSpPr>
        <p:spPr>
          <a:xfrm>
            <a:off x="2965395" y="42622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75C3FA-B4AC-41E9-B710-CF0E9EF4A280}"/>
              </a:ext>
            </a:extLst>
          </p:cNvPr>
          <p:cNvSpPr txBox="1"/>
          <p:nvPr/>
        </p:nvSpPr>
        <p:spPr>
          <a:xfrm>
            <a:off x="1789413" y="35958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B91D0D-EDFE-47B9-AE0E-E8ED1658B2D8}"/>
              </a:ext>
            </a:extLst>
          </p:cNvPr>
          <p:cNvSpPr txBox="1"/>
          <p:nvPr/>
        </p:nvSpPr>
        <p:spPr>
          <a:xfrm>
            <a:off x="3238350" y="32518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7D5132-B5EA-4D48-AD0A-8D5A89CD3C2F}"/>
              </a:ext>
            </a:extLst>
          </p:cNvPr>
          <p:cNvSpPr txBox="1"/>
          <p:nvPr/>
        </p:nvSpPr>
        <p:spPr>
          <a:xfrm>
            <a:off x="3761515" y="24039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2C5DA2-D7E0-47D2-99EB-AA11AB0614D4}"/>
              </a:ext>
            </a:extLst>
          </p:cNvPr>
          <p:cNvSpPr txBox="1"/>
          <p:nvPr/>
        </p:nvSpPr>
        <p:spPr>
          <a:xfrm>
            <a:off x="4063201" y="4812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1B9DB2A-5ED5-404D-BC07-A697A260A126}"/>
              </a:ext>
            </a:extLst>
          </p:cNvPr>
          <p:cNvSpPr txBox="1"/>
          <p:nvPr/>
        </p:nvSpPr>
        <p:spPr>
          <a:xfrm>
            <a:off x="2085526" y="527974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AF09B76-9EA5-4B83-924C-0394106819EF}"/>
              </a:ext>
            </a:extLst>
          </p:cNvPr>
          <p:cNvSpPr txBox="1"/>
          <p:nvPr/>
        </p:nvSpPr>
        <p:spPr>
          <a:xfrm>
            <a:off x="8590547" y="27618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A68B4F-0229-4EEA-B58C-87EB0B880906}"/>
              </a:ext>
            </a:extLst>
          </p:cNvPr>
          <p:cNvSpPr txBox="1"/>
          <p:nvPr/>
        </p:nvSpPr>
        <p:spPr>
          <a:xfrm>
            <a:off x="10235513" y="51942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0A6AE14-B1F6-4FB9-AB3E-781FE215E13D}"/>
              </a:ext>
            </a:extLst>
          </p:cNvPr>
          <p:cNvSpPr txBox="1"/>
          <p:nvPr/>
        </p:nvSpPr>
        <p:spPr>
          <a:xfrm>
            <a:off x="8839199" y="51333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6DE4911-9152-41EF-AA5E-BBA2A9076B85}"/>
              </a:ext>
            </a:extLst>
          </p:cNvPr>
          <p:cNvSpPr txBox="1"/>
          <p:nvPr/>
        </p:nvSpPr>
        <p:spPr>
          <a:xfrm>
            <a:off x="7744911" y="47587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F2C3E53-8B15-4626-9D39-48312EBF717D}"/>
              </a:ext>
            </a:extLst>
          </p:cNvPr>
          <p:cNvSpPr txBox="1"/>
          <p:nvPr/>
        </p:nvSpPr>
        <p:spPr>
          <a:xfrm>
            <a:off x="9630462" y="4028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97229BA-982A-4E1D-BDF4-9129B4E8EEBE}"/>
              </a:ext>
            </a:extLst>
          </p:cNvPr>
          <p:cNvSpPr txBox="1"/>
          <p:nvPr/>
        </p:nvSpPr>
        <p:spPr>
          <a:xfrm>
            <a:off x="8376893" y="38621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8F9677F-0A5E-4A31-828E-97635BD41F10}"/>
              </a:ext>
            </a:extLst>
          </p:cNvPr>
          <p:cNvSpPr txBox="1"/>
          <p:nvPr/>
        </p:nvSpPr>
        <p:spPr>
          <a:xfrm>
            <a:off x="10124573" y="30666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791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2" grpId="0"/>
      <p:bldP spid="14" grpId="0"/>
      <p:bldP spid="16" grpId="0"/>
      <p:bldP spid="18" grpId="0"/>
      <p:bldP spid="44" grpId="0"/>
      <p:bldP spid="46" grpId="0"/>
      <p:bldP spid="48" grpId="0"/>
      <p:bldP spid="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8FE15E45-BA2B-48D2-8C36-B2832770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1701000"/>
              <a:ext cx="4500000" cy="45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</a:tblGrid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fr-F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fr-FR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fr-FR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B8EC15E6-E020-4159-AEAA-ECE0E610DD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1701000"/>
              <a:ext cx="4500000" cy="45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1940831272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95219725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008705976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43383046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614637037"/>
                        </a:ext>
                      </a:extLst>
                    </a:gridCol>
                  </a:tblGrid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45270" r="-400676" b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45270" r="-300676" b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45270" r="-202721" b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45270" r="-101351" b="-4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45270" r="-1351" b="-400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764699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145270" r="-400676" b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145270" r="-300676" b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145270" r="-202721" b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145270" r="-101351" b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145270" r="-1351" b="-300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2986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246939" r="-400676" b="-202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246939" r="-300676" b="-202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246939" r="-202721" b="-202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246939" r="-101351" b="-202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246939" r="-1351" b="-202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2682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344595" r="-400676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344595" r="-300676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344595" r="-202721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344595" r="-101351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344595" r="-1351" b="-1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61261"/>
                      </a:ext>
                    </a:extLst>
                  </a:tr>
                  <a:tr h="90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444595" r="-40067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444595" r="-30067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721" t="-444595" r="-20272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76" t="-444595" r="-10135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676" t="-444595" r="-1351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9834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08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1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F1EA1167-557C-478C-B45D-52383F3B4F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79850" y="1690688"/>
              <a:ext cx="458788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88">
                      <a:extLst>
                        <a:ext uri="{9D8B030D-6E8A-4147-A177-3AD203B41FA5}">
                          <a16:colId xmlns:a16="http://schemas.microsoft.com/office/drawing/2014/main" val="3718033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07307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369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805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5028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3873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4989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96251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141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7209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7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1210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16" t="-1111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17076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11DA5DE-4A7E-4DE2-9E3B-B2E92BC23FBA}"/>
              </a:ext>
            </a:extLst>
          </p:cNvPr>
          <p:cNvCxnSpPr>
            <a:cxnSpLocks/>
          </p:cNvCxnSpPr>
          <p:nvPr/>
        </p:nvCxnSpPr>
        <p:spPr>
          <a:xfrm flipV="1">
            <a:off x="9589625" y="2303363"/>
            <a:ext cx="405114" cy="42826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7C5905D-AE0B-4F16-9018-9A386F6E8B2F}"/>
              </a:ext>
            </a:extLst>
          </p:cNvPr>
          <p:cNvSpPr txBox="1"/>
          <p:nvPr/>
        </p:nvSpPr>
        <p:spPr>
          <a:xfrm>
            <a:off x="4894955" y="2828835"/>
            <a:ext cx="644728" cy="1200329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fr-FR" sz="7200" b="1" dirty="0">
                <a:solidFill>
                  <a:srgbClr val="C00000"/>
                </a:solidFill>
              </a:rPr>
              <a:t>=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FC269F-DFF3-491C-AF86-4CBF3EBB8E63}"/>
              </a:ext>
            </a:extLst>
          </p:cNvPr>
          <p:cNvSpPr txBox="1"/>
          <p:nvPr/>
        </p:nvSpPr>
        <p:spPr>
          <a:xfrm>
            <a:off x="5920311" y="50468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20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2E27322-D66E-4EB4-8BC0-53360004DE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93734" y="301726"/>
                <a:ext cx="5898266" cy="1325563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d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</m:d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2E27322-D66E-4EB4-8BC0-53360004D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93734" y="301726"/>
                <a:ext cx="5898266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re 1">
                <a:extLst>
                  <a:ext uri="{FF2B5EF4-FFF2-40B4-BE49-F238E27FC236}">
                    <a16:creationId xmlns:a16="http://schemas.microsoft.com/office/drawing/2014/main" id="{4FA62697-4554-48BB-9454-ECB89284C2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01726"/>
                <a:ext cx="6096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fr-F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fr-FR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fr-FR" b="1" dirty="0">
                    <a:ea typeface="Cambria Math" panose="02040503050406030204" pitchFamily="18" charset="0"/>
                  </a:rPr>
                  <a:t> </a:t>
                </a:r>
                <a:endParaRPr lang="fr-FR" b="1" dirty="0"/>
              </a:p>
            </p:txBody>
          </p:sp>
        </mc:Choice>
        <mc:Fallback xmlns="">
          <p:sp>
            <p:nvSpPr>
              <p:cNvPr id="3" name="Titre 1">
                <a:extLst>
                  <a:ext uri="{FF2B5EF4-FFF2-40B4-BE49-F238E27FC236}">
                    <a16:creationId xmlns:a16="http://schemas.microsoft.com/office/drawing/2014/main" id="{4FA62697-4554-48BB-9454-ECB89284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1726"/>
                <a:ext cx="6096000" cy="132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3BA9413C-9985-48D7-9431-6510E0894B4C}"/>
              </a:ext>
            </a:extLst>
          </p:cNvPr>
          <p:cNvSpPr/>
          <p:nvPr/>
        </p:nvSpPr>
        <p:spPr>
          <a:xfrm>
            <a:off x="2696901" y="2992054"/>
            <a:ext cx="1545221" cy="84495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0, 1, 2, …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099A05D-7796-43D9-82A0-5E4B71E642F2}"/>
              </a:ext>
            </a:extLst>
          </p:cNvPr>
          <p:cNvSpPr/>
          <p:nvPr/>
        </p:nvSpPr>
        <p:spPr>
          <a:xfrm>
            <a:off x="2568615" y="2512765"/>
            <a:ext cx="3725119" cy="180353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	-1, -2, -3, …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95183BD-8341-4850-BDEE-64D9EBF9BEEB}"/>
              </a:ext>
            </a:extLst>
          </p:cNvPr>
          <p:cNvSpPr/>
          <p:nvPr/>
        </p:nvSpPr>
        <p:spPr>
          <a:xfrm>
            <a:off x="2341944" y="2020826"/>
            <a:ext cx="7415514" cy="281821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			2/3, -7/8, 169/627</a:t>
            </a:r>
          </a:p>
        </p:txBody>
      </p:sp>
    </p:spTree>
    <p:extLst>
      <p:ext uri="{BB962C8B-B14F-4D97-AF65-F5344CB8AC3E}">
        <p14:creationId xmlns:p14="http://schemas.microsoft.com/office/powerpoint/2010/main" val="2274164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2E27322-D66E-4EB4-8BC0-53360004DE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93734" y="301726"/>
                <a:ext cx="5898266" cy="1325563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F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FR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</m:d>
                  </m:oMath>
                </a14:m>
                <a:r>
                  <a:rPr lang="fr-FR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2E27322-D66E-4EB4-8BC0-53360004D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93734" y="301726"/>
                <a:ext cx="5898266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re 1">
                <a:extLst>
                  <a:ext uri="{FF2B5EF4-FFF2-40B4-BE49-F238E27FC236}">
                    <a16:creationId xmlns:a16="http://schemas.microsoft.com/office/drawing/2014/main" id="{4FA62697-4554-48BB-9454-ECB89284C2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01726"/>
                <a:ext cx="6096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fr-F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fr-FR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fr-FR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3" name="Titre 1">
                <a:extLst>
                  <a:ext uri="{FF2B5EF4-FFF2-40B4-BE49-F238E27FC236}">
                    <a16:creationId xmlns:a16="http://schemas.microsoft.com/office/drawing/2014/main" id="{4FA62697-4554-48BB-9454-ECB89284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1726"/>
                <a:ext cx="6096000" cy="132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3BA9413C-9985-48D7-9431-6510E0894B4C}"/>
              </a:ext>
            </a:extLst>
          </p:cNvPr>
          <p:cNvSpPr/>
          <p:nvPr/>
        </p:nvSpPr>
        <p:spPr>
          <a:xfrm>
            <a:off x="2696901" y="2992054"/>
            <a:ext cx="1545221" cy="84495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0, 1, 2, …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099A05D-7796-43D9-82A0-5E4B71E642F2}"/>
              </a:ext>
            </a:extLst>
          </p:cNvPr>
          <p:cNvSpPr/>
          <p:nvPr/>
        </p:nvSpPr>
        <p:spPr>
          <a:xfrm>
            <a:off x="2568615" y="2512765"/>
            <a:ext cx="3725119" cy="180353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	-1, -2, -3, …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95183BD-8341-4850-BDEE-64D9EBF9BEEB}"/>
              </a:ext>
            </a:extLst>
          </p:cNvPr>
          <p:cNvSpPr/>
          <p:nvPr/>
        </p:nvSpPr>
        <p:spPr>
          <a:xfrm>
            <a:off x="2341944" y="2020826"/>
            <a:ext cx="7415514" cy="281821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			2/3, -7/8, 169/627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699873E-BE54-4DE7-A1F7-D83AA19B712C}"/>
                  </a:ext>
                </a:extLst>
              </p:cNvPr>
              <p:cNvSpPr/>
              <p:nvPr/>
            </p:nvSpPr>
            <p:spPr>
              <a:xfrm>
                <a:off x="1597306" y="1840372"/>
                <a:ext cx="8935656" cy="4554638"/>
              </a:xfrm>
              <a:prstGeom prst="ellipse">
                <a:avLst/>
              </a:prstGeom>
              <a:noFill/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7030A0"/>
                  </a:solidFill>
                </a:endParaRPr>
              </a:p>
              <a:p>
                <a:pPr algn="ctr"/>
                <a:endParaRPr lang="fr-FR" dirty="0">
                  <a:solidFill>
                    <a:srgbClr val="7030A0"/>
                  </a:solidFill>
                </a:endParaRPr>
              </a:p>
              <a:p>
                <a:pPr algn="ctr"/>
                <a:endParaRPr lang="fr-FR" dirty="0">
                  <a:solidFill>
                    <a:srgbClr val="7030A0"/>
                  </a:solidFill>
                </a:endParaRPr>
              </a:p>
              <a:p>
                <a:pPr algn="ctr"/>
                <a:endParaRPr lang="fr-FR" dirty="0">
                  <a:solidFill>
                    <a:srgbClr val="7030A0"/>
                  </a:solidFill>
                </a:endParaRPr>
              </a:p>
              <a:p>
                <a:pPr algn="ctr"/>
                <a:endParaRPr lang="fr-FR" dirty="0">
                  <a:solidFill>
                    <a:srgbClr val="7030A0"/>
                  </a:solidFill>
                </a:endParaRPr>
              </a:p>
              <a:p>
                <a:pPr algn="ctr"/>
                <a:endParaRPr lang="fr-FR" dirty="0">
                  <a:solidFill>
                    <a:srgbClr val="7030A0"/>
                  </a:solidFill>
                </a:endParaRPr>
              </a:p>
              <a:p>
                <a:pPr algn="ctr"/>
                <a:endParaRPr lang="fr-FR" dirty="0">
                  <a:solidFill>
                    <a:srgbClr val="7030A0"/>
                  </a:solidFill>
                </a:endParaRPr>
              </a:p>
              <a:p>
                <a:pPr algn="ctr"/>
                <a:endParaRPr lang="fr-FR" dirty="0">
                  <a:solidFill>
                    <a:srgbClr val="7030A0"/>
                  </a:solidFill>
                </a:endParaRPr>
              </a:p>
              <a:p>
                <a:pPr algn="ctr"/>
                <a:endParaRPr lang="fr-FR" dirty="0">
                  <a:solidFill>
                    <a:srgbClr val="7030A0"/>
                  </a:solidFill>
                </a:endParaRPr>
              </a:p>
              <a:p>
                <a:pPr algn="ctr"/>
                <a:endParaRPr lang="fr-FR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,… 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699873E-BE54-4DE7-A1F7-D83AA19B7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306" y="1840372"/>
                <a:ext cx="8935656" cy="455463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05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C01C6-7BCD-4A5E-B80D-F6C800BE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</a:t>
            </a:r>
            <a:r>
              <a:rPr lang="fr-FR" dirty="0"/>
              <a:t> Sets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EF2F931-09D8-4EFF-8148-AE259AB3650F}"/>
              </a:ext>
            </a:extLst>
          </p:cNvPr>
          <p:cNvSpPr/>
          <p:nvPr/>
        </p:nvSpPr>
        <p:spPr>
          <a:xfrm>
            <a:off x="754423" y="1816022"/>
            <a:ext cx="4339545" cy="4469411"/>
          </a:xfrm>
          <a:custGeom>
            <a:avLst/>
            <a:gdLst>
              <a:gd name="connsiteX0" fmla="*/ 470773 w 2559018"/>
              <a:gd name="connsiteY0" fmla="*/ 1319864 h 2168420"/>
              <a:gd name="connsiteX1" fmla="*/ 325197 w 2559018"/>
              <a:gd name="connsiteY1" fmla="*/ 1856676 h 2168420"/>
              <a:gd name="connsiteX2" fmla="*/ 566307 w 2559018"/>
              <a:gd name="connsiteY2" fmla="*/ 2152377 h 2168420"/>
              <a:gd name="connsiteX3" fmla="*/ 1230498 w 2559018"/>
              <a:gd name="connsiteY3" fmla="*/ 2097786 h 2168420"/>
              <a:gd name="connsiteX4" fmla="*/ 1671776 w 2559018"/>
              <a:gd name="connsiteY4" fmla="*/ 1833930 h 2168420"/>
              <a:gd name="connsiteX5" fmla="*/ 2367812 w 2559018"/>
              <a:gd name="connsiteY5" fmla="*/ 1733846 h 2168420"/>
              <a:gd name="connsiteX6" fmla="*/ 2558880 w 2559018"/>
              <a:gd name="connsiteY6" fmla="*/ 1333512 h 2168420"/>
              <a:gd name="connsiteX7" fmla="*/ 2349615 w 2559018"/>
              <a:gd name="connsiteY7" fmla="*/ 1087852 h 2168420"/>
              <a:gd name="connsiteX8" fmla="*/ 2276827 w 2559018"/>
              <a:gd name="connsiteY8" fmla="*/ 878586 h 2168420"/>
              <a:gd name="connsiteX9" fmla="*/ 2308671 w 2559018"/>
              <a:gd name="connsiteY9" fmla="*/ 655673 h 2168420"/>
              <a:gd name="connsiteX10" fmla="*/ 2267728 w 2559018"/>
              <a:gd name="connsiteY10" fmla="*/ 405464 h 2168420"/>
              <a:gd name="connsiteX11" fmla="*/ 2035716 w 2559018"/>
              <a:gd name="connsiteY11" fmla="*/ 55171 h 2168420"/>
              <a:gd name="connsiteX12" fmla="*/ 1726367 w 2559018"/>
              <a:gd name="connsiteY12" fmla="*/ 9679 h 2168420"/>
              <a:gd name="connsiteX13" fmla="*/ 1294188 w 2559018"/>
              <a:gd name="connsiteY13" fmla="*/ 146156 h 2168420"/>
              <a:gd name="connsiteX14" fmla="*/ 1185006 w 2559018"/>
              <a:gd name="connsiteY14" fmla="*/ 423661 h 2168420"/>
              <a:gd name="connsiteX15" fmla="*/ 934797 w 2559018"/>
              <a:gd name="connsiteY15" fmla="*/ 469153 h 2168420"/>
              <a:gd name="connsiteX16" fmla="*/ 689137 w 2559018"/>
              <a:gd name="connsiteY16" fmla="*/ 250789 h 2168420"/>
              <a:gd name="connsiteX17" fmla="*/ 384337 w 2559018"/>
              <a:gd name="connsiteY17" fmla="*/ 36974 h 2168420"/>
              <a:gd name="connsiteX18" fmla="*/ 29495 w 2559018"/>
              <a:gd name="connsiteY18" fmla="*/ 273536 h 2168420"/>
              <a:gd name="connsiteX19" fmla="*/ 47692 w 2559018"/>
              <a:gd name="connsiteY19" fmla="*/ 605631 h 2168420"/>
              <a:gd name="connsiteX20" fmla="*/ 270606 w 2559018"/>
              <a:gd name="connsiteY20" fmla="*/ 796700 h 2168420"/>
              <a:gd name="connsiteX21" fmla="*/ 375239 w 2559018"/>
              <a:gd name="connsiteY21" fmla="*/ 1060556 h 2168420"/>
              <a:gd name="connsiteX22" fmla="*/ 475322 w 2559018"/>
              <a:gd name="connsiteY22" fmla="*/ 1201583 h 2168420"/>
              <a:gd name="connsiteX23" fmla="*/ 470773 w 2559018"/>
              <a:gd name="connsiteY23" fmla="*/ 1319864 h 216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59018" h="2168420">
                <a:moveTo>
                  <a:pt x="470773" y="1319864"/>
                </a:moveTo>
                <a:cubicBezTo>
                  <a:pt x="445752" y="1429046"/>
                  <a:pt x="309275" y="1717924"/>
                  <a:pt x="325197" y="1856676"/>
                </a:cubicBezTo>
                <a:cubicBezTo>
                  <a:pt x="341119" y="1995428"/>
                  <a:pt x="415423" y="2112192"/>
                  <a:pt x="566307" y="2152377"/>
                </a:cubicBezTo>
                <a:cubicBezTo>
                  <a:pt x="717191" y="2192562"/>
                  <a:pt x="1046253" y="2150860"/>
                  <a:pt x="1230498" y="2097786"/>
                </a:cubicBezTo>
                <a:cubicBezTo>
                  <a:pt x="1414743" y="2044712"/>
                  <a:pt x="1482224" y="1894587"/>
                  <a:pt x="1671776" y="1833930"/>
                </a:cubicBezTo>
                <a:cubicBezTo>
                  <a:pt x="1861328" y="1773273"/>
                  <a:pt x="2219961" y="1817249"/>
                  <a:pt x="2367812" y="1733846"/>
                </a:cubicBezTo>
                <a:cubicBezTo>
                  <a:pt x="2515663" y="1650443"/>
                  <a:pt x="2561913" y="1441178"/>
                  <a:pt x="2558880" y="1333512"/>
                </a:cubicBezTo>
                <a:cubicBezTo>
                  <a:pt x="2555847" y="1225846"/>
                  <a:pt x="2396624" y="1163673"/>
                  <a:pt x="2349615" y="1087852"/>
                </a:cubicBezTo>
                <a:cubicBezTo>
                  <a:pt x="2302606" y="1012031"/>
                  <a:pt x="2283651" y="950616"/>
                  <a:pt x="2276827" y="878586"/>
                </a:cubicBezTo>
                <a:cubicBezTo>
                  <a:pt x="2270003" y="806556"/>
                  <a:pt x="2310187" y="734527"/>
                  <a:pt x="2308671" y="655673"/>
                </a:cubicBezTo>
                <a:cubicBezTo>
                  <a:pt x="2307155" y="576819"/>
                  <a:pt x="2313220" y="505547"/>
                  <a:pt x="2267728" y="405464"/>
                </a:cubicBezTo>
                <a:cubicBezTo>
                  <a:pt x="2222236" y="305381"/>
                  <a:pt x="2125943" y="121135"/>
                  <a:pt x="2035716" y="55171"/>
                </a:cubicBezTo>
                <a:cubicBezTo>
                  <a:pt x="1945489" y="-10793"/>
                  <a:pt x="1849955" y="-5485"/>
                  <a:pt x="1726367" y="9679"/>
                </a:cubicBezTo>
                <a:cubicBezTo>
                  <a:pt x="1602779" y="24843"/>
                  <a:pt x="1384415" y="77159"/>
                  <a:pt x="1294188" y="146156"/>
                </a:cubicBezTo>
                <a:cubicBezTo>
                  <a:pt x="1203961" y="215153"/>
                  <a:pt x="1244904" y="369828"/>
                  <a:pt x="1185006" y="423661"/>
                </a:cubicBezTo>
                <a:cubicBezTo>
                  <a:pt x="1125108" y="477494"/>
                  <a:pt x="1017442" y="497965"/>
                  <a:pt x="934797" y="469153"/>
                </a:cubicBezTo>
                <a:cubicBezTo>
                  <a:pt x="852152" y="440341"/>
                  <a:pt x="780880" y="322819"/>
                  <a:pt x="689137" y="250789"/>
                </a:cubicBezTo>
                <a:cubicBezTo>
                  <a:pt x="597394" y="178759"/>
                  <a:pt x="494277" y="33183"/>
                  <a:pt x="384337" y="36974"/>
                </a:cubicBezTo>
                <a:cubicBezTo>
                  <a:pt x="274397" y="40765"/>
                  <a:pt x="85602" y="178760"/>
                  <a:pt x="29495" y="273536"/>
                </a:cubicBezTo>
                <a:cubicBezTo>
                  <a:pt x="-26612" y="368312"/>
                  <a:pt x="7507" y="518437"/>
                  <a:pt x="47692" y="605631"/>
                </a:cubicBezTo>
                <a:cubicBezTo>
                  <a:pt x="87877" y="692825"/>
                  <a:pt x="216015" y="720879"/>
                  <a:pt x="270606" y="796700"/>
                </a:cubicBezTo>
                <a:cubicBezTo>
                  <a:pt x="325197" y="872521"/>
                  <a:pt x="341120" y="993076"/>
                  <a:pt x="375239" y="1060556"/>
                </a:cubicBezTo>
                <a:cubicBezTo>
                  <a:pt x="409358" y="1128036"/>
                  <a:pt x="460158" y="1156849"/>
                  <a:pt x="475322" y="1201583"/>
                </a:cubicBezTo>
                <a:cubicBezTo>
                  <a:pt x="490486" y="1246317"/>
                  <a:pt x="495794" y="1210682"/>
                  <a:pt x="470773" y="1319864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CE2A15A0-9497-46E4-A89F-46DA99701AA6}"/>
              </a:ext>
            </a:extLst>
          </p:cNvPr>
          <p:cNvSpPr/>
          <p:nvPr/>
        </p:nvSpPr>
        <p:spPr>
          <a:xfrm>
            <a:off x="7014255" y="1816022"/>
            <a:ext cx="4339545" cy="4469411"/>
          </a:xfrm>
          <a:custGeom>
            <a:avLst/>
            <a:gdLst>
              <a:gd name="connsiteX0" fmla="*/ 195751 w 3977179"/>
              <a:gd name="connsiteY0" fmla="*/ 2091404 h 4125377"/>
              <a:gd name="connsiteX1" fmla="*/ 133 w 3977179"/>
              <a:gd name="connsiteY1" fmla="*/ 2819285 h 4125377"/>
              <a:gd name="connsiteX2" fmla="*/ 227596 w 3977179"/>
              <a:gd name="connsiteY2" fmla="*/ 3306055 h 4125377"/>
              <a:gd name="connsiteX3" fmla="*/ 1151094 w 3977179"/>
              <a:gd name="connsiteY3" fmla="*/ 3542616 h 4125377"/>
              <a:gd name="connsiteX4" fmla="*/ 1314867 w 3977179"/>
              <a:gd name="connsiteY4" fmla="*/ 3947500 h 4125377"/>
              <a:gd name="connsiteX5" fmla="*/ 1842581 w 3977179"/>
              <a:gd name="connsiteY5" fmla="*/ 4124921 h 4125377"/>
              <a:gd name="connsiteX6" fmla="*/ 2711488 w 3977179"/>
              <a:gd name="connsiteY6" fmla="*/ 3902007 h 4125377"/>
              <a:gd name="connsiteX7" fmla="*/ 3484861 w 3977179"/>
              <a:gd name="connsiteY7" fmla="*/ 3738234 h 4125377"/>
              <a:gd name="connsiteX8" fmla="*/ 3976181 w 3977179"/>
              <a:gd name="connsiteY8" fmla="*/ 2851130 h 4125377"/>
              <a:gd name="connsiteX9" fmla="*/ 3616790 w 3977179"/>
              <a:gd name="connsiteY9" fmla="*/ 2282473 h 4125377"/>
              <a:gd name="connsiteX10" fmla="*/ 3776013 w 3977179"/>
              <a:gd name="connsiteY10" fmla="*/ 1804801 h 4125377"/>
              <a:gd name="connsiteX11" fmla="*/ 3698676 w 3977179"/>
              <a:gd name="connsiteY11" fmla="*/ 1158807 h 4125377"/>
              <a:gd name="connsiteX12" fmla="*/ 3612240 w 3977179"/>
              <a:gd name="connsiteY12" fmla="*/ 631094 h 4125377"/>
              <a:gd name="connsiteX13" fmla="*/ 2993542 w 3977179"/>
              <a:gd name="connsiteY13" fmla="*/ 376336 h 4125377"/>
              <a:gd name="connsiteX14" fmla="*/ 2661446 w 3977179"/>
              <a:gd name="connsiteY14" fmla="*/ 130676 h 4125377"/>
              <a:gd name="connsiteX15" fmla="*/ 2233816 w 3977179"/>
              <a:gd name="connsiteY15" fmla="*/ 362688 h 4125377"/>
              <a:gd name="connsiteX16" fmla="*/ 1619667 w 3977179"/>
              <a:gd name="connsiteY16" fmla="*/ 57888 h 4125377"/>
              <a:gd name="connsiteX17" fmla="*/ 1128348 w 3977179"/>
              <a:gd name="connsiteY17" fmla="*/ 26043 h 4125377"/>
              <a:gd name="connsiteX18" fmla="*/ 714366 w 3977179"/>
              <a:gd name="connsiteY18" fmla="*/ 349040 h 4125377"/>
              <a:gd name="connsiteX19" fmla="*/ 691619 w 3977179"/>
              <a:gd name="connsiteY19" fmla="*/ 813064 h 4125377"/>
              <a:gd name="connsiteX20" fmla="*/ 809900 w 3977179"/>
              <a:gd name="connsiteY20" fmla="*/ 1281637 h 4125377"/>
              <a:gd name="connsiteX21" fmla="*/ 614282 w 3977179"/>
              <a:gd name="connsiteY21" fmla="*/ 1540945 h 4125377"/>
              <a:gd name="connsiteX22" fmla="*/ 282187 w 3977179"/>
              <a:gd name="connsiteY22" fmla="*/ 1822998 h 4125377"/>
              <a:gd name="connsiteX23" fmla="*/ 195751 w 3977179"/>
              <a:gd name="connsiteY23" fmla="*/ 2091404 h 412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77179" h="4125377">
                <a:moveTo>
                  <a:pt x="195751" y="2091404"/>
                </a:moveTo>
                <a:cubicBezTo>
                  <a:pt x="148742" y="2257452"/>
                  <a:pt x="-5174" y="2616843"/>
                  <a:pt x="133" y="2819285"/>
                </a:cubicBezTo>
                <a:cubicBezTo>
                  <a:pt x="5440" y="3021727"/>
                  <a:pt x="35769" y="3185500"/>
                  <a:pt x="227596" y="3306055"/>
                </a:cubicBezTo>
                <a:cubicBezTo>
                  <a:pt x="419423" y="3426610"/>
                  <a:pt x="969882" y="3435709"/>
                  <a:pt x="1151094" y="3542616"/>
                </a:cubicBezTo>
                <a:cubicBezTo>
                  <a:pt x="1332306" y="3649523"/>
                  <a:pt x="1199619" y="3850449"/>
                  <a:pt x="1314867" y="3947500"/>
                </a:cubicBezTo>
                <a:cubicBezTo>
                  <a:pt x="1430115" y="4044551"/>
                  <a:pt x="1609811" y="4132503"/>
                  <a:pt x="1842581" y="4124921"/>
                </a:cubicBezTo>
                <a:cubicBezTo>
                  <a:pt x="2075351" y="4117339"/>
                  <a:pt x="2437775" y="3966455"/>
                  <a:pt x="2711488" y="3902007"/>
                </a:cubicBezTo>
                <a:cubicBezTo>
                  <a:pt x="2985201" y="3837559"/>
                  <a:pt x="3274079" y="3913380"/>
                  <a:pt x="3484861" y="3738234"/>
                </a:cubicBezTo>
                <a:cubicBezTo>
                  <a:pt x="3695643" y="3563088"/>
                  <a:pt x="3954193" y="3093757"/>
                  <a:pt x="3976181" y="2851130"/>
                </a:cubicBezTo>
                <a:cubicBezTo>
                  <a:pt x="3998169" y="2608503"/>
                  <a:pt x="3650151" y="2456861"/>
                  <a:pt x="3616790" y="2282473"/>
                </a:cubicBezTo>
                <a:cubicBezTo>
                  <a:pt x="3583429" y="2108085"/>
                  <a:pt x="3762365" y="1992079"/>
                  <a:pt x="3776013" y="1804801"/>
                </a:cubicBezTo>
                <a:cubicBezTo>
                  <a:pt x="3789661" y="1617523"/>
                  <a:pt x="3725972" y="1354425"/>
                  <a:pt x="3698676" y="1158807"/>
                </a:cubicBezTo>
                <a:cubicBezTo>
                  <a:pt x="3671380" y="963189"/>
                  <a:pt x="3729762" y="761506"/>
                  <a:pt x="3612240" y="631094"/>
                </a:cubicBezTo>
                <a:cubicBezTo>
                  <a:pt x="3494718" y="500682"/>
                  <a:pt x="3152008" y="459739"/>
                  <a:pt x="2993542" y="376336"/>
                </a:cubicBezTo>
                <a:cubicBezTo>
                  <a:pt x="2835076" y="292933"/>
                  <a:pt x="2788067" y="132951"/>
                  <a:pt x="2661446" y="130676"/>
                </a:cubicBezTo>
                <a:cubicBezTo>
                  <a:pt x="2534825" y="128401"/>
                  <a:pt x="2407446" y="374819"/>
                  <a:pt x="2233816" y="362688"/>
                </a:cubicBezTo>
                <a:cubicBezTo>
                  <a:pt x="2060186" y="350557"/>
                  <a:pt x="1803912" y="113995"/>
                  <a:pt x="1619667" y="57888"/>
                </a:cubicBezTo>
                <a:cubicBezTo>
                  <a:pt x="1435422" y="1781"/>
                  <a:pt x="1279232" y="-22482"/>
                  <a:pt x="1128348" y="26043"/>
                </a:cubicBezTo>
                <a:cubicBezTo>
                  <a:pt x="977464" y="74568"/>
                  <a:pt x="787154" y="217870"/>
                  <a:pt x="714366" y="349040"/>
                </a:cubicBezTo>
                <a:cubicBezTo>
                  <a:pt x="641578" y="480210"/>
                  <a:pt x="675697" y="657631"/>
                  <a:pt x="691619" y="813064"/>
                </a:cubicBezTo>
                <a:cubicBezTo>
                  <a:pt x="707541" y="968497"/>
                  <a:pt x="822789" y="1160324"/>
                  <a:pt x="809900" y="1281637"/>
                </a:cubicBezTo>
                <a:cubicBezTo>
                  <a:pt x="797011" y="1402950"/>
                  <a:pt x="702234" y="1450718"/>
                  <a:pt x="614282" y="1540945"/>
                </a:cubicBezTo>
                <a:cubicBezTo>
                  <a:pt x="526330" y="1631172"/>
                  <a:pt x="352700" y="1725947"/>
                  <a:pt x="282187" y="1822998"/>
                </a:cubicBezTo>
                <a:cubicBezTo>
                  <a:pt x="211674" y="1920049"/>
                  <a:pt x="242760" y="1925356"/>
                  <a:pt x="195751" y="2091404"/>
                </a:cubicBezTo>
                <a:close/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1F1FB56-6288-448D-ADEC-6601C2399DD5}"/>
              </a:ext>
            </a:extLst>
          </p:cNvPr>
          <p:cNvSpPr/>
          <p:nvPr/>
        </p:nvSpPr>
        <p:spPr>
          <a:xfrm>
            <a:off x="1846997" y="3489278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DABDF18-3267-4B5C-B686-6D8FD94BA591}"/>
              </a:ext>
            </a:extLst>
          </p:cNvPr>
          <p:cNvSpPr/>
          <p:nvPr/>
        </p:nvSpPr>
        <p:spPr>
          <a:xfrm>
            <a:off x="3819099" y="2295100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60D635E-052E-4571-A353-F0F53F929665}"/>
              </a:ext>
            </a:extLst>
          </p:cNvPr>
          <p:cNvSpPr/>
          <p:nvPr/>
        </p:nvSpPr>
        <p:spPr>
          <a:xfrm>
            <a:off x="3295934" y="3095768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61D6668-196B-4633-AA8E-2B75F69CAE70}"/>
              </a:ext>
            </a:extLst>
          </p:cNvPr>
          <p:cNvSpPr/>
          <p:nvPr/>
        </p:nvSpPr>
        <p:spPr>
          <a:xfrm>
            <a:off x="1255594" y="2381536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6C209EE-CB8C-4354-9509-071AA3B13CF7}"/>
              </a:ext>
            </a:extLst>
          </p:cNvPr>
          <p:cNvSpPr/>
          <p:nvPr/>
        </p:nvSpPr>
        <p:spPr>
          <a:xfrm>
            <a:off x="3022979" y="4130337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8718E93-0315-4772-B0A4-0DEE33F52FEC}"/>
              </a:ext>
            </a:extLst>
          </p:cNvPr>
          <p:cNvSpPr/>
          <p:nvPr/>
        </p:nvSpPr>
        <p:spPr>
          <a:xfrm>
            <a:off x="4121623" y="4696287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8653757-2036-4995-B27C-8A38890E7673}"/>
              </a:ext>
            </a:extLst>
          </p:cNvPr>
          <p:cNvSpPr/>
          <p:nvPr/>
        </p:nvSpPr>
        <p:spPr>
          <a:xfrm>
            <a:off x="2144973" y="5158853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67235E8-030F-46F1-A247-87933B4C22D4}"/>
              </a:ext>
            </a:extLst>
          </p:cNvPr>
          <p:cNvSpPr/>
          <p:nvPr/>
        </p:nvSpPr>
        <p:spPr>
          <a:xfrm>
            <a:off x="8643582" y="257715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0B11D58-D921-4AA1-8314-935F38838F68}"/>
              </a:ext>
            </a:extLst>
          </p:cNvPr>
          <p:cNvSpPr/>
          <p:nvPr/>
        </p:nvSpPr>
        <p:spPr>
          <a:xfrm>
            <a:off x="8436340" y="365949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066C743-867B-477B-8565-1F17BD1C49E0}"/>
              </a:ext>
            </a:extLst>
          </p:cNvPr>
          <p:cNvSpPr/>
          <p:nvPr/>
        </p:nvSpPr>
        <p:spPr>
          <a:xfrm>
            <a:off x="9689909" y="3855110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C8A3D90-9CF7-49E6-808F-4AFC41B23374}"/>
              </a:ext>
            </a:extLst>
          </p:cNvPr>
          <p:cNvSpPr/>
          <p:nvPr/>
        </p:nvSpPr>
        <p:spPr>
          <a:xfrm>
            <a:off x="8880142" y="4985981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C60BBB4-D4D9-475B-BA47-EEA5F6CFC6A4}"/>
              </a:ext>
            </a:extLst>
          </p:cNvPr>
          <p:cNvSpPr/>
          <p:nvPr/>
        </p:nvSpPr>
        <p:spPr>
          <a:xfrm>
            <a:off x="10294960" y="5061044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A40C432-30A8-4D18-8943-31AB2BB33CDD}"/>
              </a:ext>
            </a:extLst>
          </p:cNvPr>
          <p:cNvSpPr/>
          <p:nvPr/>
        </p:nvSpPr>
        <p:spPr>
          <a:xfrm>
            <a:off x="10197152" y="2881952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BAEF0BE-F0EE-40FE-A0D7-5D68ABCA6D78}"/>
              </a:ext>
            </a:extLst>
          </p:cNvPr>
          <p:cNvSpPr/>
          <p:nvPr/>
        </p:nvSpPr>
        <p:spPr>
          <a:xfrm>
            <a:off x="7792872" y="4598478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D9ACC72-5BAB-4A16-830C-3462A4C61D30}"/>
              </a:ext>
            </a:extLst>
          </p:cNvPr>
          <p:cNvCxnSpPr>
            <a:cxnSpLocks/>
            <a:stCxn id="13" idx="6"/>
            <a:endCxn id="27" idx="2"/>
          </p:cNvCxnSpPr>
          <p:nvPr/>
        </p:nvCxnSpPr>
        <p:spPr>
          <a:xfrm>
            <a:off x="4014716" y="2392909"/>
            <a:ext cx="4628866" cy="28205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B091BAA-932E-4F3D-AB3C-5383BD0AB4E7}"/>
              </a:ext>
            </a:extLst>
          </p:cNvPr>
          <p:cNvCxnSpPr>
            <a:cxnSpLocks/>
            <a:stCxn id="21" idx="6"/>
            <a:endCxn id="31" idx="2"/>
          </p:cNvCxnSpPr>
          <p:nvPr/>
        </p:nvCxnSpPr>
        <p:spPr>
          <a:xfrm flipV="1">
            <a:off x="3218596" y="3952919"/>
            <a:ext cx="6471313" cy="27522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6B2BF66-A6FE-4ECB-9EDC-DF8AFE201F24}"/>
              </a:ext>
            </a:extLst>
          </p:cNvPr>
          <p:cNvCxnSpPr>
            <a:cxnSpLocks/>
            <a:stCxn id="25" idx="6"/>
            <a:endCxn id="33" idx="2"/>
          </p:cNvCxnSpPr>
          <p:nvPr/>
        </p:nvCxnSpPr>
        <p:spPr>
          <a:xfrm flipV="1">
            <a:off x="2340590" y="5083790"/>
            <a:ext cx="6539552" cy="17287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A55F440-56CB-42D7-BB08-2F493E239208}"/>
              </a:ext>
            </a:extLst>
          </p:cNvPr>
          <p:cNvCxnSpPr>
            <a:cxnSpLocks/>
            <a:stCxn id="23" idx="6"/>
            <a:endCxn id="39" idx="2"/>
          </p:cNvCxnSpPr>
          <p:nvPr/>
        </p:nvCxnSpPr>
        <p:spPr>
          <a:xfrm flipV="1">
            <a:off x="4317240" y="4696287"/>
            <a:ext cx="3475632" cy="9780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EADCCBE-E019-4B97-80D9-F2049E9DC4B7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>
          <a:xfrm>
            <a:off x="3491551" y="3193577"/>
            <a:ext cx="4944789" cy="56372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1D521413-B46F-481A-BDA2-780C3238431D}"/>
              </a:ext>
            </a:extLst>
          </p:cNvPr>
          <p:cNvSpPr/>
          <p:nvPr/>
        </p:nvSpPr>
        <p:spPr>
          <a:xfrm>
            <a:off x="1123949" y="3670606"/>
            <a:ext cx="9171011" cy="2451280"/>
          </a:xfrm>
          <a:custGeom>
            <a:avLst/>
            <a:gdLst>
              <a:gd name="connsiteX0" fmla="*/ 771201 w 9205589"/>
              <a:gd name="connsiteY0" fmla="*/ 0 h 2483345"/>
              <a:gd name="connsiteX1" fmla="*/ 9201 w 9205589"/>
              <a:gd name="connsiteY1" fmla="*/ 2005012 h 2483345"/>
              <a:gd name="connsiteX2" fmla="*/ 1233164 w 9205589"/>
              <a:gd name="connsiteY2" fmla="*/ 2481262 h 2483345"/>
              <a:gd name="connsiteX3" fmla="*/ 5662289 w 9205589"/>
              <a:gd name="connsiteY3" fmla="*/ 2152650 h 2483345"/>
              <a:gd name="connsiteX4" fmla="*/ 9205589 w 9205589"/>
              <a:gd name="connsiteY4" fmla="*/ 1552575 h 248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5589" h="2483345">
                <a:moveTo>
                  <a:pt x="771201" y="0"/>
                </a:moveTo>
                <a:cubicBezTo>
                  <a:pt x="351704" y="795734"/>
                  <a:pt x="-67793" y="1591468"/>
                  <a:pt x="9201" y="2005012"/>
                </a:cubicBezTo>
                <a:cubicBezTo>
                  <a:pt x="86195" y="2418556"/>
                  <a:pt x="290983" y="2456656"/>
                  <a:pt x="1233164" y="2481262"/>
                </a:cubicBezTo>
                <a:cubicBezTo>
                  <a:pt x="2175345" y="2505868"/>
                  <a:pt x="4333552" y="2307431"/>
                  <a:pt x="5662289" y="2152650"/>
                </a:cubicBezTo>
                <a:cubicBezTo>
                  <a:pt x="6991026" y="1997869"/>
                  <a:pt x="8098307" y="1775222"/>
                  <a:pt x="9205589" y="1552575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D855BB67-2F98-467A-9D36-EF82266D431A}"/>
              </a:ext>
            </a:extLst>
          </p:cNvPr>
          <p:cNvSpPr/>
          <p:nvPr/>
        </p:nvSpPr>
        <p:spPr>
          <a:xfrm>
            <a:off x="1395413" y="1691526"/>
            <a:ext cx="8810625" cy="1204074"/>
          </a:xfrm>
          <a:custGeom>
            <a:avLst/>
            <a:gdLst>
              <a:gd name="connsiteX0" fmla="*/ 0 w 8810625"/>
              <a:gd name="connsiteY0" fmla="*/ 708774 h 1204074"/>
              <a:gd name="connsiteX1" fmla="*/ 1552575 w 8810625"/>
              <a:gd name="connsiteY1" fmla="*/ 161087 h 1204074"/>
              <a:gd name="connsiteX2" fmla="*/ 4062412 w 8810625"/>
              <a:gd name="connsiteY2" fmla="*/ 13449 h 1204074"/>
              <a:gd name="connsiteX3" fmla="*/ 6872287 w 8810625"/>
              <a:gd name="connsiteY3" fmla="*/ 437312 h 1204074"/>
              <a:gd name="connsiteX4" fmla="*/ 8810625 w 8810625"/>
              <a:gd name="connsiteY4" fmla="*/ 1204074 h 120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625" h="1204074">
                <a:moveTo>
                  <a:pt x="0" y="708774"/>
                </a:moveTo>
                <a:cubicBezTo>
                  <a:pt x="437753" y="492874"/>
                  <a:pt x="875506" y="276974"/>
                  <a:pt x="1552575" y="161087"/>
                </a:cubicBezTo>
                <a:cubicBezTo>
                  <a:pt x="2229644" y="45200"/>
                  <a:pt x="3175793" y="-32589"/>
                  <a:pt x="4062412" y="13449"/>
                </a:cubicBezTo>
                <a:cubicBezTo>
                  <a:pt x="4949031" y="59486"/>
                  <a:pt x="6080918" y="238874"/>
                  <a:pt x="6872287" y="437312"/>
                </a:cubicBezTo>
                <a:cubicBezTo>
                  <a:pt x="7663656" y="635749"/>
                  <a:pt x="8237140" y="919911"/>
                  <a:pt x="8810625" y="1204074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5877310-4CFC-4C36-BFF3-82C3E9E813B3}"/>
              </a:ext>
            </a:extLst>
          </p:cNvPr>
          <p:cNvSpPr txBox="1"/>
          <p:nvPr/>
        </p:nvSpPr>
        <p:spPr>
          <a:xfrm>
            <a:off x="5205721" y="1744072"/>
            <a:ext cx="1710725" cy="3770263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fr-FR" sz="23900" b="1" dirty="0">
                <a:solidFill>
                  <a:srgbClr val="C0000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686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C01C6-7BCD-4A5E-B80D-F6C800BE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</a:t>
            </a:r>
            <a:r>
              <a:rPr lang="fr-FR" dirty="0"/>
              <a:t> Sets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EF2F931-09D8-4EFF-8148-AE259AB3650F}"/>
              </a:ext>
            </a:extLst>
          </p:cNvPr>
          <p:cNvSpPr/>
          <p:nvPr/>
        </p:nvSpPr>
        <p:spPr>
          <a:xfrm>
            <a:off x="754423" y="1816022"/>
            <a:ext cx="4339545" cy="4469411"/>
          </a:xfrm>
          <a:custGeom>
            <a:avLst/>
            <a:gdLst>
              <a:gd name="connsiteX0" fmla="*/ 470773 w 2559018"/>
              <a:gd name="connsiteY0" fmla="*/ 1319864 h 2168420"/>
              <a:gd name="connsiteX1" fmla="*/ 325197 w 2559018"/>
              <a:gd name="connsiteY1" fmla="*/ 1856676 h 2168420"/>
              <a:gd name="connsiteX2" fmla="*/ 566307 w 2559018"/>
              <a:gd name="connsiteY2" fmla="*/ 2152377 h 2168420"/>
              <a:gd name="connsiteX3" fmla="*/ 1230498 w 2559018"/>
              <a:gd name="connsiteY3" fmla="*/ 2097786 h 2168420"/>
              <a:gd name="connsiteX4" fmla="*/ 1671776 w 2559018"/>
              <a:gd name="connsiteY4" fmla="*/ 1833930 h 2168420"/>
              <a:gd name="connsiteX5" fmla="*/ 2367812 w 2559018"/>
              <a:gd name="connsiteY5" fmla="*/ 1733846 h 2168420"/>
              <a:gd name="connsiteX6" fmla="*/ 2558880 w 2559018"/>
              <a:gd name="connsiteY6" fmla="*/ 1333512 h 2168420"/>
              <a:gd name="connsiteX7" fmla="*/ 2349615 w 2559018"/>
              <a:gd name="connsiteY7" fmla="*/ 1087852 h 2168420"/>
              <a:gd name="connsiteX8" fmla="*/ 2276827 w 2559018"/>
              <a:gd name="connsiteY8" fmla="*/ 878586 h 2168420"/>
              <a:gd name="connsiteX9" fmla="*/ 2308671 w 2559018"/>
              <a:gd name="connsiteY9" fmla="*/ 655673 h 2168420"/>
              <a:gd name="connsiteX10" fmla="*/ 2267728 w 2559018"/>
              <a:gd name="connsiteY10" fmla="*/ 405464 h 2168420"/>
              <a:gd name="connsiteX11" fmla="*/ 2035716 w 2559018"/>
              <a:gd name="connsiteY11" fmla="*/ 55171 h 2168420"/>
              <a:gd name="connsiteX12" fmla="*/ 1726367 w 2559018"/>
              <a:gd name="connsiteY12" fmla="*/ 9679 h 2168420"/>
              <a:gd name="connsiteX13" fmla="*/ 1294188 w 2559018"/>
              <a:gd name="connsiteY13" fmla="*/ 146156 h 2168420"/>
              <a:gd name="connsiteX14" fmla="*/ 1185006 w 2559018"/>
              <a:gd name="connsiteY14" fmla="*/ 423661 h 2168420"/>
              <a:gd name="connsiteX15" fmla="*/ 934797 w 2559018"/>
              <a:gd name="connsiteY15" fmla="*/ 469153 h 2168420"/>
              <a:gd name="connsiteX16" fmla="*/ 689137 w 2559018"/>
              <a:gd name="connsiteY16" fmla="*/ 250789 h 2168420"/>
              <a:gd name="connsiteX17" fmla="*/ 384337 w 2559018"/>
              <a:gd name="connsiteY17" fmla="*/ 36974 h 2168420"/>
              <a:gd name="connsiteX18" fmla="*/ 29495 w 2559018"/>
              <a:gd name="connsiteY18" fmla="*/ 273536 h 2168420"/>
              <a:gd name="connsiteX19" fmla="*/ 47692 w 2559018"/>
              <a:gd name="connsiteY19" fmla="*/ 605631 h 2168420"/>
              <a:gd name="connsiteX20" fmla="*/ 270606 w 2559018"/>
              <a:gd name="connsiteY20" fmla="*/ 796700 h 2168420"/>
              <a:gd name="connsiteX21" fmla="*/ 375239 w 2559018"/>
              <a:gd name="connsiteY21" fmla="*/ 1060556 h 2168420"/>
              <a:gd name="connsiteX22" fmla="*/ 475322 w 2559018"/>
              <a:gd name="connsiteY22" fmla="*/ 1201583 h 2168420"/>
              <a:gd name="connsiteX23" fmla="*/ 470773 w 2559018"/>
              <a:gd name="connsiteY23" fmla="*/ 1319864 h 216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59018" h="2168420">
                <a:moveTo>
                  <a:pt x="470773" y="1319864"/>
                </a:moveTo>
                <a:cubicBezTo>
                  <a:pt x="445752" y="1429046"/>
                  <a:pt x="309275" y="1717924"/>
                  <a:pt x="325197" y="1856676"/>
                </a:cubicBezTo>
                <a:cubicBezTo>
                  <a:pt x="341119" y="1995428"/>
                  <a:pt x="415423" y="2112192"/>
                  <a:pt x="566307" y="2152377"/>
                </a:cubicBezTo>
                <a:cubicBezTo>
                  <a:pt x="717191" y="2192562"/>
                  <a:pt x="1046253" y="2150860"/>
                  <a:pt x="1230498" y="2097786"/>
                </a:cubicBezTo>
                <a:cubicBezTo>
                  <a:pt x="1414743" y="2044712"/>
                  <a:pt x="1482224" y="1894587"/>
                  <a:pt x="1671776" y="1833930"/>
                </a:cubicBezTo>
                <a:cubicBezTo>
                  <a:pt x="1861328" y="1773273"/>
                  <a:pt x="2219961" y="1817249"/>
                  <a:pt x="2367812" y="1733846"/>
                </a:cubicBezTo>
                <a:cubicBezTo>
                  <a:pt x="2515663" y="1650443"/>
                  <a:pt x="2561913" y="1441178"/>
                  <a:pt x="2558880" y="1333512"/>
                </a:cubicBezTo>
                <a:cubicBezTo>
                  <a:pt x="2555847" y="1225846"/>
                  <a:pt x="2396624" y="1163673"/>
                  <a:pt x="2349615" y="1087852"/>
                </a:cubicBezTo>
                <a:cubicBezTo>
                  <a:pt x="2302606" y="1012031"/>
                  <a:pt x="2283651" y="950616"/>
                  <a:pt x="2276827" y="878586"/>
                </a:cubicBezTo>
                <a:cubicBezTo>
                  <a:pt x="2270003" y="806556"/>
                  <a:pt x="2310187" y="734527"/>
                  <a:pt x="2308671" y="655673"/>
                </a:cubicBezTo>
                <a:cubicBezTo>
                  <a:pt x="2307155" y="576819"/>
                  <a:pt x="2313220" y="505547"/>
                  <a:pt x="2267728" y="405464"/>
                </a:cubicBezTo>
                <a:cubicBezTo>
                  <a:pt x="2222236" y="305381"/>
                  <a:pt x="2125943" y="121135"/>
                  <a:pt x="2035716" y="55171"/>
                </a:cubicBezTo>
                <a:cubicBezTo>
                  <a:pt x="1945489" y="-10793"/>
                  <a:pt x="1849955" y="-5485"/>
                  <a:pt x="1726367" y="9679"/>
                </a:cubicBezTo>
                <a:cubicBezTo>
                  <a:pt x="1602779" y="24843"/>
                  <a:pt x="1384415" y="77159"/>
                  <a:pt x="1294188" y="146156"/>
                </a:cubicBezTo>
                <a:cubicBezTo>
                  <a:pt x="1203961" y="215153"/>
                  <a:pt x="1244904" y="369828"/>
                  <a:pt x="1185006" y="423661"/>
                </a:cubicBezTo>
                <a:cubicBezTo>
                  <a:pt x="1125108" y="477494"/>
                  <a:pt x="1017442" y="497965"/>
                  <a:pt x="934797" y="469153"/>
                </a:cubicBezTo>
                <a:cubicBezTo>
                  <a:pt x="852152" y="440341"/>
                  <a:pt x="780880" y="322819"/>
                  <a:pt x="689137" y="250789"/>
                </a:cubicBezTo>
                <a:cubicBezTo>
                  <a:pt x="597394" y="178759"/>
                  <a:pt x="494277" y="33183"/>
                  <a:pt x="384337" y="36974"/>
                </a:cubicBezTo>
                <a:cubicBezTo>
                  <a:pt x="274397" y="40765"/>
                  <a:pt x="85602" y="178760"/>
                  <a:pt x="29495" y="273536"/>
                </a:cubicBezTo>
                <a:cubicBezTo>
                  <a:pt x="-26612" y="368312"/>
                  <a:pt x="7507" y="518437"/>
                  <a:pt x="47692" y="605631"/>
                </a:cubicBezTo>
                <a:cubicBezTo>
                  <a:pt x="87877" y="692825"/>
                  <a:pt x="216015" y="720879"/>
                  <a:pt x="270606" y="796700"/>
                </a:cubicBezTo>
                <a:cubicBezTo>
                  <a:pt x="325197" y="872521"/>
                  <a:pt x="341120" y="993076"/>
                  <a:pt x="375239" y="1060556"/>
                </a:cubicBezTo>
                <a:cubicBezTo>
                  <a:pt x="409358" y="1128036"/>
                  <a:pt x="460158" y="1156849"/>
                  <a:pt x="475322" y="1201583"/>
                </a:cubicBezTo>
                <a:cubicBezTo>
                  <a:pt x="490486" y="1246317"/>
                  <a:pt x="495794" y="1210682"/>
                  <a:pt x="470773" y="1319864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CE2A15A0-9497-46E4-A89F-46DA99701AA6}"/>
              </a:ext>
            </a:extLst>
          </p:cNvPr>
          <p:cNvSpPr/>
          <p:nvPr/>
        </p:nvSpPr>
        <p:spPr>
          <a:xfrm>
            <a:off x="7014255" y="1816022"/>
            <a:ext cx="4339545" cy="4469411"/>
          </a:xfrm>
          <a:custGeom>
            <a:avLst/>
            <a:gdLst>
              <a:gd name="connsiteX0" fmla="*/ 195751 w 3977179"/>
              <a:gd name="connsiteY0" fmla="*/ 2091404 h 4125377"/>
              <a:gd name="connsiteX1" fmla="*/ 133 w 3977179"/>
              <a:gd name="connsiteY1" fmla="*/ 2819285 h 4125377"/>
              <a:gd name="connsiteX2" fmla="*/ 227596 w 3977179"/>
              <a:gd name="connsiteY2" fmla="*/ 3306055 h 4125377"/>
              <a:gd name="connsiteX3" fmla="*/ 1151094 w 3977179"/>
              <a:gd name="connsiteY3" fmla="*/ 3542616 h 4125377"/>
              <a:gd name="connsiteX4" fmla="*/ 1314867 w 3977179"/>
              <a:gd name="connsiteY4" fmla="*/ 3947500 h 4125377"/>
              <a:gd name="connsiteX5" fmla="*/ 1842581 w 3977179"/>
              <a:gd name="connsiteY5" fmla="*/ 4124921 h 4125377"/>
              <a:gd name="connsiteX6" fmla="*/ 2711488 w 3977179"/>
              <a:gd name="connsiteY6" fmla="*/ 3902007 h 4125377"/>
              <a:gd name="connsiteX7" fmla="*/ 3484861 w 3977179"/>
              <a:gd name="connsiteY7" fmla="*/ 3738234 h 4125377"/>
              <a:gd name="connsiteX8" fmla="*/ 3976181 w 3977179"/>
              <a:gd name="connsiteY8" fmla="*/ 2851130 h 4125377"/>
              <a:gd name="connsiteX9" fmla="*/ 3616790 w 3977179"/>
              <a:gd name="connsiteY9" fmla="*/ 2282473 h 4125377"/>
              <a:gd name="connsiteX10" fmla="*/ 3776013 w 3977179"/>
              <a:gd name="connsiteY10" fmla="*/ 1804801 h 4125377"/>
              <a:gd name="connsiteX11" fmla="*/ 3698676 w 3977179"/>
              <a:gd name="connsiteY11" fmla="*/ 1158807 h 4125377"/>
              <a:gd name="connsiteX12" fmla="*/ 3612240 w 3977179"/>
              <a:gd name="connsiteY12" fmla="*/ 631094 h 4125377"/>
              <a:gd name="connsiteX13" fmla="*/ 2993542 w 3977179"/>
              <a:gd name="connsiteY13" fmla="*/ 376336 h 4125377"/>
              <a:gd name="connsiteX14" fmla="*/ 2661446 w 3977179"/>
              <a:gd name="connsiteY14" fmla="*/ 130676 h 4125377"/>
              <a:gd name="connsiteX15" fmla="*/ 2233816 w 3977179"/>
              <a:gd name="connsiteY15" fmla="*/ 362688 h 4125377"/>
              <a:gd name="connsiteX16" fmla="*/ 1619667 w 3977179"/>
              <a:gd name="connsiteY16" fmla="*/ 57888 h 4125377"/>
              <a:gd name="connsiteX17" fmla="*/ 1128348 w 3977179"/>
              <a:gd name="connsiteY17" fmla="*/ 26043 h 4125377"/>
              <a:gd name="connsiteX18" fmla="*/ 714366 w 3977179"/>
              <a:gd name="connsiteY18" fmla="*/ 349040 h 4125377"/>
              <a:gd name="connsiteX19" fmla="*/ 691619 w 3977179"/>
              <a:gd name="connsiteY19" fmla="*/ 813064 h 4125377"/>
              <a:gd name="connsiteX20" fmla="*/ 809900 w 3977179"/>
              <a:gd name="connsiteY20" fmla="*/ 1281637 h 4125377"/>
              <a:gd name="connsiteX21" fmla="*/ 614282 w 3977179"/>
              <a:gd name="connsiteY21" fmla="*/ 1540945 h 4125377"/>
              <a:gd name="connsiteX22" fmla="*/ 282187 w 3977179"/>
              <a:gd name="connsiteY22" fmla="*/ 1822998 h 4125377"/>
              <a:gd name="connsiteX23" fmla="*/ 195751 w 3977179"/>
              <a:gd name="connsiteY23" fmla="*/ 2091404 h 412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77179" h="4125377">
                <a:moveTo>
                  <a:pt x="195751" y="2091404"/>
                </a:moveTo>
                <a:cubicBezTo>
                  <a:pt x="148742" y="2257452"/>
                  <a:pt x="-5174" y="2616843"/>
                  <a:pt x="133" y="2819285"/>
                </a:cubicBezTo>
                <a:cubicBezTo>
                  <a:pt x="5440" y="3021727"/>
                  <a:pt x="35769" y="3185500"/>
                  <a:pt x="227596" y="3306055"/>
                </a:cubicBezTo>
                <a:cubicBezTo>
                  <a:pt x="419423" y="3426610"/>
                  <a:pt x="969882" y="3435709"/>
                  <a:pt x="1151094" y="3542616"/>
                </a:cubicBezTo>
                <a:cubicBezTo>
                  <a:pt x="1332306" y="3649523"/>
                  <a:pt x="1199619" y="3850449"/>
                  <a:pt x="1314867" y="3947500"/>
                </a:cubicBezTo>
                <a:cubicBezTo>
                  <a:pt x="1430115" y="4044551"/>
                  <a:pt x="1609811" y="4132503"/>
                  <a:pt x="1842581" y="4124921"/>
                </a:cubicBezTo>
                <a:cubicBezTo>
                  <a:pt x="2075351" y="4117339"/>
                  <a:pt x="2437775" y="3966455"/>
                  <a:pt x="2711488" y="3902007"/>
                </a:cubicBezTo>
                <a:cubicBezTo>
                  <a:pt x="2985201" y="3837559"/>
                  <a:pt x="3274079" y="3913380"/>
                  <a:pt x="3484861" y="3738234"/>
                </a:cubicBezTo>
                <a:cubicBezTo>
                  <a:pt x="3695643" y="3563088"/>
                  <a:pt x="3954193" y="3093757"/>
                  <a:pt x="3976181" y="2851130"/>
                </a:cubicBezTo>
                <a:cubicBezTo>
                  <a:pt x="3998169" y="2608503"/>
                  <a:pt x="3650151" y="2456861"/>
                  <a:pt x="3616790" y="2282473"/>
                </a:cubicBezTo>
                <a:cubicBezTo>
                  <a:pt x="3583429" y="2108085"/>
                  <a:pt x="3762365" y="1992079"/>
                  <a:pt x="3776013" y="1804801"/>
                </a:cubicBezTo>
                <a:cubicBezTo>
                  <a:pt x="3789661" y="1617523"/>
                  <a:pt x="3725972" y="1354425"/>
                  <a:pt x="3698676" y="1158807"/>
                </a:cubicBezTo>
                <a:cubicBezTo>
                  <a:pt x="3671380" y="963189"/>
                  <a:pt x="3729762" y="761506"/>
                  <a:pt x="3612240" y="631094"/>
                </a:cubicBezTo>
                <a:cubicBezTo>
                  <a:pt x="3494718" y="500682"/>
                  <a:pt x="3152008" y="459739"/>
                  <a:pt x="2993542" y="376336"/>
                </a:cubicBezTo>
                <a:cubicBezTo>
                  <a:pt x="2835076" y="292933"/>
                  <a:pt x="2788067" y="132951"/>
                  <a:pt x="2661446" y="130676"/>
                </a:cubicBezTo>
                <a:cubicBezTo>
                  <a:pt x="2534825" y="128401"/>
                  <a:pt x="2407446" y="374819"/>
                  <a:pt x="2233816" y="362688"/>
                </a:cubicBezTo>
                <a:cubicBezTo>
                  <a:pt x="2060186" y="350557"/>
                  <a:pt x="1803912" y="113995"/>
                  <a:pt x="1619667" y="57888"/>
                </a:cubicBezTo>
                <a:cubicBezTo>
                  <a:pt x="1435422" y="1781"/>
                  <a:pt x="1279232" y="-22482"/>
                  <a:pt x="1128348" y="26043"/>
                </a:cubicBezTo>
                <a:cubicBezTo>
                  <a:pt x="977464" y="74568"/>
                  <a:pt x="787154" y="217870"/>
                  <a:pt x="714366" y="349040"/>
                </a:cubicBezTo>
                <a:cubicBezTo>
                  <a:pt x="641578" y="480210"/>
                  <a:pt x="675697" y="657631"/>
                  <a:pt x="691619" y="813064"/>
                </a:cubicBezTo>
                <a:cubicBezTo>
                  <a:pt x="707541" y="968497"/>
                  <a:pt x="822789" y="1160324"/>
                  <a:pt x="809900" y="1281637"/>
                </a:cubicBezTo>
                <a:cubicBezTo>
                  <a:pt x="797011" y="1402950"/>
                  <a:pt x="702234" y="1450718"/>
                  <a:pt x="614282" y="1540945"/>
                </a:cubicBezTo>
                <a:cubicBezTo>
                  <a:pt x="526330" y="1631172"/>
                  <a:pt x="352700" y="1725947"/>
                  <a:pt x="282187" y="1822998"/>
                </a:cubicBezTo>
                <a:cubicBezTo>
                  <a:pt x="211674" y="1920049"/>
                  <a:pt x="242760" y="1925356"/>
                  <a:pt x="195751" y="2091404"/>
                </a:cubicBezTo>
                <a:close/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1F1FB56-6288-448D-ADEC-6601C2399DD5}"/>
              </a:ext>
            </a:extLst>
          </p:cNvPr>
          <p:cNvSpPr/>
          <p:nvPr/>
        </p:nvSpPr>
        <p:spPr>
          <a:xfrm>
            <a:off x="1846997" y="3489278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DABDF18-3267-4B5C-B686-6D8FD94BA591}"/>
              </a:ext>
            </a:extLst>
          </p:cNvPr>
          <p:cNvSpPr/>
          <p:nvPr/>
        </p:nvSpPr>
        <p:spPr>
          <a:xfrm>
            <a:off x="3819099" y="2295100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60D635E-052E-4571-A353-F0F53F929665}"/>
              </a:ext>
            </a:extLst>
          </p:cNvPr>
          <p:cNvSpPr/>
          <p:nvPr/>
        </p:nvSpPr>
        <p:spPr>
          <a:xfrm>
            <a:off x="3295934" y="3095768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61D6668-196B-4633-AA8E-2B75F69CAE70}"/>
              </a:ext>
            </a:extLst>
          </p:cNvPr>
          <p:cNvSpPr/>
          <p:nvPr/>
        </p:nvSpPr>
        <p:spPr>
          <a:xfrm>
            <a:off x="1255594" y="2381536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6C209EE-CB8C-4354-9509-071AA3B13CF7}"/>
              </a:ext>
            </a:extLst>
          </p:cNvPr>
          <p:cNvSpPr/>
          <p:nvPr/>
        </p:nvSpPr>
        <p:spPr>
          <a:xfrm>
            <a:off x="3022979" y="4130337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8718E93-0315-4772-B0A4-0DEE33F52FEC}"/>
              </a:ext>
            </a:extLst>
          </p:cNvPr>
          <p:cNvSpPr/>
          <p:nvPr/>
        </p:nvSpPr>
        <p:spPr>
          <a:xfrm>
            <a:off x="4121623" y="4696287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8653757-2036-4995-B27C-8A38890E7673}"/>
              </a:ext>
            </a:extLst>
          </p:cNvPr>
          <p:cNvSpPr/>
          <p:nvPr/>
        </p:nvSpPr>
        <p:spPr>
          <a:xfrm>
            <a:off x="2144973" y="5158853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67235E8-030F-46F1-A247-87933B4C22D4}"/>
              </a:ext>
            </a:extLst>
          </p:cNvPr>
          <p:cNvSpPr/>
          <p:nvPr/>
        </p:nvSpPr>
        <p:spPr>
          <a:xfrm>
            <a:off x="8643582" y="257715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0B11D58-D921-4AA1-8314-935F38838F68}"/>
              </a:ext>
            </a:extLst>
          </p:cNvPr>
          <p:cNvSpPr/>
          <p:nvPr/>
        </p:nvSpPr>
        <p:spPr>
          <a:xfrm>
            <a:off x="8436340" y="365949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066C743-867B-477B-8565-1F17BD1C49E0}"/>
              </a:ext>
            </a:extLst>
          </p:cNvPr>
          <p:cNvSpPr/>
          <p:nvPr/>
        </p:nvSpPr>
        <p:spPr>
          <a:xfrm>
            <a:off x="9689909" y="3855110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C8A3D90-9CF7-49E6-808F-4AFC41B23374}"/>
              </a:ext>
            </a:extLst>
          </p:cNvPr>
          <p:cNvSpPr/>
          <p:nvPr/>
        </p:nvSpPr>
        <p:spPr>
          <a:xfrm>
            <a:off x="8880142" y="4985981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C60BBB4-D4D9-475B-BA47-EEA5F6CFC6A4}"/>
              </a:ext>
            </a:extLst>
          </p:cNvPr>
          <p:cNvSpPr/>
          <p:nvPr/>
        </p:nvSpPr>
        <p:spPr>
          <a:xfrm>
            <a:off x="10294960" y="5061044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A40C432-30A8-4D18-8943-31AB2BB33CDD}"/>
              </a:ext>
            </a:extLst>
          </p:cNvPr>
          <p:cNvSpPr/>
          <p:nvPr/>
        </p:nvSpPr>
        <p:spPr>
          <a:xfrm>
            <a:off x="10197152" y="2881952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BAEF0BE-F0EE-40FE-A0D7-5D68ABCA6D78}"/>
              </a:ext>
            </a:extLst>
          </p:cNvPr>
          <p:cNvSpPr/>
          <p:nvPr/>
        </p:nvSpPr>
        <p:spPr>
          <a:xfrm>
            <a:off x="7792872" y="4598478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30120C8-24EA-42DF-896E-E9129CA7E63D}"/>
              </a:ext>
            </a:extLst>
          </p:cNvPr>
          <p:cNvCxnSpPr>
            <a:cxnSpLocks/>
            <a:stCxn id="17" idx="6"/>
            <a:endCxn id="39" idx="2"/>
          </p:cNvCxnSpPr>
          <p:nvPr/>
        </p:nvCxnSpPr>
        <p:spPr>
          <a:xfrm>
            <a:off x="3491551" y="3193577"/>
            <a:ext cx="4301321" cy="150271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07DC293-3BBD-480B-957D-85D440C10E0C}"/>
              </a:ext>
            </a:extLst>
          </p:cNvPr>
          <p:cNvCxnSpPr>
            <a:cxnSpLocks/>
            <a:stCxn id="19" idx="5"/>
            <a:endCxn id="29" idx="2"/>
          </p:cNvCxnSpPr>
          <p:nvPr/>
        </p:nvCxnSpPr>
        <p:spPr>
          <a:xfrm>
            <a:off x="1422564" y="2548506"/>
            <a:ext cx="7013776" cy="120879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2D96D58-1FD9-435C-B4BF-E3A2FA3DF687}"/>
              </a:ext>
            </a:extLst>
          </p:cNvPr>
          <p:cNvCxnSpPr>
            <a:cxnSpLocks/>
            <a:stCxn id="25" idx="6"/>
            <a:endCxn id="31" idx="3"/>
          </p:cNvCxnSpPr>
          <p:nvPr/>
        </p:nvCxnSpPr>
        <p:spPr>
          <a:xfrm flipV="1">
            <a:off x="2340590" y="4022080"/>
            <a:ext cx="7377966" cy="123458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6F99425-B324-4005-8A52-1A74D754B90E}"/>
              </a:ext>
            </a:extLst>
          </p:cNvPr>
          <p:cNvCxnSpPr>
            <a:cxnSpLocks/>
            <a:stCxn id="11" idx="6"/>
            <a:endCxn id="37" idx="3"/>
          </p:cNvCxnSpPr>
          <p:nvPr/>
        </p:nvCxnSpPr>
        <p:spPr>
          <a:xfrm flipV="1">
            <a:off x="2042614" y="3048922"/>
            <a:ext cx="8183185" cy="53816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58878F7-9278-459D-9748-0C7E1181C414}"/>
              </a:ext>
            </a:extLst>
          </p:cNvPr>
          <p:cNvCxnSpPr>
            <a:cxnSpLocks/>
            <a:stCxn id="21" idx="6"/>
            <a:endCxn id="33" idx="2"/>
          </p:cNvCxnSpPr>
          <p:nvPr/>
        </p:nvCxnSpPr>
        <p:spPr>
          <a:xfrm>
            <a:off x="3218596" y="4228146"/>
            <a:ext cx="5661546" cy="8556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0341ECD-22C3-4ED3-8E2A-1FECDBBC7CCC}"/>
              </a:ext>
            </a:extLst>
          </p:cNvPr>
          <p:cNvCxnSpPr>
            <a:cxnSpLocks/>
            <a:stCxn id="23" idx="7"/>
            <a:endCxn id="27" idx="2"/>
          </p:cNvCxnSpPr>
          <p:nvPr/>
        </p:nvCxnSpPr>
        <p:spPr>
          <a:xfrm flipV="1">
            <a:off x="4288593" y="2674962"/>
            <a:ext cx="4354989" cy="204997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3AA9186-6F6D-41F7-A5A2-947F2CFF1682}"/>
              </a:ext>
            </a:extLst>
          </p:cNvPr>
          <p:cNvCxnSpPr>
            <a:cxnSpLocks/>
            <a:stCxn id="13" idx="6"/>
            <a:endCxn id="35" idx="1"/>
          </p:cNvCxnSpPr>
          <p:nvPr/>
        </p:nvCxnSpPr>
        <p:spPr>
          <a:xfrm>
            <a:off x="4014716" y="2392909"/>
            <a:ext cx="6308891" cy="269678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E78C3613-5ED1-4DB1-BCED-DFBB8685A01A}"/>
              </a:ext>
            </a:extLst>
          </p:cNvPr>
          <p:cNvSpPr txBox="1"/>
          <p:nvPr/>
        </p:nvSpPr>
        <p:spPr>
          <a:xfrm>
            <a:off x="5205721" y="1744072"/>
            <a:ext cx="1710725" cy="3770263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fr-FR" sz="23900" b="1" dirty="0">
                <a:solidFill>
                  <a:srgbClr val="C0000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3232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C01C6-7BCD-4A5E-B80D-F6C800BE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</a:t>
            </a:r>
            <a:r>
              <a:rPr lang="fr-FR" dirty="0"/>
              <a:t> Sets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EF2F931-09D8-4EFF-8148-AE259AB3650F}"/>
              </a:ext>
            </a:extLst>
          </p:cNvPr>
          <p:cNvSpPr/>
          <p:nvPr/>
        </p:nvSpPr>
        <p:spPr>
          <a:xfrm>
            <a:off x="754423" y="1816022"/>
            <a:ext cx="4339545" cy="4469411"/>
          </a:xfrm>
          <a:custGeom>
            <a:avLst/>
            <a:gdLst>
              <a:gd name="connsiteX0" fmla="*/ 470773 w 2559018"/>
              <a:gd name="connsiteY0" fmla="*/ 1319864 h 2168420"/>
              <a:gd name="connsiteX1" fmla="*/ 325197 w 2559018"/>
              <a:gd name="connsiteY1" fmla="*/ 1856676 h 2168420"/>
              <a:gd name="connsiteX2" fmla="*/ 566307 w 2559018"/>
              <a:gd name="connsiteY2" fmla="*/ 2152377 h 2168420"/>
              <a:gd name="connsiteX3" fmla="*/ 1230498 w 2559018"/>
              <a:gd name="connsiteY3" fmla="*/ 2097786 h 2168420"/>
              <a:gd name="connsiteX4" fmla="*/ 1671776 w 2559018"/>
              <a:gd name="connsiteY4" fmla="*/ 1833930 h 2168420"/>
              <a:gd name="connsiteX5" fmla="*/ 2367812 w 2559018"/>
              <a:gd name="connsiteY5" fmla="*/ 1733846 h 2168420"/>
              <a:gd name="connsiteX6" fmla="*/ 2558880 w 2559018"/>
              <a:gd name="connsiteY6" fmla="*/ 1333512 h 2168420"/>
              <a:gd name="connsiteX7" fmla="*/ 2349615 w 2559018"/>
              <a:gd name="connsiteY7" fmla="*/ 1087852 h 2168420"/>
              <a:gd name="connsiteX8" fmla="*/ 2276827 w 2559018"/>
              <a:gd name="connsiteY8" fmla="*/ 878586 h 2168420"/>
              <a:gd name="connsiteX9" fmla="*/ 2308671 w 2559018"/>
              <a:gd name="connsiteY9" fmla="*/ 655673 h 2168420"/>
              <a:gd name="connsiteX10" fmla="*/ 2267728 w 2559018"/>
              <a:gd name="connsiteY10" fmla="*/ 405464 h 2168420"/>
              <a:gd name="connsiteX11" fmla="*/ 2035716 w 2559018"/>
              <a:gd name="connsiteY11" fmla="*/ 55171 h 2168420"/>
              <a:gd name="connsiteX12" fmla="*/ 1726367 w 2559018"/>
              <a:gd name="connsiteY12" fmla="*/ 9679 h 2168420"/>
              <a:gd name="connsiteX13" fmla="*/ 1294188 w 2559018"/>
              <a:gd name="connsiteY13" fmla="*/ 146156 h 2168420"/>
              <a:gd name="connsiteX14" fmla="*/ 1185006 w 2559018"/>
              <a:gd name="connsiteY14" fmla="*/ 423661 h 2168420"/>
              <a:gd name="connsiteX15" fmla="*/ 934797 w 2559018"/>
              <a:gd name="connsiteY15" fmla="*/ 469153 h 2168420"/>
              <a:gd name="connsiteX16" fmla="*/ 689137 w 2559018"/>
              <a:gd name="connsiteY16" fmla="*/ 250789 h 2168420"/>
              <a:gd name="connsiteX17" fmla="*/ 384337 w 2559018"/>
              <a:gd name="connsiteY17" fmla="*/ 36974 h 2168420"/>
              <a:gd name="connsiteX18" fmla="*/ 29495 w 2559018"/>
              <a:gd name="connsiteY18" fmla="*/ 273536 h 2168420"/>
              <a:gd name="connsiteX19" fmla="*/ 47692 w 2559018"/>
              <a:gd name="connsiteY19" fmla="*/ 605631 h 2168420"/>
              <a:gd name="connsiteX20" fmla="*/ 270606 w 2559018"/>
              <a:gd name="connsiteY20" fmla="*/ 796700 h 2168420"/>
              <a:gd name="connsiteX21" fmla="*/ 375239 w 2559018"/>
              <a:gd name="connsiteY21" fmla="*/ 1060556 h 2168420"/>
              <a:gd name="connsiteX22" fmla="*/ 475322 w 2559018"/>
              <a:gd name="connsiteY22" fmla="*/ 1201583 h 2168420"/>
              <a:gd name="connsiteX23" fmla="*/ 470773 w 2559018"/>
              <a:gd name="connsiteY23" fmla="*/ 1319864 h 216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59018" h="2168420">
                <a:moveTo>
                  <a:pt x="470773" y="1319864"/>
                </a:moveTo>
                <a:cubicBezTo>
                  <a:pt x="445752" y="1429046"/>
                  <a:pt x="309275" y="1717924"/>
                  <a:pt x="325197" y="1856676"/>
                </a:cubicBezTo>
                <a:cubicBezTo>
                  <a:pt x="341119" y="1995428"/>
                  <a:pt x="415423" y="2112192"/>
                  <a:pt x="566307" y="2152377"/>
                </a:cubicBezTo>
                <a:cubicBezTo>
                  <a:pt x="717191" y="2192562"/>
                  <a:pt x="1046253" y="2150860"/>
                  <a:pt x="1230498" y="2097786"/>
                </a:cubicBezTo>
                <a:cubicBezTo>
                  <a:pt x="1414743" y="2044712"/>
                  <a:pt x="1482224" y="1894587"/>
                  <a:pt x="1671776" y="1833930"/>
                </a:cubicBezTo>
                <a:cubicBezTo>
                  <a:pt x="1861328" y="1773273"/>
                  <a:pt x="2219961" y="1817249"/>
                  <a:pt x="2367812" y="1733846"/>
                </a:cubicBezTo>
                <a:cubicBezTo>
                  <a:pt x="2515663" y="1650443"/>
                  <a:pt x="2561913" y="1441178"/>
                  <a:pt x="2558880" y="1333512"/>
                </a:cubicBezTo>
                <a:cubicBezTo>
                  <a:pt x="2555847" y="1225846"/>
                  <a:pt x="2396624" y="1163673"/>
                  <a:pt x="2349615" y="1087852"/>
                </a:cubicBezTo>
                <a:cubicBezTo>
                  <a:pt x="2302606" y="1012031"/>
                  <a:pt x="2283651" y="950616"/>
                  <a:pt x="2276827" y="878586"/>
                </a:cubicBezTo>
                <a:cubicBezTo>
                  <a:pt x="2270003" y="806556"/>
                  <a:pt x="2310187" y="734527"/>
                  <a:pt x="2308671" y="655673"/>
                </a:cubicBezTo>
                <a:cubicBezTo>
                  <a:pt x="2307155" y="576819"/>
                  <a:pt x="2313220" y="505547"/>
                  <a:pt x="2267728" y="405464"/>
                </a:cubicBezTo>
                <a:cubicBezTo>
                  <a:pt x="2222236" y="305381"/>
                  <a:pt x="2125943" y="121135"/>
                  <a:pt x="2035716" y="55171"/>
                </a:cubicBezTo>
                <a:cubicBezTo>
                  <a:pt x="1945489" y="-10793"/>
                  <a:pt x="1849955" y="-5485"/>
                  <a:pt x="1726367" y="9679"/>
                </a:cubicBezTo>
                <a:cubicBezTo>
                  <a:pt x="1602779" y="24843"/>
                  <a:pt x="1384415" y="77159"/>
                  <a:pt x="1294188" y="146156"/>
                </a:cubicBezTo>
                <a:cubicBezTo>
                  <a:pt x="1203961" y="215153"/>
                  <a:pt x="1244904" y="369828"/>
                  <a:pt x="1185006" y="423661"/>
                </a:cubicBezTo>
                <a:cubicBezTo>
                  <a:pt x="1125108" y="477494"/>
                  <a:pt x="1017442" y="497965"/>
                  <a:pt x="934797" y="469153"/>
                </a:cubicBezTo>
                <a:cubicBezTo>
                  <a:pt x="852152" y="440341"/>
                  <a:pt x="780880" y="322819"/>
                  <a:pt x="689137" y="250789"/>
                </a:cubicBezTo>
                <a:cubicBezTo>
                  <a:pt x="597394" y="178759"/>
                  <a:pt x="494277" y="33183"/>
                  <a:pt x="384337" y="36974"/>
                </a:cubicBezTo>
                <a:cubicBezTo>
                  <a:pt x="274397" y="40765"/>
                  <a:pt x="85602" y="178760"/>
                  <a:pt x="29495" y="273536"/>
                </a:cubicBezTo>
                <a:cubicBezTo>
                  <a:pt x="-26612" y="368312"/>
                  <a:pt x="7507" y="518437"/>
                  <a:pt x="47692" y="605631"/>
                </a:cubicBezTo>
                <a:cubicBezTo>
                  <a:pt x="87877" y="692825"/>
                  <a:pt x="216015" y="720879"/>
                  <a:pt x="270606" y="796700"/>
                </a:cubicBezTo>
                <a:cubicBezTo>
                  <a:pt x="325197" y="872521"/>
                  <a:pt x="341120" y="993076"/>
                  <a:pt x="375239" y="1060556"/>
                </a:cubicBezTo>
                <a:cubicBezTo>
                  <a:pt x="409358" y="1128036"/>
                  <a:pt x="460158" y="1156849"/>
                  <a:pt x="475322" y="1201583"/>
                </a:cubicBezTo>
                <a:cubicBezTo>
                  <a:pt x="490486" y="1246317"/>
                  <a:pt x="495794" y="1210682"/>
                  <a:pt x="470773" y="1319864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CE2A15A0-9497-46E4-A89F-46DA99701AA6}"/>
              </a:ext>
            </a:extLst>
          </p:cNvPr>
          <p:cNvSpPr/>
          <p:nvPr/>
        </p:nvSpPr>
        <p:spPr>
          <a:xfrm>
            <a:off x="7014255" y="1816022"/>
            <a:ext cx="4339545" cy="4469411"/>
          </a:xfrm>
          <a:custGeom>
            <a:avLst/>
            <a:gdLst>
              <a:gd name="connsiteX0" fmla="*/ 195751 w 3977179"/>
              <a:gd name="connsiteY0" fmla="*/ 2091404 h 4125377"/>
              <a:gd name="connsiteX1" fmla="*/ 133 w 3977179"/>
              <a:gd name="connsiteY1" fmla="*/ 2819285 h 4125377"/>
              <a:gd name="connsiteX2" fmla="*/ 227596 w 3977179"/>
              <a:gd name="connsiteY2" fmla="*/ 3306055 h 4125377"/>
              <a:gd name="connsiteX3" fmla="*/ 1151094 w 3977179"/>
              <a:gd name="connsiteY3" fmla="*/ 3542616 h 4125377"/>
              <a:gd name="connsiteX4" fmla="*/ 1314867 w 3977179"/>
              <a:gd name="connsiteY4" fmla="*/ 3947500 h 4125377"/>
              <a:gd name="connsiteX5" fmla="*/ 1842581 w 3977179"/>
              <a:gd name="connsiteY5" fmla="*/ 4124921 h 4125377"/>
              <a:gd name="connsiteX6" fmla="*/ 2711488 w 3977179"/>
              <a:gd name="connsiteY6" fmla="*/ 3902007 h 4125377"/>
              <a:gd name="connsiteX7" fmla="*/ 3484861 w 3977179"/>
              <a:gd name="connsiteY7" fmla="*/ 3738234 h 4125377"/>
              <a:gd name="connsiteX8" fmla="*/ 3976181 w 3977179"/>
              <a:gd name="connsiteY8" fmla="*/ 2851130 h 4125377"/>
              <a:gd name="connsiteX9" fmla="*/ 3616790 w 3977179"/>
              <a:gd name="connsiteY9" fmla="*/ 2282473 h 4125377"/>
              <a:gd name="connsiteX10" fmla="*/ 3776013 w 3977179"/>
              <a:gd name="connsiteY10" fmla="*/ 1804801 h 4125377"/>
              <a:gd name="connsiteX11" fmla="*/ 3698676 w 3977179"/>
              <a:gd name="connsiteY11" fmla="*/ 1158807 h 4125377"/>
              <a:gd name="connsiteX12" fmla="*/ 3612240 w 3977179"/>
              <a:gd name="connsiteY12" fmla="*/ 631094 h 4125377"/>
              <a:gd name="connsiteX13" fmla="*/ 2993542 w 3977179"/>
              <a:gd name="connsiteY13" fmla="*/ 376336 h 4125377"/>
              <a:gd name="connsiteX14" fmla="*/ 2661446 w 3977179"/>
              <a:gd name="connsiteY14" fmla="*/ 130676 h 4125377"/>
              <a:gd name="connsiteX15" fmla="*/ 2233816 w 3977179"/>
              <a:gd name="connsiteY15" fmla="*/ 362688 h 4125377"/>
              <a:gd name="connsiteX16" fmla="*/ 1619667 w 3977179"/>
              <a:gd name="connsiteY16" fmla="*/ 57888 h 4125377"/>
              <a:gd name="connsiteX17" fmla="*/ 1128348 w 3977179"/>
              <a:gd name="connsiteY17" fmla="*/ 26043 h 4125377"/>
              <a:gd name="connsiteX18" fmla="*/ 714366 w 3977179"/>
              <a:gd name="connsiteY18" fmla="*/ 349040 h 4125377"/>
              <a:gd name="connsiteX19" fmla="*/ 691619 w 3977179"/>
              <a:gd name="connsiteY19" fmla="*/ 813064 h 4125377"/>
              <a:gd name="connsiteX20" fmla="*/ 809900 w 3977179"/>
              <a:gd name="connsiteY20" fmla="*/ 1281637 h 4125377"/>
              <a:gd name="connsiteX21" fmla="*/ 614282 w 3977179"/>
              <a:gd name="connsiteY21" fmla="*/ 1540945 h 4125377"/>
              <a:gd name="connsiteX22" fmla="*/ 282187 w 3977179"/>
              <a:gd name="connsiteY22" fmla="*/ 1822998 h 4125377"/>
              <a:gd name="connsiteX23" fmla="*/ 195751 w 3977179"/>
              <a:gd name="connsiteY23" fmla="*/ 2091404 h 412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77179" h="4125377">
                <a:moveTo>
                  <a:pt x="195751" y="2091404"/>
                </a:moveTo>
                <a:cubicBezTo>
                  <a:pt x="148742" y="2257452"/>
                  <a:pt x="-5174" y="2616843"/>
                  <a:pt x="133" y="2819285"/>
                </a:cubicBezTo>
                <a:cubicBezTo>
                  <a:pt x="5440" y="3021727"/>
                  <a:pt x="35769" y="3185500"/>
                  <a:pt x="227596" y="3306055"/>
                </a:cubicBezTo>
                <a:cubicBezTo>
                  <a:pt x="419423" y="3426610"/>
                  <a:pt x="969882" y="3435709"/>
                  <a:pt x="1151094" y="3542616"/>
                </a:cubicBezTo>
                <a:cubicBezTo>
                  <a:pt x="1332306" y="3649523"/>
                  <a:pt x="1199619" y="3850449"/>
                  <a:pt x="1314867" y="3947500"/>
                </a:cubicBezTo>
                <a:cubicBezTo>
                  <a:pt x="1430115" y="4044551"/>
                  <a:pt x="1609811" y="4132503"/>
                  <a:pt x="1842581" y="4124921"/>
                </a:cubicBezTo>
                <a:cubicBezTo>
                  <a:pt x="2075351" y="4117339"/>
                  <a:pt x="2437775" y="3966455"/>
                  <a:pt x="2711488" y="3902007"/>
                </a:cubicBezTo>
                <a:cubicBezTo>
                  <a:pt x="2985201" y="3837559"/>
                  <a:pt x="3274079" y="3913380"/>
                  <a:pt x="3484861" y="3738234"/>
                </a:cubicBezTo>
                <a:cubicBezTo>
                  <a:pt x="3695643" y="3563088"/>
                  <a:pt x="3954193" y="3093757"/>
                  <a:pt x="3976181" y="2851130"/>
                </a:cubicBezTo>
                <a:cubicBezTo>
                  <a:pt x="3998169" y="2608503"/>
                  <a:pt x="3650151" y="2456861"/>
                  <a:pt x="3616790" y="2282473"/>
                </a:cubicBezTo>
                <a:cubicBezTo>
                  <a:pt x="3583429" y="2108085"/>
                  <a:pt x="3762365" y="1992079"/>
                  <a:pt x="3776013" y="1804801"/>
                </a:cubicBezTo>
                <a:cubicBezTo>
                  <a:pt x="3789661" y="1617523"/>
                  <a:pt x="3725972" y="1354425"/>
                  <a:pt x="3698676" y="1158807"/>
                </a:cubicBezTo>
                <a:cubicBezTo>
                  <a:pt x="3671380" y="963189"/>
                  <a:pt x="3729762" y="761506"/>
                  <a:pt x="3612240" y="631094"/>
                </a:cubicBezTo>
                <a:cubicBezTo>
                  <a:pt x="3494718" y="500682"/>
                  <a:pt x="3152008" y="459739"/>
                  <a:pt x="2993542" y="376336"/>
                </a:cubicBezTo>
                <a:cubicBezTo>
                  <a:pt x="2835076" y="292933"/>
                  <a:pt x="2788067" y="132951"/>
                  <a:pt x="2661446" y="130676"/>
                </a:cubicBezTo>
                <a:cubicBezTo>
                  <a:pt x="2534825" y="128401"/>
                  <a:pt x="2407446" y="374819"/>
                  <a:pt x="2233816" y="362688"/>
                </a:cubicBezTo>
                <a:cubicBezTo>
                  <a:pt x="2060186" y="350557"/>
                  <a:pt x="1803912" y="113995"/>
                  <a:pt x="1619667" y="57888"/>
                </a:cubicBezTo>
                <a:cubicBezTo>
                  <a:pt x="1435422" y="1781"/>
                  <a:pt x="1279232" y="-22482"/>
                  <a:pt x="1128348" y="26043"/>
                </a:cubicBezTo>
                <a:cubicBezTo>
                  <a:pt x="977464" y="74568"/>
                  <a:pt x="787154" y="217870"/>
                  <a:pt x="714366" y="349040"/>
                </a:cubicBezTo>
                <a:cubicBezTo>
                  <a:pt x="641578" y="480210"/>
                  <a:pt x="675697" y="657631"/>
                  <a:pt x="691619" y="813064"/>
                </a:cubicBezTo>
                <a:cubicBezTo>
                  <a:pt x="707541" y="968497"/>
                  <a:pt x="822789" y="1160324"/>
                  <a:pt x="809900" y="1281637"/>
                </a:cubicBezTo>
                <a:cubicBezTo>
                  <a:pt x="797011" y="1402950"/>
                  <a:pt x="702234" y="1450718"/>
                  <a:pt x="614282" y="1540945"/>
                </a:cubicBezTo>
                <a:cubicBezTo>
                  <a:pt x="526330" y="1631172"/>
                  <a:pt x="352700" y="1725947"/>
                  <a:pt x="282187" y="1822998"/>
                </a:cubicBezTo>
                <a:cubicBezTo>
                  <a:pt x="211674" y="1920049"/>
                  <a:pt x="242760" y="1925356"/>
                  <a:pt x="195751" y="2091404"/>
                </a:cubicBezTo>
                <a:close/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1F1FB56-6288-448D-ADEC-6601C2399DD5}"/>
              </a:ext>
            </a:extLst>
          </p:cNvPr>
          <p:cNvSpPr/>
          <p:nvPr/>
        </p:nvSpPr>
        <p:spPr>
          <a:xfrm>
            <a:off x="1846997" y="3489278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DABDF18-3267-4B5C-B686-6D8FD94BA591}"/>
              </a:ext>
            </a:extLst>
          </p:cNvPr>
          <p:cNvSpPr/>
          <p:nvPr/>
        </p:nvSpPr>
        <p:spPr>
          <a:xfrm>
            <a:off x="3819099" y="2295100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60D635E-052E-4571-A353-F0F53F929665}"/>
              </a:ext>
            </a:extLst>
          </p:cNvPr>
          <p:cNvSpPr/>
          <p:nvPr/>
        </p:nvSpPr>
        <p:spPr>
          <a:xfrm>
            <a:off x="3295934" y="3095768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61D6668-196B-4633-AA8E-2B75F69CAE70}"/>
              </a:ext>
            </a:extLst>
          </p:cNvPr>
          <p:cNvSpPr/>
          <p:nvPr/>
        </p:nvSpPr>
        <p:spPr>
          <a:xfrm>
            <a:off x="1255594" y="2381536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6C209EE-CB8C-4354-9509-071AA3B13CF7}"/>
              </a:ext>
            </a:extLst>
          </p:cNvPr>
          <p:cNvSpPr/>
          <p:nvPr/>
        </p:nvSpPr>
        <p:spPr>
          <a:xfrm>
            <a:off x="3022979" y="4130337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8718E93-0315-4772-B0A4-0DEE33F52FEC}"/>
              </a:ext>
            </a:extLst>
          </p:cNvPr>
          <p:cNvSpPr/>
          <p:nvPr/>
        </p:nvSpPr>
        <p:spPr>
          <a:xfrm>
            <a:off x="4121623" y="4696287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8653757-2036-4995-B27C-8A38890E7673}"/>
              </a:ext>
            </a:extLst>
          </p:cNvPr>
          <p:cNvSpPr/>
          <p:nvPr/>
        </p:nvSpPr>
        <p:spPr>
          <a:xfrm>
            <a:off x="2144973" y="5158853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67235E8-030F-46F1-A247-87933B4C22D4}"/>
              </a:ext>
            </a:extLst>
          </p:cNvPr>
          <p:cNvSpPr/>
          <p:nvPr/>
        </p:nvSpPr>
        <p:spPr>
          <a:xfrm>
            <a:off x="8643582" y="257715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0B11D58-D921-4AA1-8314-935F38838F68}"/>
              </a:ext>
            </a:extLst>
          </p:cNvPr>
          <p:cNvSpPr/>
          <p:nvPr/>
        </p:nvSpPr>
        <p:spPr>
          <a:xfrm>
            <a:off x="8436340" y="365949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066C743-867B-477B-8565-1F17BD1C49E0}"/>
              </a:ext>
            </a:extLst>
          </p:cNvPr>
          <p:cNvSpPr/>
          <p:nvPr/>
        </p:nvSpPr>
        <p:spPr>
          <a:xfrm>
            <a:off x="9689909" y="3855110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C8A3D90-9CF7-49E6-808F-4AFC41B23374}"/>
              </a:ext>
            </a:extLst>
          </p:cNvPr>
          <p:cNvSpPr/>
          <p:nvPr/>
        </p:nvSpPr>
        <p:spPr>
          <a:xfrm>
            <a:off x="8880142" y="4985981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C60BBB4-D4D9-475B-BA47-EEA5F6CFC6A4}"/>
              </a:ext>
            </a:extLst>
          </p:cNvPr>
          <p:cNvSpPr/>
          <p:nvPr/>
        </p:nvSpPr>
        <p:spPr>
          <a:xfrm>
            <a:off x="10294960" y="5061044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A40C432-30A8-4D18-8943-31AB2BB33CDD}"/>
              </a:ext>
            </a:extLst>
          </p:cNvPr>
          <p:cNvSpPr/>
          <p:nvPr/>
        </p:nvSpPr>
        <p:spPr>
          <a:xfrm>
            <a:off x="10197152" y="2881952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BAEF0BE-F0EE-40FE-A0D7-5D68ABCA6D78}"/>
              </a:ext>
            </a:extLst>
          </p:cNvPr>
          <p:cNvSpPr/>
          <p:nvPr/>
        </p:nvSpPr>
        <p:spPr>
          <a:xfrm>
            <a:off x="7792872" y="4598478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2D96D58-1FD9-435C-B4BF-E3A2FA3DF687}"/>
              </a:ext>
            </a:extLst>
          </p:cNvPr>
          <p:cNvCxnSpPr>
            <a:cxnSpLocks/>
            <a:stCxn id="23" idx="6"/>
            <a:endCxn id="39" idx="2"/>
          </p:cNvCxnSpPr>
          <p:nvPr/>
        </p:nvCxnSpPr>
        <p:spPr>
          <a:xfrm flipV="1">
            <a:off x="4317240" y="4696287"/>
            <a:ext cx="3475632" cy="9780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D6162CB-91FA-44FF-ABAD-7424AE064419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 flipV="1">
            <a:off x="4317240" y="3757302"/>
            <a:ext cx="4119100" cy="103679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B80149C-2641-482B-9645-0CE8D36511B6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 flipV="1">
            <a:off x="3491551" y="2674962"/>
            <a:ext cx="5152031" cy="51861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A3897FB-9EBC-4AFE-8B4A-262793653987}"/>
              </a:ext>
            </a:extLst>
          </p:cNvPr>
          <p:cNvCxnSpPr>
            <a:cxnSpLocks/>
            <a:stCxn id="13" idx="6"/>
            <a:endCxn id="27" idx="2"/>
          </p:cNvCxnSpPr>
          <p:nvPr/>
        </p:nvCxnSpPr>
        <p:spPr>
          <a:xfrm>
            <a:off x="4014716" y="2392909"/>
            <a:ext cx="4628866" cy="28205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4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C01C6-7BCD-4A5E-B80D-F6C800BE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</a:t>
            </a:r>
            <a:r>
              <a:rPr lang="fr-FR" dirty="0"/>
              <a:t> Sets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EF2F931-09D8-4EFF-8148-AE259AB3650F}"/>
              </a:ext>
            </a:extLst>
          </p:cNvPr>
          <p:cNvSpPr/>
          <p:nvPr/>
        </p:nvSpPr>
        <p:spPr>
          <a:xfrm>
            <a:off x="754423" y="1816022"/>
            <a:ext cx="4339545" cy="4469411"/>
          </a:xfrm>
          <a:custGeom>
            <a:avLst/>
            <a:gdLst>
              <a:gd name="connsiteX0" fmla="*/ 470773 w 2559018"/>
              <a:gd name="connsiteY0" fmla="*/ 1319864 h 2168420"/>
              <a:gd name="connsiteX1" fmla="*/ 325197 w 2559018"/>
              <a:gd name="connsiteY1" fmla="*/ 1856676 h 2168420"/>
              <a:gd name="connsiteX2" fmla="*/ 566307 w 2559018"/>
              <a:gd name="connsiteY2" fmla="*/ 2152377 h 2168420"/>
              <a:gd name="connsiteX3" fmla="*/ 1230498 w 2559018"/>
              <a:gd name="connsiteY3" fmla="*/ 2097786 h 2168420"/>
              <a:gd name="connsiteX4" fmla="*/ 1671776 w 2559018"/>
              <a:gd name="connsiteY4" fmla="*/ 1833930 h 2168420"/>
              <a:gd name="connsiteX5" fmla="*/ 2367812 w 2559018"/>
              <a:gd name="connsiteY5" fmla="*/ 1733846 h 2168420"/>
              <a:gd name="connsiteX6" fmla="*/ 2558880 w 2559018"/>
              <a:gd name="connsiteY6" fmla="*/ 1333512 h 2168420"/>
              <a:gd name="connsiteX7" fmla="*/ 2349615 w 2559018"/>
              <a:gd name="connsiteY7" fmla="*/ 1087852 h 2168420"/>
              <a:gd name="connsiteX8" fmla="*/ 2276827 w 2559018"/>
              <a:gd name="connsiteY8" fmla="*/ 878586 h 2168420"/>
              <a:gd name="connsiteX9" fmla="*/ 2308671 w 2559018"/>
              <a:gd name="connsiteY9" fmla="*/ 655673 h 2168420"/>
              <a:gd name="connsiteX10" fmla="*/ 2267728 w 2559018"/>
              <a:gd name="connsiteY10" fmla="*/ 405464 h 2168420"/>
              <a:gd name="connsiteX11" fmla="*/ 2035716 w 2559018"/>
              <a:gd name="connsiteY11" fmla="*/ 55171 h 2168420"/>
              <a:gd name="connsiteX12" fmla="*/ 1726367 w 2559018"/>
              <a:gd name="connsiteY12" fmla="*/ 9679 h 2168420"/>
              <a:gd name="connsiteX13" fmla="*/ 1294188 w 2559018"/>
              <a:gd name="connsiteY13" fmla="*/ 146156 h 2168420"/>
              <a:gd name="connsiteX14" fmla="*/ 1185006 w 2559018"/>
              <a:gd name="connsiteY14" fmla="*/ 423661 h 2168420"/>
              <a:gd name="connsiteX15" fmla="*/ 934797 w 2559018"/>
              <a:gd name="connsiteY15" fmla="*/ 469153 h 2168420"/>
              <a:gd name="connsiteX16" fmla="*/ 689137 w 2559018"/>
              <a:gd name="connsiteY16" fmla="*/ 250789 h 2168420"/>
              <a:gd name="connsiteX17" fmla="*/ 384337 w 2559018"/>
              <a:gd name="connsiteY17" fmla="*/ 36974 h 2168420"/>
              <a:gd name="connsiteX18" fmla="*/ 29495 w 2559018"/>
              <a:gd name="connsiteY18" fmla="*/ 273536 h 2168420"/>
              <a:gd name="connsiteX19" fmla="*/ 47692 w 2559018"/>
              <a:gd name="connsiteY19" fmla="*/ 605631 h 2168420"/>
              <a:gd name="connsiteX20" fmla="*/ 270606 w 2559018"/>
              <a:gd name="connsiteY20" fmla="*/ 796700 h 2168420"/>
              <a:gd name="connsiteX21" fmla="*/ 375239 w 2559018"/>
              <a:gd name="connsiteY21" fmla="*/ 1060556 h 2168420"/>
              <a:gd name="connsiteX22" fmla="*/ 475322 w 2559018"/>
              <a:gd name="connsiteY22" fmla="*/ 1201583 h 2168420"/>
              <a:gd name="connsiteX23" fmla="*/ 470773 w 2559018"/>
              <a:gd name="connsiteY23" fmla="*/ 1319864 h 216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59018" h="2168420">
                <a:moveTo>
                  <a:pt x="470773" y="1319864"/>
                </a:moveTo>
                <a:cubicBezTo>
                  <a:pt x="445752" y="1429046"/>
                  <a:pt x="309275" y="1717924"/>
                  <a:pt x="325197" y="1856676"/>
                </a:cubicBezTo>
                <a:cubicBezTo>
                  <a:pt x="341119" y="1995428"/>
                  <a:pt x="415423" y="2112192"/>
                  <a:pt x="566307" y="2152377"/>
                </a:cubicBezTo>
                <a:cubicBezTo>
                  <a:pt x="717191" y="2192562"/>
                  <a:pt x="1046253" y="2150860"/>
                  <a:pt x="1230498" y="2097786"/>
                </a:cubicBezTo>
                <a:cubicBezTo>
                  <a:pt x="1414743" y="2044712"/>
                  <a:pt x="1482224" y="1894587"/>
                  <a:pt x="1671776" y="1833930"/>
                </a:cubicBezTo>
                <a:cubicBezTo>
                  <a:pt x="1861328" y="1773273"/>
                  <a:pt x="2219961" y="1817249"/>
                  <a:pt x="2367812" y="1733846"/>
                </a:cubicBezTo>
                <a:cubicBezTo>
                  <a:pt x="2515663" y="1650443"/>
                  <a:pt x="2561913" y="1441178"/>
                  <a:pt x="2558880" y="1333512"/>
                </a:cubicBezTo>
                <a:cubicBezTo>
                  <a:pt x="2555847" y="1225846"/>
                  <a:pt x="2396624" y="1163673"/>
                  <a:pt x="2349615" y="1087852"/>
                </a:cubicBezTo>
                <a:cubicBezTo>
                  <a:pt x="2302606" y="1012031"/>
                  <a:pt x="2283651" y="950616"/>
                  <a:pt x="2276827" y="878586"/>
                </a:cubicBezTo>
                <a:cubicBezTo>
                  <a:pt x="2270003" y="806556"/>
                  <a:pt x="2310187" y="734527"/>
                  <a:pt x="2308671" y="655673"/>
                </a:cubicBezTo>
                <a:cubicBezTo>
                  <a:pt x="2307155" y="576819"/>
                  <a:pt x="2313220" y="505547"/>
                  <a:pt x="2267728" y="405464"/>
                </a:cubicBezTo>
                <a:cubicBezTo>
                  <a:pt x="2222236" y="305381"/>
                  <a:pt x="2125943" y="121135"/>
                  <a:pt x="2035716" y="55171"/>
                </a:cubicBezTo>
                <a:cubicBezTo>
                  <a:pt x="1945489" y="-10793"/>
                  <a:pt x="1849955" y="-5485"/>
                  <a:pt x="1726367" y="9679"/>
                </a:cubicBezTo>
                <a:cubicBezTo>
                  <a:pt x="1602779" y="24843"/>
                  <a:pt x="1384415" y="77159"/>
                  <a:pt x="1294188" y="146156"/>
                </a:cubicBezTo>
                <a:cubicBezTo>
                  <a:pt x="1203961" y="215153"/>
                  <a:pt x="1244904" y="369828"/>
                  <a:pt x="1185006" y="423661"/>
                </a:cubicBezTo>
                <a:cubicBezTo>
                  <a:pt x="1125108" y="477494"/>
                  <a:pt x="1017442" y="497965"/>
                  <a:pt x="934797" y="469153"/>
                </a:cubicBezTo>
                <a:cubicBezTo>
                  <a:pt x="852152" y="440341"/>
                  <a:pt x="780880" y="322819"/>
                  <a:pt x="689137" y="250789"/>
                </a:cubicBezTo>
                <a:cubicBezTo>
                  <a:pt x="597394" y="178759"/>
                  <a:pt x="494277" y="33183"/>
                  <a:pt x="384337" y="36974"/>
                </a:cubicBezTo>
                <a:cubicBezTo>
                  <a:pt x="274397" y="40765"/>
                  <a:pt x="85602" y="178760"/>
                  <a:pt x="29495" y="273536"/>
                </a:cubicBezTo>
                <a:cubicBezTo>
                  <a:pt x="-26612" y="368312"/>
                  <a:pt x="7507" y="518437"/>
                  <a:pt x="47692" y="605631"/>
                </a:cubicBezTo>
                <a:cubicBezTo>
                  <a:pt x="87877" y="692825"/>
                  <a:pt x="216015" y="720879"/>
                  <a:pt x="270606" y="796700"/>
                </a:cubicBezTo>
                <a:cubicBezTo>
                  <a:pt x="325197" y="872521"/>
                  <a:pt x="341120" y="993076"/>
                  <a:pt x="375239" y="1060556"/>
                </a:cubicBezTo>
                <a:cubicBezTo>
                  <a:pt x="409358" y="1128036"/>
                  <a:pt x="460158" y="1156849"/>
                  <a:pt x="475322" y="1201583"/>
                </a:cubicBezTo>
                <a:cubicBezTo>
                  <a:pt x="490486" y="1246317"/>
                  <a:pt x="495794" y="1210682"/>
                  <a:pt x="470773" y="1319864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CE2A15A0-9497-46E4-A89F-46DA99701AA6}"/>
              </a:ext>
            </a:extLst>
          </p:cNvPr>
          <p:cNvSpPr/>
          <p:nvPr/>
        </p:nvSpPr>
        <p:spPr>
          <a:xfrm>
            <a:off x="7014255" y="1816022"/>
            <a:ext cx="4339545" cy="4469411"/>
          </a:xfrm>
          <a:custGeom>
            <a:avLst/>
            <a:gdLst>
              <a:gd name="connsiteX0" fmla="*/ 195751 w 3977179"/>
              <a:gd name="connsiteY0" fmla="*/ 2091404 h 4125377"/>
              <a:gd name="connsiteX1" fmla="*/ 133 w 3977179"/>
              <a:gd name="connsiteY1" fmla="*/ 2819285 h 4125377"/>
              <a:gd name="connsiteX2" fmla="*/ 227596 w 3977179"/>
              <a:gd name="connsiteY2" fmla="*/ 3306055 h 4125377"/>
              <a:gd name="connsiteX3" fmla="*/ 1151094 w 3977179"/>
              <a:gd name="connsiteY3" fmla="*/ 3542616 h 4125377"/>
              <a:gd name="connsiteX4" fmla="*/ 1314867 w 3977179"/>
              <a:gd name="connsiteY4" fmla="*/ 3947500 h 4125377"/>
              <a:gd name="connsiteX5" fmla="*/ 1842581 w 3977179"/>
              <a:gd name="connsiteY5" fmla="*/ 4124921 h 4125377"/>
              <a:gd name="connsiteX6" fmla="*/ 2711488 w 3977179"/>
              <a:gd name="connsiteY6" fmla="*/ 3902007 h 4125377"/>
              <a:gd name="connsiteX7" fmla="*/ 3484861 w 3977179"/>
              <a:gd name="connsiteY7" fmla="*/ 3738234 h 4125377"/>
              <a:gd name="connsiteX8" fmla="*/ 3976181 w 3977179"/>
              <a:gd name="connsiteY8" fmla="*/ 2851130 h 4125377"/>
              <a:gd name="connsiteX9" fmla="*/ 3616790 w 3977179"/>
              <a:gd name="connsiteY9" fmla="*/ 2282473 h 4125377"/>
              <a:gd name="connsiteX10" fmla="*/ 3776013 w 3977179"/>
              <a:gd name="connsiteY10" fmla="*/ 1804801 h 4125377"/>
              <a:gd name="connsiteX11" fmla="*/ 3698676 w 3977179"/>
              <a:gd name="connsiteY11" fmla="*/ 1158807 h 4125377"/>
              <a:gd name="connsiteX12" fmla="*/ 3612240 w 3977179"/>
              <a:gd name="connsiteY12" fmla="*/ 631094 h 4125377"/>
              <a:gd name="connsiteX13" fmla="*/ 2993542 w 3977179"/>
              <a:gd name="connsiteY13" fmla="*/ 376336 h 4125377"/>
              <a:gd name="connsiteX14" fmla="*/ 2661446 w 3977179"/>
              <a:gd name="connsiteY14" fmla="*/ 130676 h 4125377"/>
              <a:gd name="connsiteX15" fmla="*/ 2233816 w 3977179"/>
              <a:gd name="connsiteY15" fmla="*/ 362688 h 4125377"/>
              <a:gd name="connsiteX16" fmla="*/ 1619667 w 3977179"/>
              <a:gd name="connsiteY16" fmla="*/ 57888 h 4125377"/>
              <a:gd name="connsiteX17" fmla="*/ 1128348 w 3977179"/>
              <a:gd name="connsiteY17" fmla="*/ 26043 h 4125377"/>
              <a:gd name="connsiteX18" fmla="*/ 714366 w 3977179"/>
              <a:gd name="connsiteY18" fmla="*/ 349040 h 4125377"/>
              <a:gd name="connsiteX19" fmla="*/ 691619 w 3977179"/>
              <a:gd name="connsiteY19" fmla="*/ 813064 h 4125377"/>
              <a:gd name="connsiteX20" fmla="*/ 809900 w 3977179"/>
              <a:gd name="connsiteY20" fmla="*/ 1281637 h 4125377"/>
              <a:gd name="connsiteX21" fmla="*/ 614282 w 3977179"/>
              <a:gd name="connsiteY21" fmla="*/ 1540945 h 4125377"/>
              <a:gd name="connsiteX22" fmla="*/ 282187 w 3977179"/>
              <a:gd name="connsiteY22" fmla="*/ 1822998 h 4125377"/>
              <a:gd name="connsiteX23" fmla="*/ 195751 w 3977179"/>
              <a:gd name="connsiteY23" fmla="*/ 2091404 h 412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77179" h="4125377">
                <a:moveTo>
                  <a:pt x="195751" y="2091404"/>
                </a:moveTo>
                <a:cubicBezTo>
                  <a:pt x="148742" y="2257452"/>
                  <a:pt x="-5174" y="2616843"/>
                  <a:pt x="133" y="2819285"/>
                </a:cubicBezTo>
                <a:cubicBezTo>
                  <a:pt x="5440" y="3021727"/>
                  <a:pt x="35769" y="3185500"/>
                  <a:pt x="227596" y="3306055"/>
                </a:cubicBezTo>
                <a:cubicBezTo>
                  <a:pt x="419423" y="3426610"/>
                  <a:pt x="969882" y="3435709"/>
                  <a:pt x="1151094" y="3542616"/>
                </a:cubicBezTo>
                <a:cubicBezTo>
                  <a:pt x="1332306" y="3649523"/>
                  <a:pt x="1199619" y="3850449"/>
                  <a:pt x="1314867" y="3947500"/>
                </a:cubicBezTo>
                <a:cubicBezTo>
                  <a:pt x="1430115" y="4044551"/>
                  <a:pt x="1609811" y="4132503"/>
                  <a:pt x="1842581" y="4124921"/>
                </a:cubicBezTo>
                <a:cubicBezTo>
                  <a:pt x="2075351" y="4117339"/>
                  <a:pt x="2437775" y="3966455"/>
                  <a:pt x="2711488" y="3902007"/>
                </a:cubicBezTo>
                <a:cubicBezTo>
                  <a:pt x="2985201" y="3837559"/>
                  <a:pt x="3274079" y="3913380"/>
                  <a:pt x="3484861" y="3738234"/>
                </a:cubicBezTo>
                <a:cubicBezTo>
                  <a:pt x="3695643" y="3563088"/>
                  <a:pt x="3954193" y="3093757"/>
                  <a:pt x="3976181" y="2851130"/>
                </a:cubicBezTo>
                <a:cubicBezTo>
                  <a:pt x="3998169" y="2608503"/>
                  <a:pt x="3650151" y="2456861"/>
                  <a:pt x="3616790" y="2282473"/>
                </a:cubicBezTo>
                <a:cubicBezTo>
                  <a:pt x="3583429" y="2108085"/>
                  <a:pt x="3762365" y="1992079"/>
                  <a:pt x="3776013" y="1804801"/>
                </a:cubicBezTo>
                <a:cubicBezTo>
                  <a:pt x="3789661" y="1617523"/>
                  <a:pt x="3725972" y="1354425"/>
                  <a:pt x="3698676" y="1158807"/>
                </a:cubicBezTo>
                <a:cubicBezTo>
                  <a:pt x="3671380" y="963189"/>
                  <a:pt x="3729762" y="761506"/>
                  <a:pt x="3612240" y="631094"/>
                </a:cubicBezTo>
                <a:cubicBezTo>
                  <a:pt x="3494718" y="500682"/>
                  <a:pt x="3152008" y="459739"/>
                  <a:pt x="2993542" y="376336"/>
                </a:cubicBezTo>
                <a:cubicBezTo>
                  <a:pt x="2835076" y="292933"/>
                  <a:pt x="2788067" y="132951"/>
                  <a:pt x="2661446" y="130676"/>
                </a:cubicBezTo>
                <a:cubicBezTo>
                  <a:pt x="2534825" y="128401"/>
                  <a:pt x="2407446" y="374819"/>
                  <a:pt x="2233816" y="362688"/>
                </a:cubicBezTo>
                <a:cubicBezTo>
                  <a:pt x="2060186" y="350557"/>
                  <a:pt x="1803912" y="113995"/>
                  <a:pt x="1619667" y="57888"/>
                </a:cubicBezTo>
                <a:cubicBezTo>
                  <a:pt x="1435422" y="1781"/>
                  <a:pt x="1279232" y="-22482"/>
                  <a:pt x="1128348" y="26043"/>
                </a:cubicBezTo>
                <a:cubicBezTo>
                  <a:pt x="977464" y="74568"/>
                  <a:pt x="787154" y="217870"/>
                  <a:pt x="714366" y="349040"/>
                </a:cubicBezTo>
                <a:cubicBezTo>
                  <a:pt x="641578" y="480210"/>
                  <a:pt x="675697" y="657631"/>
                  <a:pt x="691619" y="813064"/>
                </a:cubicBezTo>
                <a:cubicBezTo>
                  <a:pt x="707541" y="968497"/>
                  <a:pt x="822789" y="1160324"/>
                  <a:pt x="809900" y="1281637"/>
                </a:cubicBezTo>
                <a:cubicBezTo>
                  <a:pt x="797011" y="1402950"/>
                  <a:pt x="702234" y="1450718"/>
                  <a:pt x="614282" y="1540945"/>
                </a:cubicBezTo>
                <a:cubicBezTo>
                  <a:pt x="526330" y="1631172"/>
                  <a:pt x="352700" y="1725947"/>
                  <a:pt x="282187" y="1822998"/>
                </a:cubicBezTo>
                <a:cubicBezTo>
                  <a:pt x="211674" y="1920049"/>
                  <a:pt x="242760" y="1925356"/>
                  <a:pt x="195751" y="2091404"/>
                </a:cubicBezTo>
                <a:close/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1F1FB56-6288-448D-ADEC-6601C2399DD5}"/>
              </a:ext>
            </a:extLst>
          </p:cNvPr>
          <p:cNvSpPr/>
          <p:nvPr/>
        </p:nvSpPr>
        <p:spPr>
          <a:xfrm>
            <a:off x="1846997" y="3489278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DABDF18-3267-4B5C-B686-6D8FD94BA591}"/>
              </a:ext>
            </a:extLst>
          </p:cNvPr>
          <p:cNvSpPr/>
          <p:nvPr/>
        </p:nvSpPr>
        <p:spPr>
          <a:xfrm>
            <a:off x="3819099" y="2295100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60D635E-052E-4571-A353-F0F53F929665}"/>
              </a:ext>
            </a:extLst>
          </p:cNvPr>
          <p:cNvSpPr/>
          <p:nvPr/>
        </p:nvSpPr>
        <p:spPr>
          <a:xfrm>
            <a:off x="3295934" y="3095768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61D6668-196B-4633-AA8E-2B75F69CAE70}"/>
              </a:ext>
            </a:extLst>
          </p:cNvPr>
          <p:cNvSpPr/>
          <p:nvPr/>
        </p:nvSpPr>
        <p:spPr>
          <a:xfrm>
            <a:off x="1255594" y="2381536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6C209EE-CB8C-4354-9509-071AA3B13CF7}"/>
              </a:ext>
            </a:extLst>
          </p:cNvPr>
          <p:cNvSpPr/>
          <p:nvPr/>
        </p:nvSpPr>
        <p:spPr>
          <a:xfrm>
            <a:off x="3022979" y="4130337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8718E93-0315-4772-B0A4-0DEE33F52FEC}"/>
              </a:ext>
            </a:extLst>
          </p:cNvPr>
          <p:cNvSpPr/>
          <p:nvPr/>
        </p:nvSpPr>
        <p:spPr>
          <a:xfrm>
            <a:off x="4121623" y="4696287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8653757-2036-4995-B27C-8A38890E7673}"/>
              </a:ext>
            </a:extLst>
          </p:cNvPr>
          <p:cNvSpPr/>
          <p:nvPr/>
        </p:nvSpPr>
        <p:spPr>
          <a:xfrm>
            <a:off x="2144973" y="5158853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67235E8-030F-46F1-A247-87933B4C22D4}"/>
              </a:ext>
            </a:extLst>
          </p:cNvPr>
          <p:cNvSpPr/>
          <p:nvPr/>
        </p:nvSpPr>
        <p:spPr>
          <a:xfrm>
            <a:off x="8349398" y="212325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0B11D58-D921-4AA1-8314-935F38838F68}"/>
              </a:ext>
            </a:extLst>
          </p:cNvPr>
          <p:cNvSpPr/>
          <p:nvPr/>
        </p:nvSpPr>
        <p:spPr>
          <a:xfrm>
            <a:off x="8881732" y="4094395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066C743-867B-477B-8565-1F17BD1C49E0}"/>
              </a:ext>
            </a:extLst>
          </p:cNvPr>
          <p:cNvSpPr/>
          <p:nvPr/>
        </p:nvSpPr>
        <p:spPr>
          <a:xfrm>
            <a:off x="10228810" y="4023595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C8A3D90-9CF7-49E6-808F-4AFC41B23374}"/>
              </a:ext>
            </a:extLst>
          </p:cNvPr>
          <p:cNvSpPr/>
          <p:nvPr/>
        </p:nvSpPr>
        <p:spPr>
          <a:xfrm>
            <a:off x="9528432" y="550596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02124B3-962A-4FDA-A916-8D7800E4A118}"/>
              </a:ext>
            </a:extLst>
          </p:cNvPr>
          <p:cNvSpPr/>
          <p:nvPr/>
        </p:nvSpPr>
        <p:spPr>
          <a:xfrm>
            <a:off x="9534765" y="4547427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747DC1B-7E78-415E-9092-6C5C4F6CBD2C}"/>
              </a:ext>
            </a:extLst>
          </p:cNvPr>
          <p:cNvSpPr/>
          <p:nvPr/>
        </p:nvSpPr>
        <p:spPr>
          <a:xfrm>
            <a:off x="7460332" y="4145428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8F00BC5-36BA-46F8-80BA-DE094467CF29}"/>
              </a:ext>
            </a:extLst>
          </p:cNvPr>
          <p:cNvSpPr/>
          <p:nvPr/>
        </p:nvSpPr>
        <p:spPr>
          <a:xfrm>
            <a:off x="9535987" y="257715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BE93C8-D071-437F-A938-4338F564AC1D}"/>
              </a:ext>
            </a:extLst>
          </p:cNvPr>
          <p:cNvSpPr/>
          <p:nvPr/>
        </p:nvSpPr>
        <p:spPr>
          <a:xfrm>
            <a:off x="8417251" y="3013010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4D67472-4F11-4964-AC4F-FDC39D23DCDD}"/>
              </a:ext>
            </a:extLst>
          </p:cNvPr>
          <p:cNvSpPr/>
          <p:nvPr/>
        </p:nvSpPr>
        <p:spPr>
          <a:xfrm>
            <a:off x="9783012" y="3331191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D40E056-CAC9-4759-85EF-CD73D30096FD}"/>
              </a:ext>
            </a:extLst>
          </p:cNvPr>
          <p:cNvCxnSpPr>
            <a:cxnSpLocks/>
            <a:stCxn id="25" idx="6"/>
            <a:endCxn id="33" idx="2"/>
          </p:cNvCxnSpPr>
          <p:nvPr/>
        </p:nvCxnSpPr>
        <p:spPr>
          <a:xfrm>
            <a:off x="2340590" y="5256662"/>
            <a:ext cx="7187842" cy="34711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B78E646-59B8-4740-99BD-BE017CF7F15A}"/>
              </a:ext>
            </a:extLst>
          </p:cNvPr>
          <p:cNvCxnSpPr>
            <a:cxnSpLocks/>
            <a:stCxn id="23" idx="6"/>
            <a:endCxn id="57" idx="2"/>
          </p:cNvCxnSpPr>
          <p:nvPr/>
        </p:nvCxnSpPr>
        <p:spPr>
          <a:xfrm>
            <a:off x="4317240" y="4794096"/>
            <a:ext cx="4562902" cy="28969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E69A2F4-1EBA-43BF-B0E7-BA4A42E57118}"/>
              </a:ext>
            </a:extLst>
          </p:cNvPr>
          <p:cNvCxnSpPr>
            <a:cxnSpLocks/>
            <a:stCxn id="21" idx="6"/>
            <a:endCxn id="4" idx="2"/>
          </p:cNvCxnSpPr>
          <p:nvPr/>
        </p:nvCxnSpPr>
        <p:spPr>
          <a:xfrm>
            <a:off x="3218596" y="4228146"/>
            <a:ext cx="6316169" cy="41709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0D2B0A6-7611-4F37-974E-AFA9400A8582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2042614" y="3587087"/>
            <a:ext cx="6839118" cy="60511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3B10C1D-BECF-4F39-8DE5-CA6BF075A90C}"/>
              </a:ext>
            </a:extLst>
          </p:cNvPr>
          <p:cNvCxnSpPr>
            <a:cxnSpLocks/>
            <a:stCxn id="17" idx="6"/>
            <a:endCxn id="55" idx="2"/>
          </p:cNvCxnSpPr>
          <p:nvPr/>
        </p:nvCxnSpPr>
        <p:spPr>
          <a:xfrm>
            <a:off x="3491551" y="3193577"/>
            <a:ext cx="4944789" cy="56372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71CE821-0F37-417E-955A-7A0A2901C4B4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>
            <a:off x="1451211" y="2479345"/>
            <a:ext cx="8331801" cy="94965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9C4F2E6A-E773-4A3A-B7A8-47AE0D5AFB89}"/>
              </a:ext>
            </a:extLst>
          </p:cNvPr>
          <p:cNvCxnSpPr>
            <a:cxnSpLocks/>
            <a:stCxn id="13" idx="6"/>
            <a:endCxn id="54" idx="2"/>
          </p:cNvCxnSpPr>
          <p:nvPr/>
        </p:nvCxnSpPr>
        <p:spPr>
          <a:xfrm>
            <a:off x="4014716" y="2392909"/>
            <a:ext cx="4628866" cy="28205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D16C4F35-860B-4688-B964-100B58E7BF38}"/>
              </a:ext>
            </a:extLst>
          </p:cNvPr>
          <p:cNvSpPr/>
          <p:nvPr/>
        </p:nvSpPr>
        <p:spPr>
          <a:xfrm>
            <a:off x="8643582" y="257715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1CDA445A-F3C1-4CED-86C4-47DA731E483F}"/>
              </a:ext>
            </a:extLst>
          </p:cNvPr>
          <p:cNvSpPr/>
          <p:nvPr/>
        </p:nvSpPr>
        <p:spPr>
          <a:xfrm>
            <a:off x="8436340" y="365949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B1AF31D8-897C-4D38-8E7F-BBFF9DCBB136}"/>
              </a:ext>
            </a:extLst>
          </p:cNvPr>
          <p:cNvSpPr/>
          <p:nvPr/>
        </p:nvSpPr>
        <p:spPr>
          <a:xfrm>
            <a:off x="9689909" y="3855110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10B726A0-3CC3-412C-A85F-F655758497E2}"/>
              </a:ext>
            </a:extLst>
          </p:cNvPr>
          <p:cNvSpPr/>
          <p:nvPr/>
        </p:nvSpPr>
        <p:spPr>
          <a:xfrm>
            <a:off x="8880142" y="4985981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5EC6E13-A240-4F5B-AE56-DA8083372B64}"/>
              </a:ext>
            </a:extLst>
          </p:cNvPr>
          <p:cNvSpPr/>
          <p:nvPr/>
        </p:nvSpPr>
        <p:spPr>
          <a:xfrm>
            <a:off x="10294960" y="5061044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9284383-FAC9-4690-AE7A-2BAB251EEFFB}"/>
              </a:ext>
            </a:extLst>
          </p:cNvPr>
          <p:cNvSpPr/>
          <p:nvPr/>
        </p:nvSpPr>
        <p:spPr>
          <a:xfrm>
            <a:off x="10197152" y="2881952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7E12E1-F0D7-46FC-8B16-083FED629DC2}"/>
              </a:ext>
            </a:extLst>
          </p:cNvPr>
          <p:cNvSpPr/>
          <p:nvPr/>
        </p:nvSpPr>
        <p:spPr>
          <a:xfrm>
            <a:off x="7792872" y="4598478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BC57AE38-9FB3-4DC8-AEFE-D3C4384A5AD9}"/>
              </a:ext>
            </a:extLst>
          </p:cNvPr>
          <p:cNvSpPr/>
          <p:nvPr/>
        </p:nvSpPr>
        <p:spPr>
          <a:xfrm>
            <a:off x="8302577" y="2076876"/>
            <a:ext cx="283639" cy="2836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933794DC-1699-4104-B634-A2A355AD03FD}"/>
              </a:ext>
            </a:extLst>
          </p:cNvPr>
          <p:cNvSpPr/>
          <p:nvPr/>
        </p:nvSpPr>
        <p:spPr>
          <a:xfrm>
            <a:off x="9495520" y="2533935"/>
            <a:ext cx="283639" cy="2836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D3C331E3-5241-4D8C-BDFB-644C9BA8EDAE}"/>
              </a:ext>
            </a:extLst>
          </p:cNvPr>
          <p:cNvSpPr/>
          <p:nvPr/>
        </p:nvSpPr>
        <p:spPr>
          <a:xfrm>
            <a:off x="10153140" y="2837940"/>
            <a:ext cx="283639" cy="2836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FD4940F-2F14-48BE-9D62-0EFB833283DB}"/>
              </a:ext>
            </a:extLst>
          </p:cNvPr>
          <p:cNvSpPr/>
          <p:nvPr/>
        </p:nvSpPr>
        <p:spPr>
          <a:xfrm>
            <a:off x="8373095" y="2968210"/>
            <a:ext cx="283639" cy="2836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C177972E-B2CB-425F-9A58-182FD687E94C}"/>
              </a:ext>
            </a:extLst>
          </p:cNvPr>
          <p:cNvSpPr/>
          <p:nvPr/>
        </p:nvSpPr>
        <p:spPr>
          <a:xfrm>
            <a:off x="9645897" y="3809973"/>
            <a:ext cx="283639" cy="2836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F018C1A8-1E17-4E6A-A9DF-D71218AFC157}"/>
              </a:ext>
            </a:extLst>
          </p:cNvPr>
          <p:cNvSpPr/>
          <p:nvPr/>
        </p:nvSpPr>
        <p:spPr>
          <a:xfrm>
            <a:off x="10184798" y="3975603"/>
            <a:ext cx="283639" cy="2836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5C46D1F-7522-457C-99D3-D298784964F5}"/>
              </a:ext>
            </a:extLst>
          </p:cNvPr>
          <p:cNvSpPr/>
          <p:nvPr/>
        </p:nvSpPr>
        <p:spPr>
          <a:xfrm>
            <a:off x="10253912" y="5013984"/>
            <a:ext cx="283639" cy="2836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2F614E9-2A14-4A2B-AAAF-C11B2F6C256B}"/>
              </a:ext>
            </a:extLst>
          </p:cNvPr>
          <p:cNvSpPr/>
          <p:nvPr/>
        </p:nvSpPr>
        <p:spPr>
          <a:xfrm>
            <a:off x="7748860" y="4553608"/>
            <a:ext cx="283639" cy="2836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2A488722-36AA-4A47-9DBC-4E4A0F33907C}"/>
              </a:ext>
            </a:extLst>
          </p:cNvPr>
          <p:cNvSpPr/>
          <p:nvPr/>
        </p:nvSpPr>
        <p:spPr>
          <a:xfrm>
            <a:off x="7419368" y="4094395"/>
            <a:ext cx="283639" cy="2836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E124108-1380-469F-8D1F-687859EBB45B}"/>
              </a:ext>
            </a:extLst>
          </p:cNvPr>
          <p:cNvSpPr txBox="1"/>
          <p:nvPr/>
        </p:nvSpPr>
        <p:spPr>
          <a:xfrm>
            <a:off x="5213503" y="2004513"/>
            <a:ext cx="171072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>
                <a:solidFill>
                  <a:srgbClr val="C00000"/>
                </a:solidFill>
              </a:rPr>
              <a:t>&lt;</a:t>
            </a:r>
            <a:endParaRPr lang="fr-FR" sz="6000" b="1" dirty="0">
              <a:solidFill>
                <a:srgbClr val="C00000"/>
              </a:solidFill>
            </a:endParaRP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A005009-5E5F-4570-8001-C5D11A821130}"/>
              </a:ext>
            </a:extLst>
          </p:cNvPr>
          <p:cNvCxnSpPr>
            <a:cxnSpLocks/>
          </p:cNvCxnSpPr>
          <p:nvPr/>
        </p:nvCxnSpPr>
        <p:spPr>
          <a:xfrm>
            <a:off x="5531879" y="4561169"/>
            <a:ext cx="1000738" cy="515434"/>
          </a:xfrm>
          <a:prstGeom prst="line">
            <a:avLst/>
          </a:prstGeom>
          <a:ln w="2413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33" grpId="0" animBg="1"/>
      <p:bldP spid="4" grpId="0" animBg="1"/>
      <p:bldP spid="5" grpId="0" animBg="1"/>
      <p:bldP spid="6" grpId="0" animBg="1"/>
      <p:bldP spid="8" grpId="0" animBg="1"/>
      <p:bldP spid="12" grpId="0" animBg="1"/>
      <p:bldP spid="67" grpId="0" animBg="1"/>
      <p:bldP spid="69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C01C6-7BCD-4A5E-B80D-F6C800BE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</a:t>
            </a:r>
            <a:r>
              <a:rPr lang="fr-FR" dirty="0"/>
              <a:t> Sets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EF2F931-09D8-4EFF-8148-AE259AB3650F}"/>
              </a:ext>
            </a:extLst>
          </p:cNvPr>
          <p:cNvSpPr/>
          <p:nvPr/>
        </p:nvSpPr>
        <p:spPr>
          <a:xfrm>
            <a:off x="754423" y="1816022"/>
            <a:ext cx="4339545" cy="4469411"/>
          </a:xfrm>
          <a:custGeom>
            <a:avLst/>
            <a:gdLst>
              <a:gd name="connsiteX0" fmla="*/ 470773 w 2559018"/>
              <a:gd name="connsiteY0" fmla="*/ 1319864 h 2168420"/>
              <a:gd name="connsiteX1" fmla="*/ 325197 w 2559018"/>
              <a:gd name="connsiteY1" fmla="*/ 1856676 h 2168420"/>
              <a:gd name="connsiteX2" fmla="*/ 566307 w 2559018"/>
              <a:gd name="connsiteY2" fmla="*/ 2152377 h 2168420"/>
              <a:gd name="connsiteX3" fmla="*/ 1230498 w 2559018"/>
              <a:gd name="connsiteY3" fmla="*/ 2097786 h 2168420"/>
              <a:gd name="connsiteX4" fmla="*/ 1671776 w 2559018"/>
              <a:gd name="connsiteY4" fmla="*/ 1833930 h 2168420"/>
              <a:gd name="connsiteX5" fmla="*/ 2367812 w 2559018"/>
              <a:gd name="connsiteY5" fmla="*/ 1733846 h 2168420"/>
              <a:gd name="connsiteX6" fmla="*/ 2558880 w 2559018"/>
              <a:gd name="connsiteY6" fmla="*/ 1333512 h 2168420"/>
              <a:gd name="connsiteX7" fmla="*/ 2349615 w 2559018"/>
              <a:gd name="connsiteY7" fmla="*/ 1087852 h 2168420"/>
              <a:gd name="connsiteX8" fmla="*/ 2276827 w 2559018"/>
              <a:gd name="connsiteY8" fmla="*/ 878586 h 2168420"/>
              <a:gd name="connsiteX9" fmla="*/ 2308671 w 2559018"/>
              <a:gd name="connsiteY9" fmla="*/ 655673 h 2168420"/>
              <a:gd name="connsiteX10" fmla="*/ 2267728 w 2559018"/>
              <a:gd name="connsiteY10" fmla="*/ 405464 h 2168420"/>
              <a:gd name="connsiteX11" fmla="*/ 2035716 w 2559018"/>
              <a:gd name="connsiteY11" fmla="*/ 55171 h 2168420"/>
              <a:gd name="connsiteX12" fmla="*/ 1726367 w 2559018"/>
              <a:gd name="connsiteY12" fmla="*/ 9679 h 2168420"/>
              <a:gd name="connsiteX13" fmla="*/ 1294188 w 2559018"/>
              <a:gd name="connsiteY13" fmla="*/ 146156 h 2168420"/>
              <a:gd name="connsiteX14" fmla="*/ 1185006 w 2559018"/>
              <a:gd name="connsiteY14" fmla="*/ 423661 h 2168420"/>
              <a:gd name="connsiteX15" fmla="*/ 934797 w 2559018"/>
              <a:gd name="connsiteY15" fmla="*/ 469153 h 2168420"/>
              <a:gd name="connsiteX16" fmla="*/ 689137 w 2559018"/>
              <a:gd name="connsiteY16" fmla="*/ 250789 h 2168420"/>
              <a:gd name="connsiteX17" fmla="*/ 384337 w 2559018"/>
              <a:gd name="connsiteY17" fmla="*/ 36974 h 2168420"/>
              <a:gd name="connsiteX18" fmla="*/ 29495 w 2559018"/>
              <a:gd name="connsiteY18" fmla="*/ 273536 h 2168420"/>
              <a:gd name="connsiteX19" fmla="*/ 47692 w 2559018"/>
              <a:gd name="connsiteY19" fmla="*/ 605631 h 2168420"/>
              <a:gd name="connsiteX20" fmla="*/ 270606 w 2559018"/>
              <a:gd name="connsiteY20" fmla="*/ 796700 h 2168420"/>
              <a:gd name="connsiteX21" fmla="*/ 375239 w 2559018"/>
              <a:gd name="connsiteY21" fmla="*/ 1060556 h 2168420"/>
              <a:gd name="connsiteX22" fmla="*/ 475322 w 2559018"/>
              <a:gd name="connsiteY22" fmla="*/ 1201583 h 2168420"/>
              <a:gd name="connsiteX23" fmla="*/ 470773 w 2559018"/>
              <a:gd name="connsiteY23" fmla="*/ 1319864 h 216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59018" h="2168420">
                <a:moveTo>
                  <a:pt x="470773" y="1319864"/>
                </a:moveTo>
                <a:cubicBezTo>
                  <a:pt x="445752" y="1429046"/>
                  <a:pt x="309275" y="1717924"/>
                  <a:pt x="325197" y="1856676"/>
                </a:cubicBezTo>
                <a:cubicBezTo>
                  <a:pt x="341119" y="1995428"/>
                  <a:pt x="415423" y="2112192"/>
                  <a:pt x="566307" y="2152377"/>
                </a:cubicBezTo>
                <a:cubicBezTo>
                  <a:pt x="717191" y="2192562"/>
                  <a:pt x="1046253" y="2150860"/>
                  <a:pt x="1230498" y="2097786"/>
                </a:cubicBezTo>
                <a:cubicBezTo>
                  <a:pt x="1414743" y="2044712"/>
                  <a:pt x="1482224" y="1894587"/>
                  <a:pt x="1671776" y="1833930"/>
                </a:cubicBezTo>
                <a:cubicBezTo>
                  <a:pt x="1861328" y="1773273"/>
                  <a:pt x="2219961" y="1817249"/>
                  <a:pt x="2367812" y="1733846"/>
                </a:cubicBezTo>
                <a:cubicBezTo>
                  <a:pt x="2515663" y="1650443"/>
                  <a:pt x="2561913" y="1441178"/>
                  <a:pt x="2558880" y="1333512"/>
                </a:cubicBezTo>
                <a:cubicBezTo>
                  <a:pt x="2555847" y="1225846"/>
                  <a:pt x="2396624" y="1163673"/>
                  <a:pt x="2349615" y="1087852"/>
                </a:cubicBezTo>
                <a:cubicBezTo>
                  <a:pt x="2302606" y="1012031"/>
                  <a:pt x="2283651" y="950616"/>
                  <a:pt x="2276827" y="878586"/>
                </a:cubicBezTo>
                <a:cubicBezTo>
                  <a:pt x="2270003" y="806556"/>
                  <a:pt x="2310187" y="734527"/>
                  <a:pt x="2308671" y="655673"/>
                </a:cubicBezTo>
                <a:cubicBezTo>
                  <a:pt x="2307155" y="576819"/>
                  <a:pt x="2313220" y="505547"/>
                  <a:pt x="2267728" y="405464"/>
                </a:cubicBezTo>
                <a:cubicBezTo>
                  <a:pt x="2222236" y="305381"/>
                  <a:pt x="2125943" y="121135"/>
                  <a:pt x="2035716" y="55171"/>
                </a:cubicBezTo>
                <a:cubicBezTo>
                  <a:pt x="1945489" y="-10793"/>
                  <a:pt x="1849955" y="-5485"/>
                  <a:pt x="1726367" y="9679"/>
                </a:cubicBezTo>
                <a:cubicBezTo>
                  <a:pt x="1602779" y="24843"/>
                  <a:pt x="1384415" y="77159"/>
                  <a:pt x="1294188" y="146156"/>
                </a:cubicBezTo>
                <a:cubicBezTo>
                  <a:pt x="1203961" y="215153"/>
                  <a:pt x="1244904" y="369828"/>
                  <a:pt x="1185006" y="423661"/>
                </a:cubicBezTo>
                <a:cubicBezTo>
                  <a:pt x="1125108" y="477494"/>
                  <a:pt x="1017442" y="497965"/>
                  <a:pt x="934797" y="469153"/>
                </a:cubicBezTo>
                <a:cubicBezTo>
                  <a:pt x="852152" y="440341"/>
                  <a:pt x="780880" y="322819"/>
                  <a:pt x="689137" y="250789"/>
                </a:cubicBezTo>
                <a:cubicBezTo>
                  <a:pt x="597394" y="178759"/>
                  <a:pt x="494277" y="33183"/>
                  <a:pt x="384337" y="36974"/>
                </a:cubicBezTo>
                <a:cubicBezTo>
                  <a:pt x="274397" y="40765"/>
                  <a:pt x="85602" y="178760"/>
                  <a:pt x="29495" y="273536"/>
                </a:cubicBezTo>
                <a:cubicBezTo>
                  <a:pt x="-26612" y="368312"/>
                  <a:pt x="7507" y="518437"/>
                  <a:pt x="47692" y="605631"/>
                </a:cubicBezTo>
                <a:cubicBezTo>
                  <a:pt x="87877" y="692825"/>
                  <a:pt x="216015" y="720879"/>
                  <a:pt x="270606" y="796700"/>
                </a:cubicBezTo>
                <a:cubicBezTo>
                  <a:pt x="325197" y="872521"/>
                  <a:pt x="341120" y="993076"/>
                  <a:pt x="375239" y="1060556"/>
                </a:cubicBezTo>
                <a:cubicBezTo>
                  <a:pt x="409358" y="1128036"/>
                  <a:pt x="460158" y="1156849"/>
                  <a:pt x="475322" y="1201583"/>
                </a:cubicBezTo>
                <a:cubicBezTo>
                  <a:pt x="490486" y="1246317"/>
                  <a:pt x="495794" y="1210682"/>
                  <a:pt x="470773" y="1319864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CE2A15A0-9497-46E4-A89F-46DA99701AA6}"/>
              </a:ext>
            </a:extLst>
          </p:cNvPr>
          <p:cNvSpPr/>
          <p:nvPr/>
        </p:nvSpPr>
        <p:spPr>
          <a:xfrm>
            <a:off x="7014255" y="1816022"/>
            <a:ext cx="4339545" cy="4469411"/>
          </a:xfrm>
          <a:custGeom>
            <a:avLst/>
            <a:gdLst>
              <a:gd name="connsiteX0" fmla="*/ 195751 w 3977179"/>
              <a:gd name="connsiteY0" fmla="*/ 2091404 h 4125377"/>
              <a:gd name="connsiteX1" fmla="*/ 133 w 3977179"/>
              <a:gd name="connsiteY1" fmla="*/ 2819285 h 4125377"/>
              <a:gd name="connsiteX2" fmla="*/ 227596 w 3977179"/>
              <a:gd name="connsiteY2" fmla="*/ 3306055 h 4125377"/>
              <a:gd name="connsiteX3" fmla="*/ 1151094 w 3977179"/>
              <a:gd name="connsiteY3" fmla="*/ 3542616 h 4125377"/>
              <a:gd name="connsiteX4" fmla="*/ 1314867 w 3977179"/>
              <a:gd name="connsiteY4" fmla="*/ 3947500 h 4125377"/>
              <a:gd name="connsiteX5" fmla="*/ 1842581 w 3977179"/>
              <a:gd name="connsiteY5" fmla="*/ 4124921 h 4125377"/>
              <a:gd name="connsiteX6" fmla="*/ 2711488 w 3977179"/>
              <a:gd name="connsiteY6" fmla="*/ 3902007 h 4125377"/>
              <a:gd name="connsiteX7" fmla="*/ 3484861 w 3977179"/>
              <a:gd name="connsiteY7" fmla="*/ 3738234 h 4125377"/>
              <a:gd name="connsiteX8" fmla="*/ 3976181 w 3977179"/>
              <a:gd name="connsiteY8" fmla="*/ 2851130 h 4125377"/>
              <a:gd name="connsiteX9" fmla="*/ 3616790 w 3977179"/>
              <a:gd name="connsiteY9" fmla="*/ 2282473 h 4125377"/>
              <a:gd name="connsiteX10" fmla="*/ 3776013 w 3977179"/>
              <a:gd name="connsiteY10" fmla="*/ 1804801 h 4125377"/>
              <a:gd name="connsiteX11" fmla="*/ 3698676 w 3977179"/>
              <a:gd name="connsiteY11" fmla="*/ 1158807 h 4125377"/>
              <a:gd name="connsiteX12" fmla="*/ 3612240 w 3977179"/>
              <a:gd name="connsiteY12" fmla="*/ 631094 h 4125377"/>
              <a:gd name="connsiteX13" fmla="*/ 2993542 w 3977179"/>
              <a:gd name="connsiteY13" fmla="*/ 376336 h 4125377"/>
              <a:gd name="connsiteX14" fmla="*/ 2661446 w 3977179"/>
              <a:gd name="connsiteY14" fmla="*/ 130676 h 4125377"/>
              <a:gd name="connsiteX15" fmla="*/ 2233816 w 3977179"/>
              <a:gd name="connsiteY15" fmla="*/ 362688 h 4125377"/>
              <a:gd name="connsiteX16" fmla="*/ 1619667 w 3977179"/>
              <a:gd name="connsiteY16" fmla="*/ 57888 h 4125377"/>
              <a:gd name="connsiteX17" fmla="*/ 1128348 w 3977179"/>
              <a:gd name="connsiteY17" fmla="*/ 26043 h 4125377"/>
              <a:gd name="connsiteX18" fmla="*/ 714366 w 3977179"/>
              <a:gd name="connsiteY18" fmla="*/ 349040 h 4125377"/>
              <a:gd name="connsiteX19" fmla="*/ 691619 w 3977179"/>
              <a:gd name="connsiteY19" fmla="*/ 813064 h 4125377"/>
              <a:gd name="connsiteX20" fmla="*/ 809900 w 3977179"/>
              <a:gd name="connsiteY20" fmla="*/ 1281637 h 4125377"/>
              <a:gd name="connsiteX21" fmla="*/ 614282 w 3977179"/>
              <a:gd name="connsiteY21" fmla="*/ 1540945 h 4125377"/>
              <a:gd name="connsiteX22" fmla="*/ 282187 w 3977179"/>
              <a:gd name="connsiteY22" fmla="*/ 1822998 h 4125377"/>
              <a:gd name="connsiteX23" fmla="*/ 195751 w 3977179"/>
              <a:gd name="connsiteY23" fmla="*/ 2091404 h 412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77179" h="4125377">
                <a:moveTo>
                  <a:pt x="195751" y="2091404"/>
                </a:moveTo>
                <a:cubicBezTo>
                  <a:pt x="148742" y="2257452"/>
                  <a:pt x="-5174" y="2616843"/>
                  <a:pt x="133" y="2819285"/>
                </a:cubicBezTo>
                <a:cubicBezTo>
                  <a:pt x="5440" y="3021727"/>
                  <a:pt x="35769" y="3185500"/>
                  <a:pt x="227596" y="3306055"/>
                </a:cubicBezTo>
                <a:cubicBezTo>
                  <a:pt x="419423" y="3426610"/>
                  <a:pt x="969882" y="3435709"/>
                  <a:pt x="1151094" y="3542616"/>
                </a:cubicBezTo>
                <a:cubicBezTo>
                  <a:pt x="1332306" y="3649523"/>
                  <a:pt x="1199619" y="3850449"/>
                  <a:pt x="1314867" y="3947500"/>
                </a:cubicBezTo>
                <a:cubicBezTo>
                  <a:pt x="1430115" y="4044551"/>
                  <a:pt x="1609811" y="4132503"/>
                  <a:pt x="1842581" y="4124921"/>
                </a:cubicBezTo>
                <a:cubicBezTo>
                  <a:pt x="2075351" y="4117339"/>
                  <a:pt x="2437775" y="3966455"/>
                  <a:pt x="2711488" y="3902007"/>
                </a:cubicBezTo>
                <a:cubicBezTo>
                  <a:pt x="2985201" y="3837559"/>
                  <a:pt x="3274079" y="3913380"/>
                  <a:pt x="3484861" y="3738234"/>
                </a:cubicBezTo>
                <a:cubicBezTo>
                  <a:pt x="3695643" y="3563088"/>
                  <a:pt x="3954193" y="3093757"/>
                  <a:pt x="3976181" y="2851130"/>
                </a:cubicBezTo>
                <a:cubicBezTo>
                  <a:pt x="3998169" y="2608503"/>
                  <a:pt x="3650151" y="2456861"/>
                  <a:pt x="3616790" y="2282473"/>
                </a:cubicBezTo>
                <a:cubicBezTo>
                  <a:pt x="3583429" y="2108085"/>
                  <a:pt x="3762365" y="1992079"/>
                  <a:pt x="3776013" y="1804801"/>
                </a:cubicBezTo>
                <a:cubicBezTo>
                  <a:pt x="3789661" y="1617523"/>
                  <a:pt x="3725972" y="1354425"/>
                  <a:pt x="3698676" y="1158807"/>
                </a:cubicBezTo>
                <a:cubicBezTo>
                  <a:pt x="3671380" y="963189"/>
                  <a:pt x="3729762" y="761506"/>
                  <a:pt x="3612240" y="631094"/>
                </a:cubicBezTo>
                <a:cubicBezTo>
                  <a:pt x="3494718" y="500682"/>
                  <a:pt x="3152008" y="459739"/>
                  <a:pt x="2993542" y="376336"/>
                </a:cubicBezTo>
                <a:cubicBezTo>
                  <a:pt x="2835076" y="292933"/>
                  <a:pt x="2788067" y="132951"/>
                  <a:pt x="2661446" y="130676"/>
                </a:cubicBezTo>
                <a:cubicBezTo>
                  <a:pt x="2534825" y="128401"/>
                  <a:pt x="2407446" y="374819"/>
                  <a:pt x="2233816" y="362688"/>
                </a:cubicBezTo>
                <a:cubicBezTo>
                  <a:pt x="2060186" y="350557"/>
                  <a:pt x="1803912" y="113995"/>
                  <a:pt x="1619667" y="57888"/>
                </a:cubicBezTo>
                <a:cubicBezTo>
                  <a:pt x="1435422" y="1781"/>
                  <a:pt x="1279232" y="-22482"/>
                  <a:pt x="1128348" y="26043"/>
                </a:cubicBezTo>
                <a:cubicBezTo>
                  <a:pt x="977464" y="74568"/>
                  <a:pt x="787154" y="217870"/>
                  <a:pt x="714366" y="349040"/>
                </a:cubicBezTo>
                <a:cubicBezTo>
                  <a:pt x="641578" y="480210"/>
                  <a:pt x="675697" y="657631"/>
                  <a:pt x="691619" y="813064"/>
                </a:cubicBezTo>
                <a:cubicBezTo>
                  <a:pt x="707541" y="968497"/>
                  <a:pt x="822789" y="1160324"/>
                  <a:pt x="809900" y="1281637"/>
                </a:cubicBezTo>
                <a:cubicBezTo>
                  <a:pt x="797011" y="1402950"/>
                  <a:pt x="702234" y="1450718"/>
                  <a:pt x="614282" y="1540945"/>
                </a:cubicBezTo>
                <a:cubicBezTo>
                  <a:pt x="526330" y="1631172"/>
                  <a:pt x="352700" y="1725947"/>
                  <a:pt x="282187" y="1822998"/>
                </a:cubicBezTo>
                <a:cubicBezTo>
                  <a:pt x="211674" y="1920049"/>
                  <a:pt x="242760" y="1925356"/>
                  <a:pt x="195751" y="2091404"/>
                </a:cubicBezTo>
                <a:close/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1F1FB56-6288-448D-ADEC-6601C2399DD5}"/>
              </a:ext>
            </a:extLst>
          </p:cNvPr>
          <p:cNvSpPr/>
          <p:nvPr/>
        </p:nvSpPr>
        <p:spPr>
          <a:xfrm>
            <a:off x="1846997" y="3489278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DABDF18-3267-4B5C-B686-6D8FD94BA591}"/>
              </a:ext>
            </a:extLst>
          </p:cNvPr>
          <p:cNvSpPr/>
          <p:nvPr/>
        </p:nvSpPr>
        <p:spPr>
          <a:xfrm>
            <a:off x="3819099" y="2295100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60D635E-052E-4571-A353-F0F53F929665}"/>
              </a:ext>
            </a:extLst>
          </p:cNvPr>
          <p:cNvSpPr/>
          <p:nvPr/>
        </p:nvSpPr>
        <p:spPr>
          <a:xfrm>
            <a:off x="3295934" y="3095768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61D6668-196B-4633-AA8E-2B75F69CAE70}"/>
              </a:ext>
            </a:extLst>
          </p:cNvPr>
          <p:cNvSpPr/>
          <p:nvPr/>
        </p:nvSpPr>
        <p:spPr>
          <a:xfrm>
            <a:off x="1255594" y="2381536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6C209EE-CB8C-4354-9509-071AA3B13CF7}"/>
              </a:ext>
            </a:extLst>
          </p:cNvPr>
          <p:cNvSpPr/>
          <p:nvPr/>
        </p:nvSpPr>
        <p:spPr>
          <a:xfrm>
            <a:off x="3022979" y="4130337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8718E93-0315-4772-B0A4-0DEE33F52FEC}"/>
              </a:ext>
            </a:extLst>
          </p:cNvPr>
          <p:cNvSpPr/>
          <p:nvPr/>
        </p:nvSpPr>
        <p:spPr>
          <a:xfrm>
            <a:off x="4121623" y="4696287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8653757-2036-4995-B27C-8A38890E7673}"/>
              </a:ext>
            </a:extLst>
          </p:cNvPr>
          <p:cNvSpPr/>
          <p:nvPr/>
        </p:nvSpPr>
        <p:spPr>
          <a:xfrm>
            <a:off x="2144973" y="5158853"/>
            <a:ext cx="195617" cy="1956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67235E8-030F-46F1-A247-87933B4C22D4}"/>
              </a:ext>
            </a:extLst>
          </p:cNvPr>
          <p:cNvSpPr/>
          <p:nvPr/>
        </p:nvSpPr>
        <p:spPr>
          <a:xfrm>
            <a:off x="8643582" y="257715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0B11D58-D921-4AA1-8314-935F38838F68}"/>
              </a:ext>
            </a:extLst>
          </p:cNvPr>
          <p:cNvSpPr/>
          <p:nvPr/>
        </p:nvSpPr>
        <p:spPr>
          <a:xfrm>
            <a:off x="8436340" y="3659493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066C743-867B-477B-8565-1F17BD1C49E0}"/>
              </a:ext>
            </a:extLst>
          </p:cNvPr>
          <p:cNvSpPr/>
          <p:nvPr/>
        </p:nvSpPr>
        <p:spPr>
          <a:xfrm>
            <a:off x="9689909" y="3855110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C8A3D90-9CF7-49E6-808F-4AFC41B23374}"/>
              </a:ext>
            </a:extLst>
          </p:cNvPr>
          <p:cNvSpPr/>
          <p:nvPr/>
        </p:nvSpPr>
        <p:spPr>
          <a:xfrm>
            <a:off x="8880142" y="4985981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C60BBB4-D4D9-475B-BA47-EEA5F6CFC6A4}"/>
              </a:ext>
            </a:extLst>
          </p:cNvPr>
          <p:cNvSpPr/>
          <p:nvPr/>
        </p:nvSpPr>
        <p:spPr>
          <a:xfrm>
            <a:off x="10294960" y="5061044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A40C432-30A8-4D18-8943-31AB2BB33CDD}"/>
              </a:ext>
            </a:extLst>
          </p:cNvPr>
          <p:cNvSpPr/>
          <p:nvPr/>
        </p:nvSpPr>
        <p:spPr>
          <a:xfrm>
            <a:off x="10197152" y="2881952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BAEF0BE-F0EE-40FE-A0D7-5D68ABCA6D78}"/>
              </a:ext>
            </a:extLst>
          </p:cNvPr>
          <p:cNvSpPr/>
          <p:nvPr/>
        </p:nvSpPr>
        <p:spPr>
          <a:xfrm>
            <a:off x="7792872" y="4598478"/>
            <a:ext cx="195617" cy="1956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B18DD60-45EE-4D73-9AC6-5B83E44B67AB}"/>
              </a:ext>
            </a:extLst>
          </p:cNvPr>
          <p:cNvCxnSpPr>
            <a:cxnSpLocks/>
          </p:cNvCxnSpPr>
          <p:nvPr/>
        </p:nvCxnSpPr>
        <p:spPr>
          <a:xfrm>
            <a:off x="6090020" y="1185863"/>
            <a:ext cx="0" cy="4950000"/>
          </a:xfrm>
          <a:prstGeom prst="line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0266633-DF01-4672-9CFF-93C6C9E60264}"/>
              </a:ext>
            </a:extLst>
          </p:cNvPr>
          <p:cNvCxnSpPr>
            <a:cxnSpLocks/>
          </p:cNvCxnSpPr>
          <p:nvPr/>
        </p:nvCxnSpPr>
        <p:spPr>
          <a:xfrm>
            <a:off x="5982020" y="6123442"/>
            <a:ext cx="2160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7D3F0-DED7-48B0-99E7-51563A67A0F5}"/>
              </a:ext>
            </a:extLst>
          </p:cNvPr>
          <p:cNvSpPr txBox="1"/>
          <p:nvPr/>
        </p:nvSpPr>
        <p:spPr>
          <a:xfrm>
            <a:off x="6207608" y="591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EE1B924-FB3B-4544-B303-B35AD31369AE}"/>
              </a:ext>
            </a:extLst>
          </p:cNvPr>
          <p:cNvSpPr txBox="1"/>
          <p:nvPr/>
        </p:nvSpPr>
        <p:spPr>
          <a:xfrm>
            <a:off x="6207608" y="551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B6C0E53-C7C2-4A35-91A7-EE9932CEF0F4}"/>
              </a:ext>
            </a:extLst>
          </p:cNvPr>
          <p:cNvSpPr txBox="1"/>
          <p:nvPr/>
        </p:nvSpPr>
        <p:spPr>
          <a:xfrm>
            <a:off x="6207608" y="5106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D8A838F-C06E-429F-8FDD-AE9E7BAE518C}"/>
              </a:ext>
            </a:extLst>
          </p:cNvPr>
          <p:cNvSpPr txBox="1"/>
          <p:nvPr/>
        </p:nvSpPr>
        <p:spPr>
          <a:xfrm>
            <a:off x="6207608" y="1869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10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D4A4BF9-A550-4663-B872-8E375A01AE3A}"/>
              </a:ext>
            </a:extLst>
          </p:cNvPr>
          <p:cNvSpPr txBox="1"/>
          <p:nvPr/>
        </p:nvSpPr>
        <p:spPr>
          <a:xfrm>
            <a:off x="6207608" y="22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389136C-D527-440E-8E46-34730E00E8FB}"/>
              </a:ext>
            </a:extLst>
          </p:cNvPr>
          <p:cNvSpPr txBox="1"/>
          <p:nvPr/>
        </p:nvSpPr>
        <p:spPr>
          <a:xfrm>
            <a:off x="6207608" y="1464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11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EF9F583-911D-496F-8667-EB3765CAA42D}"/>
              </a:ext>
            </a:extLst>
          </p:cNvPr>
          <p:cNvSpPr txBox="1"/>
          <p:nvPr/>
        </p:nvSpPr>
        <p:spPr>
          <a:xfrm>
            <a:off x="6207608" y="3892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F7E7517-C527-4AF0-B374-FAC4D7ABE14E}"/>
              </a:ext>
            </a:extLst>
          </p:cNvPr>
          <p:cNvSpPr txBox="1"/>
          <p:nvPr/>
        </p:nvSpPr>
        <p:spPr>
          <a:xfrm>
            <a:off x="6207608" y="4297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E6562D1-1035-4CB3-B497-9A3D04544F4D}"/>
              </a:ext>
            </a:extLst>
          </p:cNvPr>
          <p:cNvSpPr txBox="1"/>
          <p:nvPr/>
        </p:nvSpPr>
        <p:spPr>
          <a:xfrm>
            <a:off x="6207608" y="4701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4831BA5-4AB6-4168-A094-414A6F5E01A0}"/>
              </a:ext>
            </a:extLst>
          </p:cNvPr>
          <p:cNvSpPr txBox="1"/>
          <p:nvPr/>
        </p:nvSpPr>
        <p:spPr>
          <a:xfrm>
            <a:off x="6207608" y="2678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8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CB7EA40-2B32-4EFA-8B93-6E442B2FBF0F}"/>
              </a:ext>
            </a:extLst>
          </p:cNvPr>
          <p:cNvSpPr txBox="1"/>
          <p:nvPr/>
        </p:nvSpPr>
        <p:spPr>
          <a:xfrm>
            <a:off x="6207608" y="3083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00A6613-8EA4-4104-AB03-73B83C17608D}"/>
              </a:ext>
            </a:extLst>
          </p:cNvPr>
          <p:cNvSpPr txBox="1"/>
          <p:nvPr/>
        </p:nvSpPr>
        <p:spPr>
          <a:xfrm>
            <a:off x="6207608" y="3487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4F616753-FB74-4887-B245-D9B37F92A97D}"/>
              </a:ext>
            </a:extLst>
          </p:cNvPr>
          <p:cNvSpPr/>
          <p:nvPr/>
        </p:nvSpPr>
        <p:spPr>
          <a:xfrm>
            <a:off x="5995403" y="1552975"/>
            <a:ext cx="195617" cy="19561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AB2755A-CE90-43C6-8AF4-12D766CFF250}"/>
              </a:ext>
            </a:extLst>
          </p:cNvPr>
          <p:cNvSpPr/>
          <p:nvPr/>
        </p:nvSpPr>
        <p:spPr>
          <a:xfrm>
            <a:off x="5995403" y="1958728"/>
            <a:ext cx="195617" cy="19561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7E771FC4-CA37-45BD-AB94-4B578512F86D}"/>
              </a:ext>
            </a:extLst>
          </p:cNvPr>
          <p:cNvSpPr/>
          <p:nvPr/>
        </p:nvSpPr>
        <p:spPr>
          <a:xfrm>
            <a:off x="5995403" y="2364481"/>
            <a:ext cx="195617" cy="19561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5A336CA-9717-4E30-9D5C-C3FA03403459}"/>
              </a:ext>
            </a:extLst>
          </p:cNvPr>
          <p:cNvSpPr/>
          <p:nvPr/>
        </p:nvSpPr>
        <p:spPr>
          <a:xfrm>
            <a:off x="5995403" y="2770234"/>
            <a:ext cx="195617" cy="19561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0B54B22F-877E-4CDD-A6AC-0F59132F1828}"/>
              </a:ext>
            </a:extLst>
          </p:cNvPr>
          <p:cNvSpPr/>
          <p:nvPr/>
        </p:nvSpPr>
        <p:spPr>
          <a:xfrm>
            <a:off x="5995403" y="3175987"/>
            <a:ext cx="195617" cy="19561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A49BC6F9-E3F5-46CF-BAFF-6845DE6379A2}"/>
              </a:ext>
            </a:extLst>
          </p:cNvPr>
          <p:cNvSpPr/>
          <p:nvPr/>
        </p:nvSpPr>
        <p:spPr>
          <a:xfrm>
            <a:off x="5995403" y="3581740"/>
            <a:ext cx="195617" cy="19561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4815865-8E30-4CC7-8178-FFEBF29B64AC}"/>
              </a:ext>
            </a:extLst>
          </p:cNvPr>
          <p:cNvSpPr/>
          <p:nvPr/>
        </p:nvSpPr>
        <p:spPr>
          <a:xfrm>
            <a:off x="5995403" y="3987493"/>
            <a:ext cx="195617" cy="19561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75127C0-494C-4F22-80AC-F9B17585AE30}"/>
              </a:ext>
            </a:extLst>
          </p:cNvPr>
          <p:cNvSpPr/>
          <p:nvPr/>
        </p:nvSpPr>
        <p:spPr>
          <a:xfrm>
            <a:off x="5995403" y="4393246"/>
            <a:ext cx="195617" cy="19561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E67FC649-D096-4DDA-8D9A-998040297DB8}"/>
              </a:ext>
            </a:extLst>
          </p:cNvPr>
          <p:cNvSpPr/>
          <p:nvPr/>
        </p:nvSpPr>
        <p:spPr>
          <a:xfrm>
            <a:off x="5995403" y="4798999"/>
            <a:ext cx="195617" cy="19561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442D85BD-C744-4EDB-9FDC-DE79093FB263}"/>
              </a:ext>
            </a:extLst>
          </p:cNvPr>
          <p:cNvSpPr/>
          <p:nvPr/>
        </p:nvSpPr>
        <p:spPr>
          <a:xfrm>
            <a:off x="5995403" y="5204752"/>
            <a:ext cx="195617" cy="19561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1B4E917-E503-4873-A4BD-42152C1A1D77}"/>
              </a:ext>
            </a:extLst>
          </p:cNvPr>
          <p:cNvSpPr/>
          <p:nvPr/>
        </p:nvSpPr>
        <p:spPr>
          <a:xfrm>
            <a:off x="5995403" y="5610502"/>
            <a:ext cx="195617" cy="19561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BF69C83D-EDD4-4671-B237-9C300119B007}"/>
              </a:ext>
            </a:extLst>
          </p:cNvPr>
          <p:cNvCxnSpPr>
            <a:cxnSpLocks/>
            <a:stCxn id="23" idx="6"/>
            <a:endCxn id="85" idx="2"/>
          </p:cNvCxnSpPr>
          <p:nvPr/>
        </p:nvCxnSpPr>
        <p:spPr>
          <a:xfrm>
            <a:off x="4317240" y="4794096"/>
            <a:ext cx="1678163" cy="50846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2B6603DA-AE3D-46E2-8B2A-ED838A7100D1}"/>
              </a:ext>
            </a:extLst>
          </p:cNvPr>
          <p:cNvCxnSpPr>
            <a:cxnSpLocks/>
            <a:stCxn id="21" idx="6"/>
            <a:endCxn id="83" idx="2"/>
          </p:cNvCxnSpPr>
          <p:nvPr/>
        </p:nvCxnSpPr>
        <p:spPr>
          <a:xfrm>
            <a:off x="3218596" y="4228146"/>
            <a:ext cx="2776807" cy="66866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636A1D89-137E-4CE0-9062-1B02592CBC6A}"/>
              </a:ext>
            </a:extLst>
          </p:cNvPr>
          <p:cNvCxnSpPr>
            <a:cxnSpLocks/>
            <a:stCxn id="25" idx="6"/>
            <a:endCxn id="87" idx="2"/>
          </p:cNvCxnSpPr>
          <p:nvPr/>
        </p:nvCxnSpPr>
        <p:spPr>
          <a:xfrm>
            <a:off x="2340590" y="5256662"/>
            <a:ext cx="3654813" cy="45164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82273F29-62FD-482B-B8B1-FE3DC0DECA95}"/>
              </a:ext>
            </a:extLst>
          </p:cNvPr>
          <p:cNvCxnSpPr>
            <a:cxnSpLocks/>
            <a:stCxn id="11" idx="6"/>
            <a:endCxn id="81" idx="2"/>
          </p:cNvCxnSpPr>
          <p:nvPr/>
        </p:nvCxnSpPr>
        <p:spPr>
          <a:xfrm>
            <a:off x="2042614" y="3587087"/>
            <a:ext cx="3952789" cy="903968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136D00F9-3C17-4946-BC53-7E8AE47C2AC1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3508139" y="3239313"/>
            <a:ext cx="2487264" cy="84598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702CC9F6-0D15-4ADB-804A-C287C3DE064D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1467799" y="2514199"/>
            <a:ext cx="4527604" cy="116535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5AFA165E-3637-48CE-9120-A7CFF419C668}"/>
              </a:ext>
            </a:extLst>
          </p:cNvPr>
          <p:cNvCxnSpPr>
            <a:cxnSpLocks/>
          </p:cNvCxnSpPr>
          <p:nvPr/>
        </p:nvCxnSpPr>
        <p:spPr>
          <a:xfrm>
            <a:off x="3986069" y="2433492"/>
            <a:ext cx="2009334" cy="82598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25716AB-3935-447F-8527-8A0A4377F1CF}"/>
              </a:ext>
            </a:extLst>
          </p:cNvPr>
          <p:cNvCxnSpPr>
            <a:cxnSpLocks/>
            <a:stCxn id="39" idx="2"/>
            <a:endCxn id="58" idx="3"/>
          </p:cNvCxnSpPr>
          <p:nvPr/>
        </p:nvCxnSpPr>
        <p:spPr>
          <a:xfrm flipH="1">
            <a:off x="6509294" y="4696287"/>
            <a:ext cx="1283578" cy="19036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F74EF168-4036-4E66-8E36-7A749D717C00}"/>
              </a:ext>
            </a:extLst>
          </p:cNvPr>
          <p:cNvCxnSpPr>
            <a:cxnSpLocks/>
            <a:stCxn id="33" idx="2"/>
            <a:endCxn id="26" idx="3"/>
          </p:cNvCxnSpPr>
          <p:nvPr/>
        </p:nvCxnSpPr>
        <p:spPr>
          <a:xfrm flipH="1">
            <a:off x="6509294" y="5083790"/>
            <a:ext cx="2370848" cy="20757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6081B701-7197-42EE-BD7F-47519A28A02D}"/>
              </a:ext>
            </a:extLst>
          </p:cNvPr>
          <p:cNvCxnSpPr>
            <a:cxnSpLocks/>
            <a:stCxn id="35" idx="3"/>
            <a:endCxn id="24" idx="3"/>
          </p:cNvCxnSpPr>
          <p:nvPr/>
        </p:nvCxnSpPr>
        <p:spPr>
          <a:xfrm flipH="1">
            <a:off x="6509294" y="5228014"/>
            <a:ext cx="3814313" cy="46805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553E2F71-F4D3-4B63-9470-7CC5DAC03263}"/>
              </a:ext>
            </a:extLst>
          </p:cNvPr>
          <p:cNvCxnSpPr>
            <a:cxnSpLocks/>
            <a:stCxn id="31" idx="2"/>
            <a:endCxn id="56" idx="3"/>
          </p:cNvCxnSpPr>
          <p:nvPr/>
        </p:nvCxnSpPr>
        <p:spPr>
          <a:xfrm flipH="1">
            <a:off x="6509294" y="3952919"/>
            <a:ext cx="3180615" cy="52902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C8E3286B-12C8-40C2-87EB-963DA23F668D}"/>
              </a:ext>
            </a:extLst>
          </p:cNvPr>
          <p:cNvCxnSpPr>
            <a:cxnSpLocks/>
            <a:stCxn id="29" idx="2"/>
            <a:endCxn id="54" idx="3"/>
          </p:cNvCxnSpPr>
          <p:nvPr/>
        </p:nvCxnSpPr>
        <p:spPr>
          <a:xfrm flipH="1">
            <a:off x="6509294" y="3757302"/>
            <a:ext cx="1927046" cy="31994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98A7B574-902C-4CF7-A2EF-C353891D13D9}"/>
              </a:ext>
            </a:extLst>
          </p:cNvPr>
          <p:cNvCxnSpPr>
            <a:cxnSpLocks/>
            <a:stCxn id="37" idx="2"/>
            <a:endCxn id="64" idx="3"/>
          </p:cNvCxnSpPr>
          <p:nvPr/>
        </p:nvCxnSpPr>
        <p:spPr>
          <a:xfrm flipH="1">
            <a:off x="6509294" y="2979761"/>
            <a:ext cx="3687858" cy="69277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AA6E32C8-419B-4067-BB14-B2DEDD201EC7}"/>
              </a:ext>
            </a:extLst>
          </p:cNvPr>
          <p:cNvCxnSpPr>
            <a:cxnSpLocks/>
            <a:stCxn id="27" idx="2"/>
            <a:endCxn id="62" idx="3"/>
          </p:cNvCxnSpPr>
          <p:nvPr/>
        </p:nvCxnSpPr>
        <p:spPr>
          <a:xfrm flipH="1">
            <a:off x="6509294" y="2674962"/>
            <a:ext cx="2134288" cy="592868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4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F7DA3-3BCD-4418-AF9D-3DC4FF66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7081024-046A-45E3-ADDC-E61A84609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 1, 2, 3, 4, 5, …}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={…, −3, −2, −1, 0, 1, 2, 3, …}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={"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𝑓𝑟𝑎𝑐𝑡𝑖𝑜𝑛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 |</m:t>
                    </m:r>
                    <m:f>
                      <m:fPr>
                        <m:type m:val="skw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</m:t>
                    </m:r>
                    <m:f>
                      <m:fPr>
                        <m:type m:val="skw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type m:val="skw"/>
                        <m:ctrlPr>
                          <a:rPr lang="fr-F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157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249</m:t>
                        </m:r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={"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𝑦𝑜𝑢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𝑡h𝑖𝑛𝑘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 | 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fr-F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7081024-046A-45E3-ADDC-E61A84609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ACCB60B-6911-474F-9EB5-8649D9E68391}"/>
                  </a:ext>
                </a:extLst>
              </p:cNvPr>
              <p:cNvSpPr txBox="1"/>
              <p:nvPr/>
            </p:nvSpPr>
            <p:spPr>
              <a:xfrm>
                <a:off x="6757488" y="1825625"/>
                <a:ext cx="37233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fr-FR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ACCB60B-6911-474F-9EB5-8649D9E68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88" y="1825625"/>
                <a:ext cx="37233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12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1408</Words>
  <Application>Microsoft Office PowerPoint</Application>
  <PresentationFormat>Grand écran</PresentationFormat>
  <Paragraphs>1111</Paragraphs>
  <Slides>32</Slides>
  <Notes>22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Thème Office</vt:lpstr>
      <vt:lpstr>Sizes of infinity</vt:lpstr>
      <vt:lpstr>Comparing Sets</vt:lpstr>
      <vt:lpstr>Comparing Sets</vt:lpstr>
      <vt:lpstr>Comparing Sets</vt:lpstr>
      <vt:lpstr>Comparing Sets</vt:lpstr>
      <vt:lpstr>Comparing Sets</vt:lpstr>
      <vt:lpstr>Comparing Sets</vt:lpstr>
      <vt:lpstr>Comparing Sets</vt:lpstr>
      <vt:lpstr>Notation</vt:lpstr>
      <vt:lpstr>Notation</vt:lpstr>
      <vt:lpstr>|N∪{∗}|=|N|</vt:lpstr>
      <vt:lpstr>|N∪{∗}|=|N|</vt:lpstr>
      <vt:lpstr>|N∪{∗}|=|N|</vt:lpstr>
      <vt:lpstr>|N∪A|=|N|</vt:lpstr>
      <vt:lpstr>|Z|=|N|</vt:lpstr>
      <vt:lpstr>|Z|=|N|</vt:lpstr>
      <vt:lpstr>|N|=|Q|</vt:lpstr>
      <vt:lpstr>|N|=|Q|</vt:lpstr>
      <vt:lpstr>|N|=|Q|</vt:lpstr>
      <vt:lpstr>|N|=|Q|</vt:lpstr>
      <vt:lpstr>|N|=|Q|</vt:lpstr>
      <vt:lpstr>|N|=|Q|</vt:lpstr>
      <vt:lpstr>|N|=|Q|</vt:lpstr>
      <vt:lpstr>|N|=|Q|</vt:lpstr>
      <vt:lpstr>|N|=|Q|</vt:lpstr>
      <vt:lpstr>|N|=|Q|</vt:lpstr>
      <vt:lpstr>|N|=|Q|</vt:lpstr>
      <vt:lpstr>|N|=|Q|</vt:lpstr>
      <vt:lpstr>|N|=|Q|</vt:lpstr>
      <vt:lpstr>|N|=|Q|</vt:lpstr>
      <vt:lpstr>|N|=|Z|=|Q|</vt:lpstr>
      <vt:lpstr>|N|=|Z|=|Q| &lt;|R|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Sizes of infinity</dc:title>
  <dc:creator>Dubois, Paul</dc:creator>
  <cp:lastModifiedBy>Dubois, Paul</cp:lastModifiedBy>
  <cp:revision>84</cp:revision>
  <dcterms:created xsi:type="dcterms:W3CDTF">2020-11-14T16:20:54Z</dcterms:created>
  <dcterms:modified xsi:type="dcterms:W3CDTF">2020-11-29T15:22:03Z</dcterms:modified>
</cp:coreProperties>
</file>