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d68b529c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d68b529c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d68b529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d68b529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d68b529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d68b529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d68b529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d68b529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d732110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d732110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d732110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d732110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d68b529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d68b529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d732110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d732110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d68b529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d68b529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SolidWorks API Project Manager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Weston Shakespear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4939500" y="2990775"/>
            <a:ext cx="3889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Strictly Objectives: 8.25/10</a:t>
            </a:r>
            <a:endParaRPr sz="1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With Additional Considerations: 9.25/10</a:t>
            </a:r>
            <a:endParaRPr sz="1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60800" y="786425"/>
            <a:ext cx="35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713" y="65475"/>
            <a:ext cx="2556824" cy="495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SldWorks Object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800"/>
            <a:ext cx="4976479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800"/>
            <a:ext cx="6256799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800" y="930725"/>
            <a:ext cx="4357749" cy="34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637318" y="1220727"/>
            <a:ext cx="28206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74" y="2436075"/>
            <a:ext cx="4368650" cy="63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4230575"/>
            <a:ext cx="2311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Window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84031" y="271362"/>
            <a:ext cx="25911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1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4" y="101950"/>
            <a:ext cx="4269111" cy="240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300" y="2140725"/>
            <a:ext cx="4553525" cy="25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9100" y="2681000"/>
            <a:ext cx="1353700" cy="222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4230575"/>
            <a:ext cx="2311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84031" y="271362"/>
            <a:ext cx="25911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1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3" y="386625"/>
            <a:ext cx="3931796" cy="28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-873025" y="581374"/>
            <a:ext cx="19842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125" y="465176"/>
            <a:ext cx="3914125" cy="21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0025" y="3093250"/>
            <a:ext cx="3364624" cy="17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4230575"/>
            <a:ext cx="2311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Taskpane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84031" y="271362"/>
            <a:ext cx="25911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1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175" y="247850"/>
            <a:ext cx="1214804" cy="46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779" y="271350"/>
            <a:ext cx="27051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0779" y="1461750"/>
            <a:ext cx="27051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4029" y="3484250"/>
            <a:ext cx="32385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2311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Schedule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46" y="213825"/>
            <a:ext cx="4215554" cy="32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84031" y="271362"/>
            <a:ext cx="25911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1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527" y="210087"/>
            <a:ext cx="4508673" cy="328159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91150" y="319754"/>
            <a:ext cx="30861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1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597525" y="4230575"/>
            <a:ext cx="2311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Hours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0" y="152400"/>
            <a:ext cx="312502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939500" y="2990775"/>
            <a:ext cx="2290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Estimated: 80</a:t>
            </a:r>
            <a:endParaRPr sz="1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Actual: 119.5</a:t>
            </a:r>
            <a:endParaRPr sz="1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73642"/>
      </a:dk1>
      <a:lt1>
        <a:srgbClr val="EEE8D5"/>
      </a:lt1>
      <a:dk2>
        <a:srgbClr val="2AA198"/>
      </a:dk2>
      <a:lt2>
        <a:srgbClr val="2AA198"/>
      </a:lt2>
      <a:accent1>
        <a:srgbClr val="EEE8D5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