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90488746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490488746a_0_348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9048874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3490488746a_0_0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90488746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490488746a_0_58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90488746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90488746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90488746a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90488746a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90488746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490488746a_0_157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90488746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490488746a_0_209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90488746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490488746a_0_261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419100"/>
            <a:ext cx="63741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400">
                <a:solidFill>
                  <a:srgbClr val="33332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962400" y="1854822"/>
            <a:ext cx="4460100" cy="19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5F1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8" name="Google Shape;58;p14"/>
          <p:cNvSpPr/>
          <p:nvPr/>
        </p:nvSpPr>
        <p:spPr>
          <a:xfrm>
            <a:off x="4958533" y="0"/>
            <a:ext cx="1854040" cy="5143500"/>
          </a:xfrm>
          <a:custGeom>
            <a:rect b="b" l="l" r="r" t="t"/>
            <a:pathLst>
              <a:path extrusionOk="0" h="6858000" w="2472054">
                <a:moveTo>
                  <a:pt x="2471662" y="6857999"/>
                </a:moveTo>
                <a:lnTo>
                  <a:pt x="0" y="6857999"/>
                </a:lnTo>
                <a:lnTo>
                  <a:pt x="33023" y="6822434"/>
                </a:lnTo>
                <a:lnTo>
                  <a:pt x="68586" y="6783573"/>
                </a:lnTo>
                <a:lnTo>
                  <a:pt x="103859" y="6744466"/>
                </a:lnTo>
                <a:lnTo>
                  <a:pt x="138841" y="6705112"/>
                </a:lnTo>
                <a:lnTo>
                  <a:pt x="173534" y="6665511"/>
                </a:lnTo>
                <a:lnTo>
                  <a:pt x="207937" y="6625663"/>
                </a:lnTo>
                <a:lnTo>
                  <a:pt x="242049" y="6585568"/>
                </a:lnTo>
                <a:lnTo>
                  <a:pt x="275871" y="6545227"/>
                </a:lnTo>
                <a:lnTo>
                  <a:pt x="309404" y="6504639"/>
                </a:lnTo>
                <a:lnTo>
                  <a:pt x="342646" y="6463804"/>
                </a:lnTo>
                <a:lnTo>
                  <a:pt x="375598" y="6422722"/>
                </a:lnTo>
                <a:lnTo>
                  <a:pt x="408260" y="6381393"/>
                </a:lnTo>
                <a:lnTo>
                  <a:pt x="440632" y="6339818"/>
                </a:lnTo>
                <a:lnTo>
                  <a:pt x="472703" y="6298010"/>
                </a:lnTo>
                <a:lnTo>
                  <a:pt x="504461" y="6255983"/>
                </a:lnTo>
                <a:lnTo>
                  <a:pt x="535908" y="6213738"/>
                </a:lnTo>
                <a:lnTo>
                  <a:pt x="567043" y="6171274"/>
                </a:lnTo>
                <a:lnTo>
                  <a:pt x="597866" y="6128592"/>
                </a:lnTo>
                <a:lnTo>
                  <a:pt x="628377" y="6085691"/>
                </a:lnTo>
                <a:lnTo>
                  <a:pt x="658575" y="6042572"/>
                </a:lnTo>
                <a:lnTo>
                  <a:pt x="688462" y="5999234"/>
                </a:lnTo>
                <a:lnTo>
                  <a:pt x="718037" y="5955678"/>
                </a:lnTo>
                <a:lnTo>
                  <a:pt x="747300" y="5911904"/>
                </a:lnTo>
                <a:lnTo>
                  <a:pt x="776250" y="5867910"/>
                </a:lnTo>
                <a:lnTo>
                  <a:pt x="804889" y="5823699"/>
                </a:lnTo>
                <a:lnTo>
                  <a:pt x="833216" y="5779269"/>
                </a:lnTo>
                <a:lnTo>
                  <a:pt x="861221" y="5734635"/>
                </a:lnTo>
                <a:lnTo>
                  <a:pt x="888895" y="5689813"/>
                </a:lnTo>
                <a:lnTo>
                  <a:pt x="916238" y="5644803"/>
                </a:lnTo>
                <a:lnTo>
                  <a:pt x="943250" y="5599604"/>
                </a:lnTo>
                <a:lnTo>
                  <a:pt x="969930" y="5554218"/>
                </a:lnTo>
                <a:lnTo>
                  <a:pt x="996280" y="5508643"/>
                </a:lnTo>
                <a:lnTo>
                  <a:pt x="1022298" y="5462879"/>
                </a:lnTo>
                <a:lnTo>
                  <a:pt x="1047986" y="5416928"/>
                </a:lnTo>
                <a:lnTo>
                  <a:pt x="1073342" y="5370788"/>
                </a:lnTo>
                <a:lnTo>
                  <a:pt x="1098367" y="5324460"/>
                </a:lnTo>
                <a:lnTo>
                  <a:pt x="1123061" y="5277944"/>
                </a:lnTo>
                <a:lnTo>
                  <a:pt x="1147424" y="5231240"/>
                </a:lnTo>
                <a:lnTo>
                  <a:pt x="1171455" y="5184347"/>
                </a:lnTo>
                <a:lnTo>
                  <a:pt x="1195148" y="5137282"/>
                </a:lnTo>
                <a:lnTo>
                  <a:pt x="1218493" y="5090060"/>
                </a:lnTo>
                <a:lnTo>
                  <a:pt x="1241491" y="5042683"/>
                </a:lnTo>
                <a:lnTo>
                  <a:pt x="1264141" y="4995148"/>
                </a:lnTo>
                <a:lnTo>
                  <a:pt x="1286444" y="4947458"/>
                </a:lnTo>
                <a:lnTo>
                  <a:pt x="1308400" y="4899611"/>
                </a:lnTo>
                <a:lnTo>
                  <a:pt x="1330009" y="4851608"/>
                </a:lnTo>
                <a:lnTo>
                  <a:pt x="1351270" y="4803448"/>
                </a:lnTo>
                <a:lnTo>
                  <a:pt x="1372184" y="4755132"/>
                </a:lnTo>
                <a:lnTo>
                  <a:pt x="1392750" y="4706660"/>
                </a:lnTo>
                <a:lnTo>
                  <a:pt x="1412969" y="4658031"/>
                </a:lnTo>
                <a:lnTo>
                  <a:pt x="1432841" y="4609246"/>
                </a:lnTo>
                <a:lnTo>
                  <a:pt x="1452365" y="4560305"/>
                </a:lnTo>
                <a:lnTo>
                  <a:pt x="1471536" y="4511224"/>
                </a:lnTo>
                <a:lnTo>
                  <a:pt x="1490346" y="4462020"/>
                </a:lnTo>
                <a:lnTo>
                  <a:pt x="1508796" y="4412693"/>
                </a:lnTo>
                <a:lnTo>
                  <a:pt x="1526885" y="4363242"/>
                </a:lnTo>
                <a:lnTo>
                  <a:pt x="1544613" y="4313669"/>
                </a:lnTo>
                <a:lnTo>
                  <a:pt x="1561982" y="4263973"/>
                </a:lnTo>
                <a:lnTo>
                  <a:pt x="1578989" y="4214153"/>
                </a:lnTo>
                <a:lnTo>
                  <a:pt x="1595636" y="4164211"/>
                </a:lnTo>
                <a:lnTo>
                  <a:pt x="1611923" y="4114145"/>
                </a:lnTo>
                <a:lnTo>
                  <a:pt x="1627849" y="4063957"/>
                </a:lnTo>
                <a:lnTo>
                  <a:pt x="1643415" y="4013645"/>
                </a:lnTo>
                <a:lnTo>
                  <a:pt x="1658620" y="3963210"/>
                </a:lnTo>
                <a:lnTo>
                  <a:pt x="1673465" y="3912652"/>
                </a:lnTo>
                <a:lnTo>
                  <a:pt x="1687945" y="3861989"/>
                </a:lnTo>
                <a:lnTo>
                  <a:pt x="1702054" y="3811236"/>
                </a:lnTo>
                <a:lnTo>
                  <a:pt x="1715792" y="3760395"/>
                </a:lnTo>
                <a:lnTo>
                  <a:pt x="1729160" y="3709466"/>
                </a:lnTo>
                <a:lnTo>
                  <a:pt x="1742158" y="3658447"/>
                </a:lnTo>
                <a:lnTo>
                  <a:pt x="1754785" y="3607340"/>
                </a:lnTo>
                <a:lnTo>
                  <a:pt x="1767042" y="3556145"/>
                </a:lnTo>
                <a:lnTo>
                  <a:pt x="1778928" y="3504860"/>
                </a:lnTo>
                <a:lnTo>
                  <a:pt x="1790444" y="3453487"/>
                </a:lnTo>
                <a:lnTo>
                  <a:pt x="1801589" y="3402025"/>
                </a:lnTo>
                <a:lnTo>
                  <a:pt x="1812364" y="3350475"/>
                </a:lnTo>
                <a:lnTo>
                  <a:pt x="1822769" y="3298836"/>
                </a:lnTo>
                <a:lnTo>
                  <a:pt x="1832803" y="3247108"/>
                </a:lnTo>
                <a:lnTo>
                  <a:pt x="1842463" y="3195309"/>
                </a:lnTo>
                <a:lnTo>
                  <a:pt x="1851746" y="3143456"/>
                </a:lnTo>
                <a:lnTo>
                  <a:pt x="1860652" y="3091550"/>
                </a:lnTo>
                <a:lnTo>
                  <a:pt x="1869181" y="3039591"/>
                </a:lnTo>
                <a:lnTo>
                  <a:pt x="1877333" y="2987578"/>
                </a:lnTo>
                <a:lnTo>
                  <a:pt x="1885108" y="2935511"/>
                </a:lnTo>
                <a:lnTo>
                  <a:pt x="1892506" y="2883391"/>
                </a:lnTo>
                <a:lnTo>
                  <a:pt x="1899526" y="2831217"/>
                </a:lnTo>
                <a:lnTo>
                  <a:pt x="1906169" y="2778990"/>
                </a:lnTo>
                <a:lnTo>
                  <a:pt x="1912435" y="2726709"/>
                </a:lnTo>
                <a:lnTo>
                  <a:pt x="1918324" y="2674375"/>
                </a:lnTo>
                <a:lnTo>
                  <a:pt x="1923836" y="2621987"/>
                </a:lnTo>
                <a:lnTo>
                  <a:pt x="1928971" y="2569546"/>
                </a:lnTo>
                <a:lnTo>
                  <a:pt x="1933727" y="2517069"/>
                </a:lnTo>
                <a:lnTo>
                  <a:pt x="1938103" y="2464574"/>
                </a:lnTo>
                <a:lnTo>
                  <a:pt x="1942098" y="2412061"/>
                </a:lnTo>
                <a:lnTo>
                  <a:pt x="1945713" y="2359531"/>
                </a:lnTo>
                <a:lnTo>
                  <a:pt x="1948947" y="2306982"/>
                </a:lnTo>
                <a:lnTo>
                  <a:pt x="1951800" y="2254416"/>
                </a:lnTo>
                <a:lnTo>
                  <a:pt x="1954274" y="2201831"/>
                </a:lnTo>
                <a:lnTo>
                  <a:pt x="1956366" y="2149229"/>
                </a:lnTo>
                <a:lnTo>
                  <a:pt x="1958078" y="2096609"/>
                </a:lnTo>
                <a:lnTo>
                  <a:pt x="1959410" y="2043971"/>
                </a:lnTo>
                <a:lnTo>
                  <a:pt x="1960361" y="1991315"/>
                </a:lnTo>
                <a:lnTo>
                  <a:pt x="1960932" y="1938641"/>
                </a:lnTo>
                <a:lnTo>
                  <a:pt x="1961122" y="1885949"/>
                </a:lnTo>
                <a:lnTo>
                  <a:pt x="1960950" y="1835396"/>
                </a:lnTo>
                <a:lnTo>
                  <a:pt x="1960432" y="1784889"/>
                </a:lnTo>
                <a:lnTo>
                  <a:pt x="1959569" y="1734427"/>
                </a:lnTo>
                <a:lnTo>
                  <a:pt x="1958361" y="1684011"/>
                </a:lnTo>
                <a:lnTo>
                  <a:pt x="1956808" y="1633640"/>
                </a:lnTo>
                <a:lnTo>
                  <a:pt x="1954909" y="1583315"/>
                </a:lnTo>
                <a:lnTo>
                  <a:pt x="1952665" y="1533035"/>
                </a:lnTo>
                <a:lnTo>
                  <a:pt x="1950076" y="1482801"/>
                </a:lnTo>
                <a:lnTo>
                  <a:pt x="1947142" y="1432612"/>
                </a:lnTo>
                <a:lnTo>
                  <a:pt x="1943863" y="1382469"/>
                </a:lnTo>
                <a:lnTo>
                  <a:pt x="1940239" y="1332371"/>
                </a:lnTo>
                <a:lnTo>
                  <a:pt x="1936269" y="1282319"/>
                </a:lnTo>
                <a:lnTo>
                  <a:pt x="1931954" y="1232313"/>
                </a:lnTo>
                <a:lnTo>
                  <a:pt x="1927294" y="1182352"/>
                </a:lnTo>
                <a:lnTo>
                  <a:pt x="1922289" y="1132436"/>
                </a:lnTo>
                <a:lnTo>
                  <a:pt x="1916938" y="1082566"/>
                </a:lnTo>
                <a:lnTo>
                  <a:pt x="1911243" y="1032742"/>
                </a:lnTo>
                <a:lnTo>
                  <a:pt x="1905202" y="982963"/>
                </a:lnTo>
                <a:lnTo>
                  <a:pt x="1898816" y="933230"/>
                </a:lnTo>
                <a:lnTo>
                  <a:pt x="1892085" y="883542"/>
                </a:lnTo>
                <a:lnTo>
                  <a:pt x="1885009" y="833900"/>
                </a:lnTo>
                <a:lnTo>
                  <a:pt x="1877587" y="784304"/>
                </a:lnTo>
                <a:lnTo>
                  <a:pt x="1869820" y="734753"/>
                </a:lnTo>
                <a:lnTo>
                  <a:pt x="1861709" y="685247"/>
                </a:lnTo>
                <a:lnTo>
                  <a:pt x="1853252" y="635787"/>
                </a:lnTo>
                <a:lnTo>
                  <a:pt x="1844449" y="586373"/>
                </a:lnTo>
                <a:lnTo>
                  <a:pt x="1835302" y="537004"/>
                </a:lnTo>
                <a:lnTo>
                  <a:pt x="1825809" y="487680"/>
                </a:lnTo>
                <a:lnTo>
                  <a:pt x="1815971" y="438403"/>
                </a:lnTo>
                <a:lnTo>
                  <a:pt x="1805788" y="389170"/>
                </a:lnTo>
                <a:lnTo>
                  <a:pt x="1795260" y="339984"/>
                </a:lnTo>
                <a:lnTo>
                  <a:pt x="1784387" y="290842"/>
                </a:lnTo>
                <a:lnTo>
                  <a:pt x="1773168" y="241747"/>
                </a:lnTo>
                <a:lnTo>
                  <a:pt x="1761605" y="192697"/>
                </a:lnTo>
                <a:lnTo>
                  <a:pt x="1749696" y="143692"/>
                </a:lnTo>
                <a:lnTo>
                  <a:pt x="1737442" y="94733"/>
                </a:lnTo>
                <a:lnTo>
                  <a:pt x="1724842" y="45819"/>
                </a:lnTo>
                <a:lnTo>
                  <a:pt x="1712705" y="0"/>
                </a:lnTo>
                <a:lnTo>
                  <a:pt x="2471662" y="0"/>
                </a:lnTo>
                <a:lnTo>
                  <a:pt x="2471662" y="6857999"/>
                </a:lnTo>
                <a:close/>
              </a:path>
            </a:pathLst>
          </a:custGeom>
          <a:solidFill>
            <a:srgbClr val="DEDED0">
              <a:alpha val="3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9" name="Google Shape;59;p14"/>
          <p:cNvSpPr/>
          <p:nvPr/>
        </p:nvSpPr>
        <p:spPr>
          <a:xfrm>
            <a:off x="0" y="0"/>
            <a:ext cx="6429375" cy="5143500"/>
          </a:xfrm>
          <a:custGeom>
            <a:rect b="b" l="l" r="r" t="t"/>
            <a:pathLst>
              <a:path extrusionOk="0" h="6858000" w="8572500">
                <a:moveTo>
                  <a:pt x="6692564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8299018" y="0"/>
                </a:lnTo>
                <a:lnTo>
                  <a:pt x="8301811" y="25400"/>
                </a:lnTo>
                <a:lnTo>
                  <a:pt x="8328708" y="25400"/>
                </a:lnTo>
                <a:lnTo>
                  <a:pt x="8341638" y="152400"/>
                </a:lnTo>
                <a:lnTo>
                  <a:pt x="8354223" y="152400"/>
                </a:lnTo>
                <a:lnTo>
                  <a:pt x="8366461" y="279400"/>
                </a:lnTo>
                <a:lnTo>
                  <a:pt x="8389889" y="279400"/>
                </a:lnTo>
                <a:lnTo>
                  <a:pt x="8401078" y="406400"/>
                </a:lnTo>
                <a:lnTo>
                  <a:pt x="8411918" y="406400"/>
                </a:lnTo>
                <a:lnTo>
                  <a:pt x="8422409" y="533400"/>
                </a:lnTo>
                <a:lnTo>
                  <a:pt x="8442340" y="533400"/>
                </a:lnTo>
                <a:lnTo>
                  <a:pt x="8451777" y="660400"/>
                </a:lnTo>
                <a:lnTo>
                  <a:pt x="8460861" y="660400"/>
                </a:lnTo>
                <a:lnTo>
                  <a:pt x="8469592" y="787400"/>
                </a:lnTo>
                <a:lnTo>
                  <a:pt x="8485995" y="787400"/>
                </a:lnTo>
                <a:lnTo>
                  <a:pt x="8493668" y="914400"/>
                </a:lnTo>
                <a:lnTo>
                  <a:pt x="8500986" y="914400"/>
                </a:lnTo>
                <a:lnTo>
                  <a:pt x="8507948" y="1041400"/>
                </a:lnTo>
                <a:lnTo>
                  <a:pt x="8520807" y="1041400"/>
                </a:lnTo>
                <a:lnTo>
                  <a:pt x="8526703" y="1168400"/>
                </a:lnTo>
                <a:lnTo>
                  <a:pt x="8532244" y="1168400"/>
                </a:lnTo>
                <a:lnTo>
                  <a:pt x="8537429" y="1295400"/>
                </a:lnTo>
                <a:lnTo>
                  <a:pt x="8546729" y="1295400"/>
                </a:lnTo>
                <a:lnTo>
                  <a:pt x="8550843" y="1422400"/>
                </a:lnTo>
                <a:lnTo>
                  <a:pt x="8554600" y="1422400"/>
                </a:lnTo>
                <a:lnTo>
                  <a:pt x="8558000" y="1549400"/>
                </a:lnTo>
                <a:lnTo>
                  <a:pt x="8563727" y="1549400"/>
                </a:lnTo>
                <a:lnTo>
                  <a:pt x="8566055" y="1676400"/>
                </a:lnTo>
                <a:lnTo>
                  <a:pt x="8568025" y="1676400"/>
                </a:lnTo>
                <a:lnTo>
                  <a:pt x="8569636" y="1803400"/>
                </a:lnTo>
                <a:lnTo>
                  <a:pt x="8571784" y="1803400"/>
                </a:lnTo>
                <a:lnTo>
                  <a:pt x="8572321" y="1930400"/>
                </a:lnTo>
                <a:lnTo>
                  <a:pt x="8572500" y="1930400"/>
                </a:lnTo>
                <a:lnTo>
                  <a:pt x="8572321" y="2057400"/>
                </a:lnTo>
                <a:lnTo>
                  <a:pt x="8570889" y="2057400"/>
                </a:lnTo>
                <a:lnTo>
                  <a:pt x="8569636" y="2184400"/>
                </a:lnTo>
                <a:lnTo>
                  <a:pt x="8568025" y="2184400"/>
                </a:lnTo>
                <a:lnTo>
                  <a:pt x="8566055" y="2311400"/>
                </a:lnTo>
                <a:lnTo>
                  <a:pt x="8561042" y="2311400"/>
                </a:lnTo>
                <a:lnTo>
                  <a:pt x="8558000" y="2438400"/>
                </a:lnTo>
                <a:lnTo>
                  <a:pt x="8554600" y="2438400"/>
                </a:lnTo>
                <a:lnTo>
                  <a:pt x="8550843" y="2565400"/>
                </a:lnTo>
                <a:lnTo>
                  <a:pt x="8542257" y="2565400"/>
                </a:lnTo>
                <a:lnTo>
                  <a:pt x="8537429" y="2692400"/>
                </a:lnTo>
                <a:lnTo>
                  <a:pt x="8532244" y="2692400"/>
                </a:lnTo>
                <a:lnTo>
                  <a:pt x="8526703" y="2819400"/>
                </a:lnTo>
                <a:lnTo>
                  <a:pt x="8514555" y="2819400"/>
                </a:lnTo>
                <a:lnTo>
                  <a:pt x="8507948" y="2946400"/>
                </a:lnTo>
                <a:lnTo>
                  <a:pt x="8500985" y="2946400"/>
                </a:lnTo>
                <a:lnTo>
                  <a:pt x="8493667" y="3073400"/>
                </a:lnTo>
                <a:lnTo>
                  <a:pt x="8477970" y="3073400"/>
                </a:lnTo>
                <a:lnTo>
                  <a:pt x="8469592" y="3200400"/>
                </a:lnTo>
                <a:lnTo>
                  <a:pt x="8460861" y="3200400"/>
                </a:lnTo>
                <a:lnTo>
                  <a:pt x="8451777" y="3327400"/>
                </a:lnTo>
                <a:lnTo>
                  <a:pt x="8432550" y="3327400"/>
                </a:lnTo>
                <a:lnTo>
                  <a:pt x="8422409" y="3454400"/>
                </a:lnTo>
                <a:lnTo>
                  <a:pt x="8411918" y="3454400"/>
                </a:lnTo>
                <a:lnTo>
                  <a:pt x="8401078" y="3581400"/>
                </a:lnTo>
                <a:lnTo>
                  <a:pt x="8378350" y="3581400"/>
                </a:lnTo>
                <a:lnTo>
                  <a:pt x="8366461" y="3708400"/>
                </a:lnTo>
                <a:lnTo>
                  <a:pt x="8341638" y="3708400"/>
                </a:lnTo>
                <a:lnTo>
                  <a:pt x="8328708" y="3835400"/>
                </a:lnTo>
                <a:lnTo>
                  <a:pt x="8315432" y="3835400"/>
                </a:lnTo>
                <a:lnTo>
                  <a:pt x="8301811" y="3962400"/>
                </a:lnTo>
                <a:lnTo>
                  <a:pt x="8273534" y="3962400"/>
                </a:lnTo>
                <a:lnTo>
                  <a:pt x="8258877" y="4089400"/>
                </a:lnTo>
                <a:lnTo>
                  <a:pt x="8243877" y="4089400"/>
                </a:lnTo>
                <a:lnTo>
                  <a:pt x="8228538" y="4216400"/>
                </a:lnTo>
                <a:lnTo>
                  <a:pt x="8196839" y="4216400"/>
                </a:lnTo>
                <a:lnTo>
                  <a:pt x="8180479" y="4343400"/>
                </a:lnTo>
                <a:lnTo>
                  <a:pt x="8146739" y="4343400"/>
                </a:lnTo>
                <a:lnTo>
                  <a:pt x="8129361" y="4470400"/>
                </a:lnTo>
                <a:lnTo>
                  <a:pt x="8111649" y="4470400"/>
                </a:lnTo>
                <a:lnTo>
                  <a:pt x="8093604" y="4597400"/>
                </a:lnTo>
                <a:lnTo>
                  <a:pt x="8056510" y="4597400"/>
                </a:lnTo>
                <a:lnTo>
                  <a:pt x="8037462" y="4724400"/>
                </a:lnTo>
                <a:lnTo>
                  <a:pt x="7998367" y="4724400"/>
                </a:lnTo>
                <a:lnTo>
                  <a:pt x="7978326" y="4851400"/>
                </a:lnTo>
                <a:lnTo>
                  <a:pt x="7957958" y="4851400"/>
                </a:lnTo>
                <a:lnTo>
                  <a:pt x="7937262" y="4978400"/>
                </a:lnTo>
                <a:lnTo>
                  <a:pt x="7894888" y="4978400"/>
                </a:lnTo>
                <a:lnTo>
                  <a:pt x="7873210" y="5105400"/>
                </a:lnTo>
                <a:lnTo>
                  <a:pt x="7828887" y="5105400"/>
                </a:lnTo>
                <a:lnTo>
                  <a:pt x="7806245" y="5232400"/>
                </a:lnTo>
                <a:lnTo>
                  <a:pt x="7760002" y="5232400"/>
                </a:lnTo>
                <a:lnTo>
                  <a:pt x="7736400" y="5359400"/>
                </a:lnTo>
                <a:lnTo>
                  <a:pt x="7712478" y="5359400"/>
                </a:lnTo>
                <a:lnTo>
                  <a:pt x="7688241" y="5486400"/>
                </a:lnTo>
                <a:lnTo>
                  <a:pt x="7638832" y="5486400"/>
                </a:lnTo>
                <a:lnTo>
                  <a:pt x="7613659" y="5613400"/>
                </a:lnTo>
                <a:lnTo>
                  <a:pt x="7562380" y="5613400"/>
                </a:lnTo>
                <a:lnTo>
                  <a:pt x="7536272" y="5740400"/>
                </a:lnTo>
                <a:lnTo>
                  <a:pt x="7483141" y="5740400"/>
                </a:lnTo>
                <a:lnTo>
                  <a:pt x="7456121" y="5867400"/>
                </a:lnTo>
                <a:lnTo>
                  <a:pt x="7401174" y="5867400"/>
                </a:lnTo>
                <a:lnTo>
                  <a:pt x="7373246" y="5994400"/>
                </a:lnTo>
                <a:lnTo>
                  <a:pt x="7316489" y="5994400"/>
                </a:lnTo>
                <a:lnTo>
                  <a:pt x="7287668" y="6121400"/>
                </a:lnTo>
                <a:lnTo>
                  <a:pt x="7229148" y="6121400"/>
                </a:lnTo>
                <a:lnTo>
                  <a:pt x="7199448" y="6248400"/>
                </a:lnTo>
                <a:lnTo>
                  <a:pt x="7139171" y="6248400"/>
                </a:lnTo>
                <a:lnTo>
                  <a:pt x="7108599" y="6375400"/>
                </a:lnTo>
                <a:lnTo>
                  <a:pt x="7046606" y="6375400"/>
                </a:lnTo>
                <a:lnTo>
                  <a:pt x="7015186" y="6502400"/>
                </a:lnTo>
                <a:lnTo>
                  <a:pt x="6951499" y="6502400"/>
                </a:lnTo>
                <a:lnTo>
                  <a:pt x="6919232" y="6629400"/>
                </a:lnTo>
                <a:lnTo>
                  <a:pt x="6820788" y="6629400"/>
                </a:lnTo>
                <a:lnTo>
                  <a:pt x="6787430" y="6756400"/>
                </a:lnTo>
                <a:lnTo>
                  <a:pt x="6719901" y="6756400"/>
                </a:lnTo>
                <a:lnTo>
                  <a:pt x="6692564" y="6858000"/>
                </a:lnTo>
                <a:close/>
              </a:path>
            </a:pathLst>
          </a:custGeom>
          <a:solidFill>
            <a:srgbClr val="FFFFFF">
              <a:alpha val="1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150" y="57150"/>
            <a:ext cx="6372225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628650" y="419100"/>
            <a:ext cx="63741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400">
                <a:solidFill>
                  <a:srgbClr val="33332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533650" y="2079688"/>
            <a:ext cx="59793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Cyber Vulnerability Analysis with Nessus</a:t>
            </a:r>
            <a:endParaRPr sz="3200"/>
          </a:p>
        </p:txBody>
      </p:sp>
      <p:sp>
        <p:nvSpPr>
          <p:cNvPr id="70" name="Google Shape;70;p15"/>
          <p:cNvSpPr txBox="1"/>
          <p:nvPr/>
        </p:nvSpPr>
        <p:spPr>
          <a:xfrm>
            <a:off x="2487300" y="4359850"/>
            <a:ext cx="665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William Fan, Danielle Santos Almeida, Jose Marvin Garcia</a:t>
            </a:r>
            <a:endParaRPr b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666750" y="1597647"/>
            <a:ext cx="2014800" cy="23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rPr>
              <a:t>Regular check-ups on systems help find weak spots before attackers do. Fixing these early lowers the chance of data theft, money loss, or service outages.</a:t>
            </a:r>
            <a:endParaRPr>
              <a:solidFill>
                <a:srgbClr val="33332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2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marR="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379275" y="1597647"/>
            <a:ext cx="22476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rPr>
              <a:t>Many industries require data protection by law. Assessments show you’re following the rules and keeping customer information safe, which builds trust.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324600" y="1597647"/>
            <a:ext cx="22851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rPr>
              <a:t>By fixing issues before they’re exploited, organizations reduce risks and stop small weaknesses from becoming big security incidents.</a:t>
            </a:r>
            <a:endParaRPr>
              <a:solidFill>
                <a:srgbClr val="33332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marR="0" rtl="0" algn="l">
              <a:lnSpc>
                <a:spcPct val="1260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628650" y="419100"/>
            <a:ext cx="6374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Vulnerability Assessment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3657600"/>
            <a:ext cx="2266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0900" y="3657600"/>
            <a:ext cx="22669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350" y="3657600"/>
            <a:ext cx="22669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628650" y="1046950"/>
            <a:ext cx="23619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Spotting Weaknesses Early</a:t>
            </a:r>
            <a:endParaRPr sz="1500"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391050" y="1046950"/>
            <a:ext cx="23619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Meeting Rules &amp; Building Trust</a:t>
            </a:r>
            <a:endParaRPr sz="1500"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6286200" y="1046950"/>
            <a:ext cx="2361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Preventing Problems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4260775" y="1108300"/>
            <a:ext cx="523875" cy="523875"/>
          </a:xfrm>
          <a:custGeom>
            <a:rect b="b" l="l" r="r" t="t"/>
            <a:pathLst>
              <a:path extrusionOk="0" h="698500" w="698500">
                <a:moveTo>
                  <a:pt x="349250" y="698500"/>
                </a:moveTo>
                <a:lnTo>
                  <a:pt x="298004" y="694720"/>
                </a:lnTo>
                <a:lnTo>
                  <a:pt x="247867" y="683461"/>
                </a:lnTo>
                <a:lnTo>
                  <a:pt x="199925" y="664968"/>
                </a:lnTo>
                <a:lnTo>
                  <a:pt x="155216" y="639640"/>
                </a:lnTo>
                <a:lnTo>
                  <a:pt x="114707" y="608027"/>
                </a:lnTo>
                <a:lnTo>
                  <a:pt x="79275" y="570811"/>
                </a:lnTo>
                <a:lnTo>
                  <a:pt x="49687" y="528800"/>
                </a:lnTo>
                <a:lnTo>
                  <a:pt x="26584" y="482901"/>
                </a:lnTo>
                <a:lnTo>
                  <a:pt x="10465" y="434110"/>
                </a:lnTo>
                <a:lnTo>
                  <a:pt x="1681" y="383482"/>
                </a:lnTo>
                <a:lnTo>
                  <a:pt x="0" y="349250"/>
                </a:lnTo>
                <a:lnTo>
                  <a:pt x="420" y="332113"/>
                </a:lnTo>
                <a:lnTo>
                  <a:pt x="6710" y="281114"/>
                </a:lnTo>
                <a:lnTo>
                  <a:pt x="20415" y="231590"/>
                </a:lnTo>
                <a:lnTo>
                  <a:pt x="41238" y="184614"/>
                </a:lnTo>
                <a:lnTo>
                  <a:pt x="68728" y="141201"/>
                </a:lnTo>
                <a:lnTo>
                  <a:pt x="102292" y="102292"/>
                </a:lnTo>
                <a:lnTo>
                  <a:pt x="141200" y="68729"/>
                </a:lnTo>
                <a:lnTo>
                  <a:pt x="184613" y="41238"/>
                </a:lnTo>
                <a:lnTo>
                  <a:pt x="231590" y="20415"/>
                </a:lnTo>
                <a:lnTo>
                  <a:pt x="281113" y="6710"/>
                </a:lnTo>
                <a:lnTo>
                  <a:pt x="332113" y="420"/>
                </a:lnTo>
                <a:lnTo>
                  <a:pt x="349250" y="0"/>
                </a:lnTo>
                <a:lnTo>
                  <a:pt x="366387" y="420"/>
                </a:lnTo>
                <a:lnTo>
                  <a:pt x="417384" y="6710"/>
                </a:lnTo>
                <a:lnTo>
                  <a:pt x="466908" y="20415"/>
                </a:lnTo>
                <a:lnTo>
                  <a:pt x="513884" y="41238"/>
                </a:lnTo>
                <a:lnTo>
                  <a:pt x="557296" y="68729"/>
                </a:lnTo>
                <a:lnTo>
                  <a:pt x="596206" y="102292"/>
                </a:lnTo>
                <a:lnTo>
                  <a:pt x="629769" y="141201"/>
                </a:lnTo>
                <a:lnTo>
                  <a:pt x="657260" y="184614"/>
                </a:lnTo>
                <a:lnTo>
                  <a:pt x="678083" y="231590"/>
                </a:lnTo>
                <a:lnTo>
                  <a:pt x="691788" y="281114"/>
                </a:lnTo>
                <a:lnTo>
                  <a:pt x="698079" y="332113"/>
                </a:lnTo>
                <a:lnTo>
                  <a:pt x="698500" y="349250"/>
                </a:lnTo>
                <a:lnTo>
                  <a:pt x="698079" y="366387"/>
                </a:lnTo>
                <a:lnTo>
                  <a:pt x="691788" y="417384"/>
                </a:lnTo>
                <a:lnTo>
                  <a:pt x="678083" y="466908"/>
                </a:lnTo>
                <a:lnTo>
                  <a:pt x="657260" y="513885"/>
                </a:lnTo>
                <a:lnTo>
                  <a:pt x="629769" y="557298"/>
                </a:lnTo>
                <a:lnTo>
                  <a:pt x="596206" y="596206"/>
                </a:lnTo>
                <a:lnTo>
                  <a:pt x="557297" y="629770"/>
                </a:lnTo>
                <a:lnTo>
                  <a:pt x="513884" y="657261"/>
                </a:lnTo>
                <a:lnTo>
                  <a:pt x="466908" y="678084"/>
                </a:lnTo>
                <a:lnTo>
                  <a:pt x="417384" y="691788"/>
                </a:lnTo>
                <a:lnTo>
                  <a:pt x="366386" y="698079"/>
                </a:lnTo>
                <a:lnTo>
                  <a:pt x="349250" y="698500"/>
                </a:lnTo>
                <a:close/>
              </a:path>
            </a:pathLst>
          </a:custGeom>
          <a:solidFill>
            <a:srgbClr val="6A53F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0" name="Google Shape;90;p17"/>
          <p:cNvSpPr txBox="1"/>
          <p:nvPr/>
        </p:nvSpPr>
        <p:spPr>
          <a:xfrm>
            <a:off x="4394125" y="1213075"/>
            <a:ext cx="623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7CD65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310063" y="3208200"/>
            <a:ext cx="523875" cy="523875"/>
          </a:xfrm>
          <a:custGeom>
            <a:rect b="b" l="l" r="r" t="t"/>
            <a:pathLst>
              <a:path extrusionOk="0" h="698500" w="698500">
                <a:moveTo>
                  <a:pt x="349250" y="698500"/>
                </a:moveTo>
                <a:lnTo>
                  <a:pt x="298004" y="694720"/>
                </a:lnTo>
                <a:lnTo>
                  <a:pt x="247867" y="683461"/>
                </a:lnTo>
                <a:lnTo>
                  <a:pt x="199925" y="664968"/>
                </a:lnTo>
                <a:lnTo>
                  <a:pt x="155216" y="639640"/>
                </a:lnTo>
                <a:lnTo>
                  <a:pt x="114707" y="608027"/>
                </a:lnTo>
                <a:lnTo>
                  <a:pt x="79275" y="570812"/>
                </a:lnTo>
                <a:lnTo>
                  <a:pt x="49687" y="528800"/>
                </a:lnTo>
                <a:lnTo>
                  <a:pt x="26584" y="482901"/>
                </a:lnTo>
                <a:lnTo>
                  <a:pt x="10465" y="434110"/>
                </a:lnTo>
                <a:lnTo>
                  <a:pt x="1681" y="383482"/>
                </a:lnTo>
                <a:lnTo>
                  <a:pt x="0" y="349250"/>
                </a:lnTo>
                <a:lnTo>
                  <a:pt x="420" y="332113"/>
                </a:lnTo>
                <a:lnTo>
                  <a:pt x="6710" y="281114"/>
                </a:lnTo>
                <a:lnTo>
                  <a:pt x="20415" y="231591"/>
                </a:lnTo>
                <a:lnTo>
                  <a:pt x="41238" y="184614"/>
                </a:lnTo>
                <a:lnTo>
                  <a:pt x="68728" y="141201"/>
                </a:lnTo>
                <a:lnTo>
                  <a:pt x="102292" y="102293"/>
                </a:lnTo>
                <a:lnTo>
                  <a:pt x="141200" y="68729"/>
                </a:lnTo>
                <a:lnTo>
                  <a:pt x="184613" y="41238"/>
                </a:lnTo>
                <a:lnTo>
                  <a:pt x="231590" y="20415"/>
                </a:lnTo>
                <a:lnTo>
                  <a:pt x="281113" y="6710"/>
                </a:lnTo>
                <a:lnTo>
                  <a:pt x="332113" y="420"/>
                </a:lnTo>
                <a:lnTo>
                  <a:pt x="349250" y="0"/>
                </a:lnTo>
                <a:lnTo>
                  <a:pt x="366387" y="420"/>
                </a:lnTo>
                <a:lnTo>
                  <a:pt x="417384" y="6710"/>
                </a:lnTo>
                <a:lnTo>
                  <a:pt x="466908" y="20415"/>
                </a:lnTo>
                <a:lnTo>
                  <a:pt x="513884" y="41238"/>
                </a:lnTo>
                <a:lnTo>
                  <a:pt x="557296" y="68729"/>
                </a:lnTo>
                <a:lnTo>
                  <a:pt x="596206" y="102293"/>
                </a:lnTo>
                <a:lnTo>
                  <a:pt x="629769" y="141201"/>
                </a:lnTo>
                <a:lnTo>
                  <a:pt x="657260" y="184614"/>
                </a:lnTo>
                <a:lnTo>
                  <a:pt x="678083" y="231591"/>
                </a:lnTo>
                <a:lnTo>
                  <a:pt x="691788" y="281114"/>
                </a:lnTo>
                <a:lnTo>
                  <a:pt x="698079" y="332113"/>
                </a:lnTo>
                <a:lnTo>
                  <a:pt x="698500" y="349250"/>
                </a:lnTo>
                <a:lnTo>
                  <a:pt x="698079" y="366387"/>
                </a:lnTo>
                <a:lnTo>
                  <a:pt x="691788" y="417384"/>
                </a:lnTo>
                <a:lnTo>
                  <a:pt x="678083" y="466908"/>
                </a:lnTo>
                <a:lnTo>
                  <a:pt x="657260" y="513885"/>
                </a:lnTo>
                <a:lnTo>
                  <a:pt x="629769" y="557298"/>
                </a:lnTo>
                <a:lnTo>
                  <a:pt x="596206" y="596206"/>
                </a:lnTo>
                <a:lnTo>
                  <a:pt x="557297" y="629770"/>
                </a:lnTo>
                <a:lnTo>
                  <a:pt x="513884" y="657261"/>
                </a:lnTo>
                <a:lnTo>
                  <a:pt x="466908" y="678084"/>
                </a:lnTo>
                <a:lnTo>
                  <a:pt x="417384" y="691789"/>
                </a:lnTo>
                <a:lnTo>
                  <a:pt x="366386" y="698079"/>
                </a:lnTo>
                <a:lnTo>
                  <a:pt x="349250" y="698500"/>
                </a:lnTo>
                <a:close/>
              </a:path>
            </a:pathLst>
          </a:custGeom>
          <a:solidFill>
            <a:srgbClr val="F7CD6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2" name="Google Shape;92;p17"/>
          <p:cNvSpPr txBox="1"/>
          <p:nvPr/>
        </p:nvSpPr>
        <p:spPr>
          <a:xfrm>
            <a:off x="4419600" y="3312975"/>
            <a:ext cx="308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F7D45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252000" y="967274"/>
            <a:ext cx="29619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431800" lvl="0" marL="25400" marR="13970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rPr>
              <a:t>Nessus utilizes techniques like service fingerprinting and plugin signature matching, categorizing vulnerabilities based on severity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5400" marR="25400" rtl="0" algn="l">
              <a:lnSpc>
                <a:spcPct val="1260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471488" y="314325"/>
            <a:ext cx="47805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0025">
            <a:sp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Nessus &amp; VirtualBox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1390650"/>
            <a:ext cx="2990850" cy="29908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288050" y="2921480"/>
            <a:ext cx="2961900" cy="19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rPr>
              <a:t>VirtualBox - A free tool for running virtual machines, letting you test different operating systems safely on one computer.</a:t>
            </a:r>
            <a:br>
              <a:rPr lang="en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>
              <a:solidFill>
                <a:srgbClr val="33332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5400" marR="139700" rtl="0" algn="l">
              <a:lnSpc>
                <a:spcPct val="1260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2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5400" marR="25400" rtl="0" algn="l">
              <a:lnSpc>
                <a:spcPct val="1260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628650" y="419100"/>
            <a:ext cx="63741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962400" y="1854822"/>
            <a:ext cx="44601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 title="sc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0325" y="196450"/>
            <a:ext cx="9144003" cy="4750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817675" y="473150"/>
            <a:ext cx="63741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962400" y="1854822"/>
            <a:ext cx="44601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 title="sc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702"/>
            <a:ext cx="6374098" cy="44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6240000" y="243100"/>
            <a:ext cx="29040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responded to a special type of network request (ICMP timestamp), which is considered a low-level risk.</a:t>
            </a:r>
            <a:b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Additional Information Collected – The scan also listed system details (like device type and web server responses), but these are informational only and not security threats.</a:t>
            </a:r>
            <a:b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Overall Low Risk – No high or critical issues were discovered; the findings show the system is secure with only a small, low-impact weakness</a:t>
            </a:r>
            <a:b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490950" y="2147122"/>
            <a:ext cx="2233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rPr>
              <a:t>The scan detected zero critical or high-level vulnerabilities.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379200" y="1819047"/>
            <a:ext cx="22713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rPr>
              <a:t> A single low-level weakness was identified, posing little to no immediate danger.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471488" y="314325"/>
            <a:ext cx="4780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Scanning with Nessus tools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3657600"/>
            <a:ext cx="22669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0900" y="3657600"/>
            <a:ext cx="2266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350" y="3657600"/>
            <a:ext cx="2266950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490950" y="1143447"/>
            <a:ext cx="2233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rPr>
              <a:t>No Major Vulnerabilities were found</a:t>
            </a:r>
            <a:endParaRPr b="1">
              <a:solidFill>
                <a:srgbClr val="33332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marR="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407775" y="1143447"/>
            <a:ext cx="2233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rPr>
              <a:t>One Minor Issue</a:t>
            </a:r>
            <a:endParaRPr b="1">
              <a:solidFill>
                <a:srgbClr val="33332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marR="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324600" y="1143447"/>
            <a:ext cx="2233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rPr>
              <a:t>Overall Secure System</a:t>
            </a:r>
            <a:endParaRPr b="1">
              <a:solidFill>
                <a:srgbClr val="33332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marR="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305550" y="2090847"/>
            <a:ext cx="22713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rPr>
              <a:t>Results show the system is healthy and carries a very low overall risk.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1504950"/>
            <a:ext cx="2476501" cy="36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833800" y="1609725"/>
            <a:ext cx="6459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7CD65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3750" y="1504950"/>
            <a:ext cx="2476501" cy="36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3681413" y="1609725"/>
            <a:ext cx="308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F7D45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1250" y="1504950"/>
            <a:ext cx="2476501" cy="36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6534150" y="1609725"/>
            <a:ext cx="3144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B6EF5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866775" y="2912097"/>
            <a:ext cx="17160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rPr>
              <a:t>Multiple vulnerabilities identified, including CVE-2025-3248 and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marR="45720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rPr>
              <a:t>categorized by severity levels.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3724275" y="2912097"/>
            <a:ext cx="18807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rPr>
              <a:t>Nessus employs service fingerprinting, plugin signature matching, and prioritizes risks based on CVSS v3.0 scores.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581775" y="2912097"/>
            <a:ext cx="19170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26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rPr>
              <a:t>Plugin #43390 used to detect HTTP vulnerabilities, including CVE-2025- 3248, enabling targeted remediation efforts.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471488" y="314325"/>
            <a:ext cx="47805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6225">
            <a:spAutoFit/>
          </a:bodyPr>
          <a:lstStyle/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detected vulnerabilities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1504950"/>
            <a:ext cx="2476501" cy="36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847725" y="1609725"/>
            <a:ext cx="5934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7CD65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3750" y="1504950"/>
            <a:ext cx="2476501" cy="36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3681413" y="1609725"/>
            <a:ext cx="308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F7D45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1250" y="1504950"/>
            <a:ext cx="2476501" cy="36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6534150" y="1609725"/>
            <a:ext cx="3144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B6EF5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471488" y="314325"/>
            <a:ext cx="47805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6225">
            <a:spAutoFit/>
          </a:bodyPr>
          <a:lstStyle/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 for mitigation and reporting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847725" y="3010775"/>
            <a:ext cx="1872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We will regularly scan company systems and clearly flag which issues are most important for us to fix first.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3681425" y="3010775"/>
            <a:ext cx="18723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Everyone should keep software updated, use strong passwords, and follow company security guidelines to reduce risks.</a:t>
            </a:r>
            <a:br>
              <a:rPr lang="en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6515125" y="3010775"/>
            <a:ext cx="18723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If you notice something unusual, report it right away so our team can respond quickly and keep business running smoothly.</a:t>
            </a:r>
            <a:br>
              <a:rPr lang="en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