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95" r:id="rId3"/>
    <p:sldId id="494" r:id="rId4"/>
    <p:sldId id="500" r:id="rId5"/>
    <p:sldId id="496" r:id="rId6"/>
    <p:sldId id="501" r:id="rId7"/>
    <p:sldId id="502" r:id="rId8"/>
    <p:sldId id="503" r:id="rId9"/>
    <p:sldId id="5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匡宏宇" userId="6226a253-862e-4062-9583-ca90ef3a886f" providerId="ADAL" clId="{809EBA7F-A064-4C81-ACA4-18537552E744}"/>
    <pc:docChg chg="custSel addSld delSld modSld">
      <pc:chgData name="匡宏宇" userId="6226a253-862e-4062-9583-ca90ef3a886f" providerId="ADAL" clId="{809EBA7F-A064-4C81-ACA4-18537552E744}" dt="2021-10-25T01:33:24.032" v="1396"/>
      <pc:docMkLst>
        <pc:docMk/>
      </pc:docMkLst>
      <pc:sldChg chg="modSp mod">
        <pc:chgData name="匡宏宇" userId="6226a253-862e-4062-9583-ca90ef3a886f" providerId="ADAL" clId="{809EBA7F-A064-4C81-ACA4-18537552E744}" dt="2021-10-25T01:08:19.459" v="156"/>
        <pc:sldMkLst>
          <pc:docMk/>
          <pc:sldMk cId="436724951" sldId="256"/>
        </pc:sldMkLst>
        <pc:spChg chg="mod">
          <ac:chgData name="匡宏宇" userId="6226a253-862e-4062-9583-ca90ef3a886f" providerId="ADAL" clId="{809EBA7F-A064-4C81-ACA4-18537552E744}" dt="2021-10-25T01:08:19.459" v="156"/>
          <ac:spMkLst>
            <pc:docMk/>
            <pc:sldMk cId="436724951" sldId="256"/>
            <ac:spMk id="2" creationId="{9217EFCF-7D17-4C2A-9183-E58DBB4B98EB}"/>
          </ac:spMkLst>
        </pc:spChg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691220411" sldId="464"/>
        </pc:sldMkLst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55239716" sldId="465"/>
        </pc:sldMkLst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2319214016" sldId="466"/>
        </pc:sldMkLst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525136199" sldId="467"/>
        </pc:sldMkLst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2793184600" sldId="468"/>
        </pc:sldMkLst>
      </pc:sldChg>
      <pc:sldChg chg="del">
        <pc:chgData name="匡宏宇" userId="6226a253-862e-4062-9583-ca90ef3a886f" providerId="ADAL" clId="{809EBA7F-A064-4C81-ACA4-18537552E744}" dt="2021-10-25T01:05:01.189" v="0" actId="47"/>
        <pc:sldMkLst>
          <pc:docMk/>
          <pc:sldMk cId="1775413780" sldId="481"/>
        </pc:sldMkLst>
      </pc:sldChg>
      <pc:sldChg chg="del">
        <pc:chgData name="匡宏宇" userId="6226a253-862e-4062-9583-ca90ef3a886f" providerId="ADAL" clId="{809EBA7F-A064-4C81-ACA4-18537552E744}" dt="2021-10-25T01:05:01.189" v="0" actId="47"/>
        <pc:sldMkLst>
          <pc:docMk/>
          <pc:sldMk cId="306395361" sldId="484"/>
        </pc:sldMkLst>
      </pc:sldChg>
      <pc:sldChg chg="del">
        <pc:chgData name="匡宏宇" userId="6226a253-862e-4062-9583-ca90ef3a886f" providerId="ADAL" clId="{809EBA7F-A064-4C81-ACA4-18537552E744}" dt="2021-10-25T01:05:01.189" v="0" actId="47"/>
        <pc:sldMkLst>
          <pc:docMk/>
          <pc:sldMk cId="3532355183" sldId="488"/>
        </pc:sldMkLst>
      </pc:sldChg>
      <pc:sldChg chg="del">
        <pc:chgData name="匡宏宇" userId="6226a253-862e-4062-9583-ca90ef3a886f" providerId="ADAL" clId="{809EBA7F-A064-4C81-ACA4-18537552E744}" dt="2021-10-25T01:05:01.189" v="0" actId="47"/>
        <pc:sldMkLst>
          <pc:docMk/>
          <pc:sldMk cId="1524789089" sldId="490"/>
        </pc:sldMkLst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522640876" sldId="491"/>
        </pc:sldMkLst>
      </pc:sldChg>
      <pc:sldChg chg="del">
        <pc:chgData name="匡宏宇" userId="6226a253-862e-4062-9583-ca90ef3a886f" providerId="ADAL" clId="{809EBA7F-A064-4C81-ACA4-18537552E744}" dt="2021-10-25T01:05:01.189" v="0" actId="47"/>
        <pc:sldMkLst>
          <pc:docMk/>
          <pc:sldMk cId="1104554375" sldId="493"/>
        </pc:sldMkLst>
      </pc:sldChg>
      <pc:sldChg chg="modSp modAnim">
        <pc:chgData name="匡宏宇" userId="6226a253-862e-4062-9583-ca90ef3a886f" providerId="ADAL" clId="{809EBA7F-A064-4C81-ACA4-18537552E744}" dt="2021-10-25T01:10:03.236" v="164" actId="207"/>
        <pc:sldMkLst>
          <pc:docMk/>
          <pc:sldMk cId="1208821328" sldId="494"/>
        </pc:sldMkLst>
        <pc:spChg chg="mod">
          <ac:chgData name="匡宏宇" userId="6226a253-862e-4062-9583-ca90ef3a886f" providerId="ADAL" clId="{809EBA7F-A064-4C81-ACA4-18537552E744}" dt="2021-10-25T01:10:03.236" v="164" actId="207"/>
          <ac:spMkLst>
            <pc:docMk/>
            <pc:sldMk cId="1208821328" sldId="494"/>
            <ac:spMk id="3" creationId="{17E457F7-124A-4C60-B467-A4E32B0BBCA0}"/>
          </ac:spMkLst>
        </pc:spChg>
      </pc:sldChg>
      <pc:sldChg chg="modSp mod modAnim">
        <pc:chgData name="匡宏宇" userId="6226a253-862e-4062-9583-ca90ef3a886f" providerId="ADAL" clId="{809EBA7F-A064-4C81-ACA4-18537552E744}" dt="2021-10-25T01:08:06.540" v="106" actId="207"/>
        <pc:sldMkLst>
          <pc:docMk/>
          <pc:sldMk cId="1358243037" sldId="495"/>
        </pc:sldMkLst>
        <pc:spChg chg="mod">
          <ac:chgData name="匡宏宇" userId="6226a253-862e-4062-9583-ca90ef3a886f" providerId="ADAL" clId="{809EBA7F-A064-4C81-ACA4-18537552E744}" dt="2021-10-25T01:06:37.001" v="23" actId="1038"/>
          <ac:spMkLst>
            <pc:docMk/>
            <pc:sldMk cId="1358243037" sldId="495"/>
            <ac:spMk id="2" creationId="{65AB4F9A-2CB4-4A3D-A503-A9D32A583E98}"/>
          </ac:spMkLst>
        </pc:spChg>
        <pc:spChg chg="mod">
          <ac:chgData name="匡宏宇" userId="6226a253-862e-4062-9583-ca90ef3a886f" providerId="ADAL" clId="{809EBA7F-A064-4C81-ACA4-18537552E744}" dt="2021-10-25T01:08:06.540" v="106" actId="207"/>
          <ac:spMkLst>
            <pc:docMk/>
            <pc:sldMk cId="1358243037" sldId="495"/>
            <ac:spMk id="3" creationId="{C5A83788-4D4D-4AAF-9730-DE7D4FA0DE71}"/>
          </ac:spMkLst>
        </pc:spChg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3545565978" sldId="497"/>
        </pc:sldMkLst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1909920363" sldId="498"/>
        </pc:sldMkLst>
      </pc:sldChg>
      <pc:sldChg chg="del">
        <pc:chgData name="匡宏宇" userId="6226a253-862e-4062-9583-ca90ef3a886f" providerId="ADAL" clId="{809EBA7F-A064-4C81-ACA4-18537552E744}" dt="2021-10-25T01:05:18.113" v="1" actId="47"/>
        <pc:sldMkLst>
          <pc:docMk/>
          <pc:sldMk cId="3274341062" sldId="499"/>
        </pc:sldMkLst>
      </pc:sldChg>
      <pc:sldChg chg="modSp modAnim">
        <pc:chgData name="匡宏宇" userId="6226a253-862e-4062-9583-ca90ef3a886f" providerId="ADAL" clId="{809EBA7F-A064-4C81-ACA4-18537552E744}" dt="2021-10-25T01:12:37.285" v="309" actId="207"/>
        <pc:sldMkLst>
          <pc:docMk/>
          <pc:sldMk cId="1217670815" sldId="500"/>
        </pc:sldMkLst>
        <pc:spChg chg="mod">
          <ac:chgData name="匡宏宇" userId="6226a253-862e-4062-9583-ca90ef3a886f" providerId="ADAL" clId="{809EBA7F-A064-4C81-ACA4-18537552E744}" dt="2021-10-25T01:12:37.285" v="309" actId="207"/>
          <ac:spMkLst>
            <pc:docMk/>
            <pc:sldMk cId="1217670815" sldId="500"/>
            <ac:spMk id="3" creationId="{CBAC3F54-E367-4109-99B2-A9E52AD4B70F}"/>
          </ac:spMkLst>
        </pc:spChg>
      </pc:sldChg>
      <pc:sldChg chg="modSp">
        <pc:chgData name="匡宏宇" userId="6226a253-862e-4062-9583-ca90ef3a886f" providerId="ADAL" clId="{809EBA7F-A064-4C81-ACA4-18537552E744}" dt="2021-10-25T01:32:00.299" v="1317"/>
        <pc:sldMkLst>
          <pc:docMk/>
          <pc:sldMk cId="1226887366" sldId="502"/>
        </pc:sldMkLst>
        <pc:spChg chg="mod">
          <ac:chgData name="匡宏宇" userId="6226a253-862e-4062-9583-ca90ef3a886f" providerId="ADAL" clId="{809EBA7F-A064-4C81-ACA4-18537552E744}" dt="2021-10-25T01:32:00.299" v="1317"/>
          <ac:spMkLst>
            <pc:docMk/>
            <pc:sldMk cId="1226887366" sldId="502"/>
            <ac:spMk id="3" creationId="{103D16E3-DC6E-4282-8AEC-43C7E88A4EC5}"/>
          </ac:spMkLst>
        </pc:spChg>
      </pc:sldChg>
      <pc:sldChg chg="modSp add mod modAnim">
        <pc:chgData name="匡宏宇" userId="6226a253-862e-4062-9583-ca90ef3a886f" providerId="ADAL" clId="{809EBA7F-A064-4C81-ACA4-18537552E744}" dt="2021-10-25T01:33:24.032" v="1396"/>
        <pc:sldMkLst>
          <pc:docMk/>
          <pc:sldMk cId="1681568936" sldId="504"/>
        </pc:sldMkLst>
        <pc:spChg chg="mod">
          <ac:chgData name="匡宏宇" userId="6226a253-862e-4062-9583-ca90ef3a886f" providerId="ADAL" clId="{809EBA7F-A064-4C81-ACA4-18537552E744}" dt="2021-10-25T01:33:24.032" v="1396"/>
          <ac:spMkLst>
            <pc:docMk/>
            <pc:sldMk cId="1681568936" sldId="504"/>
            <ac:spMk id="3" creationId="{C8C09752-9117-4998-92CA-283E03500570}"/>
          </ac:spMkLst>
        </pc:spChg>
      </pc:sldChg>
    </pc:docChg>
  </pc:docChgLst>
  <pc:docChgLst>
    <pc:chgData name="匡宏宇" userId="6226a253-862e-4062-9583-ca90ef3a886f" providerId="ADAL" clId="{5C794FB3-4F3E-4AED-A720-CF6DC10A0D90}"/>
    <pc:docChg chg="undo custSel addSld delSld modSld">
      <pc:chgData name="匡宏宇" userId="6226a253-862e-4062-9583-ca90ef3a886f" providerId="ADAL" clId="{5C794FB3-4F3E-4AED-A720-CF6DC10A0D90}" dt="2021-10-21T05:44:23.391" v="3633"/>
      <pc:docMkLst>
        <pc:docMk/>
      </pc:docMkLst>
      <pc:sldChg chg="modSp mod">
        <pc:chgData name="匡宏宇" userId="6226a253-862e-4062-9583-ca90ef3a886f" providerId="ADAL" clId="{5C794FB3-4F3E-4AED-A720-CF6DC10A0D90}" dt="2021-10-21T00:14:44.797" v="84"/>
        <pc:sldMkLst>
          <pc:docMk/>
          <pc:sldMk cId="436724951" sldId="256"/>
        </pc:sldMkLst>
        <pc:spChg chg="mod">
          <ac:chgData name="匡宏宇" userId="6226a253-862e-4062-9583-ca90ef3a886f" providerId="ADAL" clId="{5C794FB3-4F3E-4AED-A720-CF6DC10A0D90}" dt="2021-10-21T00:14:44.797" v="84"/>
          <ac:spMkLst>
            <pc:docMk/>
            <pc:sldMk cId="436724951" sldId="256"/>
            <ac:spMk id="2" creationId="{9217EFCF-7D17-4C2A-9183-E58DBB4B98EB}"/>
          </ac:spMkLst>
        </pc:spChg>
      </pc:sldChg>
      <pc:sldChg chg="del">
        <pc:chgData name="匡宏宇" userId="6226a253-862e-4062-9583-ca90ef3a886f" providerId="ADAL" clId="{5C794FB3-4F3E-4AED-A720-CF6DC10A0D90}" dt="2021-10-21T00:14:49.342" v="85" actId="2696"/>
        <pc:sldMkLst>
          <pc:docMk/>
          <pc:sldMk cId="28960633" sldId="458"/>
        </pc:sldMkLst>
      </pc:sldChg>
      <pc:sldChg chg="modAnim">
        <pc:chgData name="匡宏宇" userId="6226a253-862e-4062-9583-ca90ef3a886f" providerId="ADAL" clId="{5C794FB3-4F3E-4AED-A720-CF6DC10A0D90}" dt="2021-10-21T01:13:29.088" v="3516"/>
        <pc:sldMkLst>
          <pc:docMk/>
          <pc:sldMk cId="55239716" sldId="465"/>
        </pc:sldMkLst>
      </pc:sldChg>
      <pc:sldChg chg="modAnim">
        <pc:chgData name="匡宏宇" userId="6226a253-862e-4062-9583-ca90ef3a886f" providerId="ADAL" clId="{5C794FB3-4F3E-4AED-A720-CF6DC10A0D90}" dt="2021-10-21T01:13:24.667" v="3515"/>
        <pc:sldMkLst>
          <pc:docMk/>
          <pc:sldMk cId="2319214016" sldId="466"/>
        </pc:sldMkLst>
      </pc:sldChg>
      <pc:sldChg chg="modSp mod modAnim">
        <pc:chgData name="匡宏宇" userId="6226a253-862e-4062-9583-ca90ef3a886f" providerId="ADAL" clId="{5C794FB3-4F3E-4AED-A720-CF6DC10A0D90}" dt="2021-10-21T00:31:34.931" v="977" actId="14100"/>
        <pc:sldMkLst>
          <pc:docMk/>
          <pc:sldMk cId="525136199" sldId="467"/>
        </pc:sldMkLst>
        <pc:spChg chg="mod">
          <ac:chgData name="匡宏宇" userId="6226a253-862e-4062-9583-ca90ef3a886f" providerId="ADAL" clId="{5C794FB3-4F3E-4AED-A720-CF6DC10A0D90}" dt="2021-10-21T00:30:10.024" v="942" actId="14100"/>
          <ac:spMkLst>
            <pc:docMk/>
            <pc:sldMk cId="525136199" sldId="467"/>
            <ac:spMk id="2" creationId="{86DC7C2D-8B1D-43DC-BE58-8AB823A6D3DD}"/>
          </ac:spMkLst>
        </pc:spChg>
        <pc:spChg chg="mod">
          <ac:chgData name="匡宏宇" userId="6226a253-862e-4062-9583-ca90ef3a886f" providerId="ADAL" clId="{5C794FB3-4F3E-4AED-A720-CF6DC10A0D90}" dt="2021-10-21T00:31:34.931" v="977" actId="14100"/>
          <ac:spMkLst>
            <pc:docMk/>
            <pc:sldMk cId="525136199" sldId="467"/>
            <ac:spMk id="3" creationId="{EFD23BD2-CCAF-4EDA-B7BC-B2EB8C87B29D}"/>
          </ac:spMkLst>
        </pc:spChg>
      </pc:sldChg>
      <pc:sldChg chg="modSp mod">
        <pc:chgData name="匡宏宇" userId="6226a253-862e-4062-9583-ca90ef3a886f" providerId="ADAL" clId="{5C794FB3-4F3E-4AED-A720-CF6DC10A0D90}" dt="2021-10-21T00:22:11.058" v="366" actId="20577"/>
        <pc:sldMkLst>
          <pc:docMk/>
          <pc:sldMk cId="2793184600" sldId="468"/>
        </pc:sldMkLst>
        <pc:spChg chg="mod">
          <ac:chgData name="匡宏宇" userId="6226a253-862e-4062-9583-ca90ef3a886f" providerId="ADAL" clId="{5C794FB3-4F3E-4AED-A720-CF6DC10A0D90}" dt="2021-10-21T00:22:11.058" v="366" actId="20577"/>
          <ac:spMkLst>
            <pc:docMk/>
            <pc:sldMk cId="2793184600" sldId="468"/>
            <ac:spMk id="8" creationId="{A0EC4950-2DA7-48ED-A368-854048C5495E}"/>
          </ac:spMkLst>
        </pc:spChg>
      </pc:sldChg>
      <pc:sldChg chg="del">
        <pc:chgData name="匡宏宇" userId="6226a253-862e-4062-9583-ca90ef3a886f" providerId="ADAL" clId="{5C794FB3-4F3E-4AED-A720-CF6DC10A0D90}" dt="2021-10-21T00:32:34.944" v="982" actId="47"/>
        <pc:sldMkLst>
          <pc:docMk/>
          <pc:sldMk cId="3388735097" sldId="469"/>
        </pc:sldMkLst>
      </pc:sldChg>
      <pc:sldChg chg="del">
        <pc:chgData name="匡宏宇" userId="6226a253-862e-4062-9583-ca90ef3a886f" providerId="ADAL" clId="{5C794FB3-4F3E-4AED-A720-CF6DC10A0D90}" dt="2021-10-21T00:32:34.944" v="982" actId="47"/>
        <pc:sldMkLst>
          <pc:docMk/>
          <pc:sldMk cId="1549484764" sldId="470"/>
        </pc:sldMkLst>
      </pc:sldChg>
      <pc:sldChg chg="del">
        <pc:chgData name="匡宏宇" userId="6226a253-862e-4062-9583-ca90ef3a886f" providerId="ADAL" clId="{5C794FB3-4F3E-4AED-A720-CF6DC10A0D90}" dt="2021-10-21T00:32:34.944" v="982" actId="47"/>
        <pc:sldMkLst>
          <pc:docMk/>
          <pc:sldMk cId="2502008334" sldId="471"/>
        </pc:sldMkLst>
      </pc:sldChg>
      <pc:sldChg chg="del">
        <pc:chgData name="匡宏宇" userId="6226a253-862e-4062-9583-ca90ef3a886f" providerId="ADAL" clId="{5C794FB3-4F3E-4AED-A720-CF6DC10A0D90}" dt="2021-10-21T00:32:34.944" v="982" actId="47"/>
        <pc:sldMkLst>
          <pc:docMk/>
          <pc:sldMk cId="2700330139" sldId="473"/>
        </pc:sldMkLst>
      </pc:sldChg>
      <pc:sldChg chg="del">
        <pc:chgData name="匡宏宇" userId="6226a253-862e-4062-9583-ca90ef3a886f" providerId="ADAL" clId="{5C794FB3-4F3E-4AED-A720-CF6DC10A0D90}" dt="2021-10-21T00:32:34.944" v="982" actId="47"/>
        <pc:sldMkLst>
          <pc:docMk/>
          <pc:sldMk cId="1984885716" sldId="474"/>
        </pc:sldMkLst>
      </pc:sldChg>
      <pc:sldChg chg="del">
        <pc:chgData name="匡宏宇" userId="6226a253-862e-4062-9583-ca90ef3a886f" providerId="ADAL" clId="{5C794FB3-4F3E-4AED-A720-CF6DC10A0D90}" dt="2021-10-21T00:32:34.944" v="982" actId="47"/>
        <pc:sldMkLst>
          <pc:docMk/>
          <pc:sldMk cId="1369771131" sldId="475"/>
        </pc:sldMkLst>
      </pc:sldChg>
      <pc:sldChg chg="add del">
        <pc:chgData name="匡宏宇" userId="6226a253-862e-4062-9583-ca90ef3a886f" providerId="ADAL" clId="{5C794FB3-4F3E-4AED-A720-CF6DC10A0D90}" dt="2021-10-21T00:14:58.439" v="87" actId="2696"/>
        <pc:sldMkLst>
          <pc:docMk/>
          <pc:sldMk cId="1775413780" sldId="481"/>
        </pc:sldMkLst>
      </pc:sldChg>
      <pc:sldChg chg="modSp mod">
        <pc:chgData name="匡宏宇" userId="6226a253-862e-4062-9583-ca90ef3a886f" providerId="ADAL" clId="{5C794FB3-4F3E-4AED-A720-CF6DC10A0D90}" dt="2021-10-21T00:16:26.236" v="172"/>
        <pc:sldMkLst>
          <pc:docMk/>
          <pc:sldMk cId="1524789089" sldId="490"/>
        </pc:sldMkLst>
        <pc:spChg chg="mod">
          <ac:chgData name="匡宏宇" userId="6226a253-862e-4062-9583-ca90ef3a886f" providerId="ADAL" clId="{5C794FB3-4F3E-4AED-A720-CF6DC10A0D90}" dt="2021-10-21T00:16:26.236" v="172"/>
          <ac:spMkLst>
            <pc:docMk/>
            <pc:sldMk cId="1524789089" sldId="490"/>
            <ac:spMk id="3" creationId="{D3C4554B-03E7-4442-B3C0-857034475D79}"/>
          </ac:spMkLst>
        </pc:spChg>
      </pc:sldChg>
      <pc:sldChg chg="modAnim">
        <pc:chgData name="匡宏宇" userId="6226a253-862e-4062-9583-ca90ef3a886f" providerId="ADAL" clId="{5C794FB3-4F3E-4AED-A720-CF6DC10A0D90}" dt="2021-10-21T00:32:17.044" v="981"/>
        <pc:sldMkLst>
          <pc:docMk/>
          <pc:sldMk cId="522640876" sldId="491"/>
        </pc:sldMkLst>
      </pc:sldChg>
      <pc:sldChg chg="del">
        <pc:chgData name="匡宏宇" userId="6226a253-862e-4062-9583-ca90ef3a886f" providerId="ADAL" clId="{5C794FB3-4F3E-4AED-A720-CF6DC10A0D90}" dt="2021-10-21T00:32:34.944" v="982" actId="47"/>
        <pc:sldMkLst>
          <pc:docMk/>
          <pc:sldMk cId="596533631" sldId="492"/>
        </pc:sldMkLst>
      </pc:sldChg>
      <pc:sldChg chg="add modAnim">
        <pc:chgData name="匡宏宇" userId="6226a253-862e-4062-9583-ca90ef3a886f" providerId="ADAL" clId="{5C794FB3-4F3E-4AED-A720-CF6DC10A0D90}" dt="2021-10-21T00:58:29.722" v="2911"/>
        <pc:sldMkLst>
          <pc:docMk/>
          <pc:sldMk cId="1208821328" sldId="494"/>
        </pc:sldMkLst>
      </pc:sldChg>
      <pc:sldChg chg="del">
        <pc:chgData name="匡宏宇" userId="6226a253-862e-4062-9583-ca90ef3a886f" providerId="ADAL" clId="{5C794FB3-4F3E-4AED-A720-CF6DC10A0D90}" dt="2021-10-21T00:16:37.755" v="174" actId="2696"/>
        <pc:sldMkLst>
          <pc:docMk/>
          <pc:sldMk cId="1883975637" sldId="494"/>
        </pc:sldMkLst>
      </pc:sldChg>
      <pc:sldChg chg="modSp mod modAnim">
        <pc:chgData name="匡宏宇" userId="6226a253-862e-4062-9583-ca90ef3a886f" providerId="ADAL" clId="{5C794FB3-4F3E-4AED-A720-CF6DC10A0D90}" dt="2021-10-21T00:21:15.647" v="364" actId="27636"/>
        <pc:sldMkLst>
          <pc:docMk/>
          <pc:sldMk cId="1358243037" sldId="495"/>
        </pc:sldMkLst>
        <pc:spChg chg="mod">
          <ac:chgData name="匡宏宇" userId="6226a253-862e-4062-9583-ca90ef3a886f" providerId="ADAL" clId="{5C794FB3-4F3E-4AED-A720-CF6DC10A0D90}" dt="2021-10-21T00:21:15.647" v="364" actId="27636"/>
          <ac:spMkLst>
            <pc:docMk/>
            <pc:sldMk cId="1358243037" sldId="495"/>
            <ac:spMk id="3" creationId="{C5A83788-4D4D-4AAF-9730-DE7D4FA0DE71}"/>
          </ac:spMkLst>
        </pc:spChg>
      </pc:sldChg>
      <pc:sldChg chg="del">
        <pc:chgData name="匡宏宇" userId="6226a253-862e-4062-9583-ca90ef3a886f" providerId="ADAL" clId="{5C794FB3-4F3E-4AED-A720-CF6DC10A0D90}" dt="2021-10-21T00:16:34.564" v="173" actId="2696"/>
        <pc:sldMkLst>
          <pc:docMk/>
          <pc:sldMk cId="384019706" sldId="496"/>
        </pc:sldMkLst>
      </pc:sldChg>
      <pc:sldChg chg="modSp add mod">
        <pc:chgData name="匡宏宇" userId="6226a253-862e-4062-9583-ca90ef3a886f" providerId="ADAL" clId="{5C794FB3-4F3E-4AED-A720-CF6DC10A0D90}" dt="2021-10-21T01:12:49.121" v="3514" actId="1038"/>
        <pc:sldMkLst>
          <pc:docMk/>
          <pc:sldMk cId="1346997362" sldId="496"/>
        </pc:sldMkLst>
        <pc:spChg chg="mod">
          <ac:chgData name="匡宏宇" userId="6226a253-862e-4062-9583-ca90ef3a886f" providerId="ADAL" clId="{5C794FB3-4F3E-4AED-A720-CF6DC10A0D90}" dt="2021-10-21T01:12:39.959" v="3501" actId="1076"/>
          <ac:spMkLst>
            <pc:docMk/>
            <pc:sldMk cId="1346997362" sldId="496"/>
            <ac:spMk id="5" creationId="{E9CF7B0F-3A78-41F8-8676-0CD2E8F87CA7}"/>
          </ac:spMkLst>
        </pc:spChg>
        <pc:spChg chg="mod">
          <ac:chgData name="匡宏宇" userId="6226a253-862e-4062-9583-ca90ef3a886f" providerId="ADAL" clId="{5C794FB3-4F3E-4AED-A720-CF6DC10A0D90}" dt="2021-10-21T01:11:49.618" v="3487" actId="14100"/>
          <ac:spMkLst>
            <pc:docMk/>
            <pc:sldMk cId="1346997362" sldId="496"/>
            <ac:spMk id="6" creationId="{D4CC27B6-F7BF-4A3F-A25B-B2454432CF6D}"/>
          </ac:spMkLst>
        </pc:spChg>
        <pc:spChg chg="mod">
          <ac:chgData name="匡宏宇" userId="6226a253-862e-4062-9583-ca90ef3a886f" providerId="ADAL" clId="{5C794FB3-4F3E-4AED-A720-CF6DC10A0D90}" dt="2021-10-21T01:11:32.177" v="3480" actId="1076"/>
          <ac:spMkLst>
            <pc:docMk/>
            <pc:sldMk cId="1346997362" sldId="496"/>
            <ac:spMk id="9" creationId="{2BE15659-76F6-4AE8-9454-E6DFE9D9C9C4}"/>
          </ac:spMkLst>
        </pc:spChg>
        <pc:spChg chg="mod">
          <ac:chgData name="匡宏宇" userId="6226a253-862e-4062-9583-ca90ef3a886f" providerId="ADAL" clId="{5C794FB3-4F3E-4AED-A720-CF6DC10A0D90}" dt="2021-10-21T01:12:49.121" v="3514" actId="1038"/>
          <ac:spMkLst>
            <pc:docMk/>
            <pc:sldMk cId="1346997362" sldId="496"/>
            <ac:spMk id="10" creationId="{6CDCDBD6-8791-4581-B44C-545E65E946B5}"/>
          </ac:spMkLst>
        </pc:spChg>
        <pc:picChg chg="mod">
          <ac:chgData name="匡宏宇" userId="6226a253-862e-4062-9583-ca90ef3a886f" providerId="ADAL" clId="{5C794FB3-4F3E-4AED-A720-CF6DC10A0D90}" dt="2021-10-21T01:12:32.838" v="3500" actId="1076"/>
          <ac:picMkLst>
            <pc:docMk/>
            <pc:sldMk cId="1346997362" sldId="496"/>
            <ac:picMk id="4" creationId="{9A0156E1-E965-46F8-8998-44F47AD5A168}"/>
          </ac:picMkLst>
        </pc:picChg>
      </pc:sldChg>
      <pc:sldChg chg="modSp new mod">
        <pc:chgData name="匡宏宇" userId="6226a253-862e-4062-9583-ca90ef3a886f" providerId="ADAL" clId="{5C794FB3-4F3E-4AED-A720-CF6DC10A0D90}" dt="2021-10-21T01:14:03.074" v="3558"/>
        <pc:sldMkLst>
          <pc:docMk/>
          <pc:sldMk cId="1909920363" sldId="498"/>
        </pc:sldMkLst>
        <pc:spChg chg="mod">
          <ac:chgData name="匡宏宇" userId="6226a253-862e-4062-9583-ca90ef3a886f" providerId="ADAL" clId="{5C794FB3-4F3E-4AED-A720-CF6DC10A0D90}" dt="2021-10-21T00:56:54.192" v="2908" actId="14100"/>
          <ac:spMkLst>
            <pc:docMk/>
            <pc:sldMk cId="1909920363" sldId="498"/>
            <ac:spMk id="2" creationId="{687998AC-7B0C-4CBE-9E14-151A26FBA363}"/>
          </ac:spMkLst>
        </pc:spChg>
        <pc:spChg chg="mod">
          <ac:chgData name="匡宏宇" userId="6226a253-862e-4062-9583-ca90ef3a886f" providerId="ADAL" clId="{5C794FB3-4F3E-4AED-A720-CF6DC10A0D90}" dt="2021-10-21T01:14:03.074" v="3558"/>
          <ac:spMkLst>
            <pc:docMk/>
            <pc:sldMk cId="1909920363" sldId="498"/>
            <ac:spMk id="3" creationId="{900DAA69-31E7-41F0-84E9-822E8EC37008}"/>
          </ac:spMkLst>
        </pc:spChg>
      </pc:sldChg>
      <pc:sldChg chg="add">
        <pc:chgData name="匡宏宇" userId="6226a253-862e-4062-9583-ca90ef3a886f" providerId="ADAL" clId="{5C794FB3-4F3E-4AED-A720-CF6DC10A0D90}" dt="2021-10-21T00:57:49.599" v="2909"/>
        <pc:sldMkLst>
          <pc:docMk/>
          <pc:sldMk cId="3274341062" sldId="499"/>
        </pc:sldMkLst>
      </pc:sldChg>
      <pc:sldChg chg="modSp add">
        <pc:chgData name="匡宏宇" userId="6226a253-862e-4062-9583-ca90ef3a886f" providerId="ADAL" clId="{5C794FB3-4F3E-4AED-A720-CF6DC10A0D90}" dt="2021-10-21T05:44:23.391" v="3633"/>
        <pc:sldMkLst>
          <pc:docMk/>
          <pc:sldMk cId="1217670815" sldId="500"/>
        </pc:sldMkLst>
        <pc:spChg chg="mod">
          <ac:chgData name="匡宏宇" userId="6226a253-862e-4062-9583-ca90ef3a886f" providerId="ADAL" clId="{5C794FB3-4F3E-4AED-A720-CF6DC10A0D90}" dt="2021-10-21T05:44:23.391" v="3633"/>
          <ac:spMkLst>
            <pc:docMk/>
            <pc:sldMk cId="1217670815" sldId="500"/>
            <ac:spMk id="3" creationId="{CBAC3F54-E367-4109-99B2-A9E52AD4B70F}"/>
          </ac:spMkLst>
        </pc:spChg>
      </pc:sldChg>
      <pc:sldChg chg="add">
        <pc:chgData name="匡宏宇" userId="6226a253-862e-4062-9583-ca90ef3a886f" providerId="ADAL" clId="{5C794FB3-4F3E-4AED-A720-CF6DC10A0D90}" dt="2021-10-21T00:58:19.643" v="2910"/>
        <pc:sldMkLst>
          <pc:docMk/>
          <pc:sldMk cId="2865057019" sldId="501"/>
        </pc:sldMkLst>
      </pc:sldChg>
      <pc:sldChg chg="modSp add mod modAnim">
        <pc:chgData name="匡宏宇" userId="6226a253-862e-4062-9583-ca90ef3a886f" providerId="ADAL" clId="{5C794FB3-4F3E-4AED-A720-CF6DC10A0D90}" dt="2021-10-21T01:06:38.837" v="3474" actId="14100"/>
        <pc:sldMkLst>
          <pc:docMk/>
          <pc:sldMk cId="1226887366" sldId="502"/>
        </pc:sldMkLst>
        <pc:spChg chg="mod">
          <ac:chgData name="匡宏宇" userId="6226a253-862e-4062-9583-ca90ef3a886f" providerId="ADAL" clId="{5C794FB3-4F3E-4AED-A720-CF6DC10A0D90}" dt="2021-10-21T01:06:38.837" v="3474" actId="14100"/>
          <ac:spMkLst>
            <pc:docMk/>
            <pc:sldMk cId="1226887366" sldId="502"/>
            <ac:spMk id="2" creationId="{97218A4B-6A46-4BC7-B9A1-90157117FDE6}"/>
          </ac:spMkLst>
        </pc:spChg>
        <pc:spChg chg="mod">
          <ac:chgData name="匡宏宇" userId="6226a253-862e-4062-9583-ca90ef3a886f" providerId="ADAL" clId="{5C794FB3-4F3E-4AED-A720-CF6DC10A0D90}" dt="2021-10-21T01:06:35.850" v="3473" actId="14100"/>
          <ac:spMkLst>
            <pc:docMk/>
            <pc:sldMk cId="1226887366" sldId="502"/>
            <ac:spMk id="3" creationId="{103D16E3-DC6E-4282-8AEC-43C7E88A4EC5}"/>
          </ac:spMkLst>
        </pc:spChg>
      </pc:sldChg>
      <pc:sldChg chg="modSp new mod">
        <pc:chgData name="匡宏宇" userId="6226a253-862e-4062-9583-ca90ef3a886f" providerId="ADAL" clId="{5C794FB3-4F3E-4AED-A720-CF6DC10A0D90}" dt="2021-10-21T01:03:40.393" v="3274" actId="113"/>
        <pc:sldMkLst>
          <pc:docMk/>
          <pc:sldMk cId="3975262879" sldId="503"/>
        </pc:sldMkLst>
        <pc:spChg chg="mod">
          <ac:chgData name="匡宏宇" userId="6226a253-862e-4062-9583-ca90ef3a886f" providerId="ADAL" clId="{5C794FB3-4F3E-4AED-A720-CF6DC10A0D90}" dt="2021-10-21T01:03:02.257" v="3263"/>
          <ac:spMkLst>
            <pc:docMk/>
            <pc:sldMk cId="3975262879" sldId="503"/>
            <ac:spMk id="2" creationId="{F034492C-A441-4CFD-AEBC-964B13508FF0}"/>
          </ac:spMkLst>
        </pc:spChg>
        <pc:spChg chg="mod">
          <ac:chgData name="匡宏宇" userId="6226a253-862e-4062-9583-ca90ef3a886f" providerId="ADAL" clId="{5C794FB3-4F3E-4AED-A720-CF6DC10A0D90}" dt="2021-10-21T01:03:40.393" v="3274" actId="113"/>
          <ac:spMkLst>
            <pc:docMk/>
            <pc:sldMk cId="3975262879" sldId="503"/>
            <ac:spMk id="3" creationId="{F3EE1317-0857-46AB-A061-E587777A19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B9F54-CF5D-4472-88A1-8A6EC775640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5581-08D6-4AC0-BB83-A478510B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4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06289-EE24-4ADE-807C-AB59F13588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8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2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1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8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6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6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E72F-3FEC-4AAB-B92A-C955AC1E632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541A-F392-4B11-BF7C-FA85198A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9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7EFCF-7D17-4C2A-9183-E58DBB4B9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需求与商业模式创新</a:t>
            </a:r>
            <a:br>
              <a:rPr lang="en-US" altLang="zh-CN" dirty="0"/>
            </a:br>
            <a:r>
              <a:rPr lang="zh-CN" altLang="en-US" dirty="0"/>
              <a:t>商业模式设计 </a:t>
            </a:r>
            <a:r>
              <a:rPr lang="en-US" altLang="zh-CN" dirty="0"/>
              <a:t>- </a:t>
            </a:r>
            <a:r>
              <a:rPr lang="zh-CN" altLang="en-US" dirty="0"/>
              <a:t>客户洞察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107F7-2146-4F63-9B7D-008D8D93A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</p:txBody>
      </p:sp>
    </p:spTree>
    <p:extLst>
      <p:ext uri="{BB962C8B-B14F-4D97-AF65-F5344CB8AC3E}">
        <p14:creationId xmlns:p14="http://schemas.microsoft.com/office/powerpoint/2010/main" val="43672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4F9A-2CB4-4A3D-A503-A9D32A58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78" y="175348"/>
            <a:ext cx="8567530" cy="86732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大平台笼罩下如何发掘创新创业机遇？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3788-4D4D-4AAF-9730-DE7D4FA0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" y="1042674"/>
            <a:ext cx="4572000" cy="572587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BATJ</a:t>
            </a:r>
            <a:r>
              <a:rPr lang="zh-CN" altLang="en-US" dirty="0"/>
              <a:t>，</a:t>
            </a:r>
            <a:r>
              <a:rPr lang="en-US" altLang="zh-CN" dirty="0"/>
              <a:t>TMDP</a:t>
            </a:r>
            <a:r>
              <a:rPr lang="zh-CN" altLang="en-US" dirty="0"/>
              <a:t>为代表的各领域平台的壮大成熟增大了后续的创新创业的难度</a:t>
            </a:r>
            <a:endParaRPr lang="en-US" altLang="zh-CN" dirty="0"/>
          </a:p>
          <a:p>
            <a:pPr lvl="1"/>
            <a:r>
              <a:rPr lang="zh-CN" altLang="en-US" dirty="0"/>
              <a:t>平台导流、补贴、跟进</a:t>
            </a:r>
            <a:endParaRPr lang="en-US" altLang="zh-CN" dirty="0"/>
          </a:p>
          <a:p>
            <a:pPr lvl="2"/>
            <a:r>
              <a:rPr lang="zh-CN" altLang="en-US" dirty="0"/>
              <a:t>以及属于先发者的额外技术、资金、社会关系优势</a:t>
            </a:r>
            <a:endParaRPr lang="en-US" altLang="zh-CN" dirty="0"/>
          </a:p>
          <a:p>
            <a:endParaRPr lang="en-US" altLang="zh-CN" sz="500" dirty="0"/>
          </a:p>
          <a:p>
            <a:r>
              <a:rPr lang="zh-CN" altLang="en-US" dirty="0"/>
              <a:t>机遇何在？</a:t>
            </a:r>
            <a:endParaRPr lang="en-US" altLang="zh-CN" dirty="0"/>
          </a:p>
          <a:p>
            <a:pPr lvl="1"/>
            <a:r>
              <a:rPr lang="zh-CN" altLang="en-US" dirty="0"/>
              <a:t>颠覆性的技术升级</a:t>
            </a:r>
            <a:endParaRPr lang="en-US" altLang="zh-CN" dirty="0"/>
          </a:p>
          <a:p>
            <a:pPr lvl="2"/>
            <a:r>
              <a:rPr lang="en-US" altLang="zh-CN" dirty="0"/>
              <a:t>5g</a:t>
            </a:r>
            <a:r>
              <a:rPr lang="zh-CN" altLang="en-US" dirty="0"/>
              <a:t>：全球一万多</a:t>
            </a:r>
            <a:r>
              <a:rPr lang="en-US" altLang="zh-CN" dirty="0"/>
              <a:t>5g 2b</a:t>
            </a:r>
            <a:r>
              <a:rPr lang="zh-CN" altLang="en-US" dirty="0"/>
              <a:t>项目，超一半在中国 </a:t>
            </a:r>
            <a:r>
              <a:rPr lang="en-US" altLang="zh-CN" dirty="0"/>
              <a:t>– 10ms + 4.6Gbps</a:t>
            </a:r>
          </a:p>
          <a:p>
            <a:pPr lvl="1"/>
            <a:r>
              <a:rPr lang="zh-CN" altLang="en-US" dirty="0"/>
              <a:t>更多赛道（领域）的开拓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对传统领域的“降维”</a:t>
            </a:r>
            <a:endParaRPr lang="en-US" altLang="zh-CN" dirty="0">
              <a:solidFill>
                <a:srgbClr val="00B0F0"/>
              </a:solidFill>
            </a:endParaRP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次世代人群的消费习惯更迭</a:t>
            </a:r>
            <a:endParaRPr lang="en-US" altLang="zh-CN" dirty="0">
              <a:solidFill>
                <a:srgbClr val="00B0F0"/>
              </a:solidFill>
            </a:endParaRPr>
          </a:p>
          <a:p>
            <a:pPr lvl="2"/>
            <a:r>
              <a:rPr lang="zh-CN" altLang="en-US" b="1" dirty="0">
                <a:solidFill>
                  <a:srgbClr val="00B0F0"/>
                </a:solidFill>
              </a:rPr>
              <a:t>进一步的、极致的客户细分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3"/>
            <a:r>
              <a:rPr lang="zh-CN" altLang="en-US" b="1" dirty="0">
                <a:solidFill>
                  <a:srgbClr val="00B0F0"/>
                </a:solidFill>
              </a:rPr>
              <a:t>支撑原理：长尾商业模式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2"/>
            <a:r>
              <a:rPr lang="zh-CN" altLang="en-US" b="1" dirty="0"/>
              <a:t>上述因素需要：</a:t>
            </a:r>
            <a:r>
              <a:rPr lang="zh-CN" altLang="en-US" b="1" dirty="0">
                <a:solidFill>
                  <a:srgbClr val="FF0000"/>
                </a:solidFill>
              </a:rPr>
              <a:t>客户洞察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261041-B654-485E-906F-595CD7C6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59" y="1825625"/>
            <a:ext cx="4202919" cy="40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4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863BD-18A3-4F94-8C19-D3175365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385142"/>
            <a:ext cx="8736495" cy="846170"/>
          </a:xfrm>
        </p:spPr>
        <p:txBody>
          <a:bodyPr/>
          <a:lstStyle/>
          <a:p>
            <a:r>
              <a:rPr lang="zh-CN" altLang="en-US" dirty="0"/>
              <a:t>商业模式设计：工具、方法、</a:t>
            </a:r>
            <a:r>
              <a:rPr lang="zh-CN" altLang="en-US" i="1" dirty="0"/>
              <a:t>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457F7-124A-4C60-B467-A4E32B0B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312"/>
            <a:ext cx="7886700" cy="452344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作为一名设计师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必须</a:t>
            </a:r>
            <a:r>
              <a:rPr lang="zh-CN" altLang="en-US" dirty="0">
                <a:solidFill>
                  <a:srgbClr val="00B0F0"/>
                </a:solidFill>
              </a:rPr>
              <a:t>执着地探究所有可能性，直到创造出崭新的设计，开拓从未被人开发的领域，最终实现想要的功能</a:t>
            </a:r>
            <a:r>
              <a:rPr lang="zh-CN" altLang="en-US" dirty="0"/>
              <a:t>（</a:t>
            </a:r>
            <a:r>
              <a:rPr lang="zh-CN" altLang="en-US" b="1" dirty="0"/>
              <a:t>所有创新类工作的本质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设计师的工作：</a:t>
            </a:r>
            <a:r>
              <a:rPr lang="zh-CN" altLang="en-US" b="1" dirty="0">
                <a:solidFill>
                  <a:srgbClr val="00B0F0"/>
                </a:solidFill>
              </a:rPr>
              <a:t>挑战思维边界、创造新选择、最终为用户创造价值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sz="1050" dirty="0"/>
          </a:p>
          <a:p>
            <a:r>
              <a:rPr lang="zh-CN" altLang="en-US" dirty="0"/>
              <a:t>设计师需要：专业的辅助工具与方法，以及工作态度（</a:t>
            </a:r>
            <a:r>
              <a:rPr lang="en-US" altLang="zh-CN" dirty="0"/>
              <a:t>thinking</a:t>
            </a:r>
            <a:r>
              <a:rPr lang="zh-CN" altLang="en-US" dirty="0"/>
              <a:t>，思维）</a:t>
            </a:r>
            <a:endParaRPr lang="en-US" altLang="zh-CN" dirty="0"/>
          </a:p>
          <a:p>
            <a:pPr lvl="1"/>
            <a:r>
              <a:rPr lang="zh-CN" altLang="en-US" dirty="0"/>
              <a:t>商务人士每日工作：设计组织架构、战略、商业模式、流程和项目</a:t>
            </a:r>
            <a:endParaRPr lang="en-US" altLang="zh-CN" dirty="0"/>
          </a:p>
          <a:p>
            <a:pPr lvl="1"/>
            <a:r>
              <a:rPr lang="zh-CN" altLang="en-US" dirty="0"/>
              <a:t>必须考虑复杂因素：竞争对手、技术、法律环境，将设计工具与商业技巧（领域知识）相结合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需要想象“不存在的东西”，</a:t>
            </a:r>
            <a:r>
              <a:rPr lang="zh-CN" altLang="en-US" b="1" i="1" dirty="0">
                <a:solidFill>
                  <a:srgbClr val="00B0F0"/>
                </a:solidFill>
              </a:rPr>
              <a:t>却往往要在非常严苛的条件之下进行</a:t>
            </a:r>
            <a:endParaRPr lang="en-US" altLang="zh-CN" b="1" i="1" dirty="0">
              <a:solidFill>
                <a:srgbClr val="00B0F0"/>
              </a:solidFill>
            </a:endParaRPr>
          </a:p>
          <a:p>
            <a:endParaRPr lang="en-US" altLang="zh-CN" sz="1050" dirty="0"/>
          </a:p>
          <a:p>
            <a:r>
              <a:rPr lang="zh-CN" altLang="en-US" dirty="0"/>
              <a:t>本书介绍的六种商业模式设计方法</a:t>
            </a:r>
            <a:endParaRPr lang="en-US" altLang="zh-CN" dirty="0"/>
          </a:p>
          <a:p>
            <a:pPr lvl="1"/>
            <a:r>
              <a:rPr lang="zh-CN" altLang="en-US" dirty="0"/>
              <a:t>客户洞察（</a:t>
            </a:r>
            <a:r>
              <a:rPr lang="en-US" altLang="zh-CN" dirty="0"/>
              <a:t>customer insights</a:t>
            </a:r>
            <a:r>
              <a:rPr lang="zh-CN" altLang="en-US" dirty="0"/>
              <a:t>）、构思（</a:t>
            </a:r>
            <a:r>
              <a:rPr lang="en-US" altLang="zh-CN" dirty="0"/>
              <a:t>ideation</a:t>
            </a:r>
            <a:r>
              <a:rPr lang="zh-CN" altLang="en-US" dirty="0"/>
              <a:t>）、视觉化思考（</a:t>
            </a:r>
            <a:r>
              <a:rPr lang="en-US" altLang="zh-CN" dirty="0"/>
              <a:t>visual thinking</a:t>
            </a:r>
            <a:r>
              <a:rPr lang="zh-CN" altLang="en-US" dirty="0"/>
              <a:t>）、模型构建（</a:t>
            </a:r>
            <a:r>
              <a:rPr lang="en-US" altLang="zh-CN" dirty="0"/>
              <a:t>prototyping</a:t>
            </a:r>
            <a:r>
              <a:rPr lang="zh-CN" altLang="en-US" dirty="0"/>
              <a:t>）、讲故事（</a:t>
            </a:r>
            <a:r>
              <a:rPr lang="en-US" altLang="zh-CN" dirty="0"/>
              <a:t>storytelling</a:t>
            </a:r>
            <a:r>
              <a:rPr lang="zh-CN" altLang="en-US" dirty="0"/>
              <a:t>）和场景（</a:t>
            </a:r>
            <a:r>
              <a:rPr lang="en-US" altLang="zh-CN" dirty="0"/>
              <a:t>scenarios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1" i="1" dirty="0">
                <a:solidFill>
                  <a:srgbClr val="00B0F0"/>
                </a:solidFill>
              </a:rPr>
              <a:t>设计的三个相互重叠的空间：灵感、构思、实施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B871E0-9AD2-46BF-A63F-6262362ED86D}"/>
              </a:ext>
            </a:extLst>
          </p:cNvPr>
          <p:cNvSpPr/>
          <p:nvPr/>
        </p:nvSpPr>
        <p:spPr>
          <a:xfrm>
            <a:off x="1391208" y="6198288"/>
            <a:ext cx="2089979" cy="2745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灵感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F8544D-0958-4D3E-8A2F-384FD2A532E1}"/>
              </a:ext>
            </a:extLst>
          </p:cNvPr>
          <p:cNvSpPr/>
          <p:nvPr/>
        </p:nvSpPr>
        <p:spPr>
          <a:xfrm>
            <a:off x="3481187" y="6187108"/>
            <a:ext cx="1661714" cy="2857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D596B3-A2AC-4A10-BB03-F99D8D61D4C5}"/>
              </a:ext>
            </a:extLst>
          </p:cNvPr>
          <p:cNvSpPr/>
          <p:nvPr/>
        </p:nvSpPr>
        <p:spPr>
          <a:xfrm>
            <a:off x="5142901" y="6187108"/>
            <a:ext cx="2999131" cy="27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CC234-F9D5-4124-962F-060D0394C94E}"/>
              </a:ext>
            </a:extLst>
          </p:cNvPr>
          <p:cNvSpPr/>
          <p:nvPr/>
        </p:nvSpPr>
        <p:spPr>
          <a:xfrm>
            <a:off x="1729408" y="5855392"/>
            <a:ext cx="6102626" cy="331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客户洞察、构思、视觉化思考、模型构建、讲故事、场景</a:t>
            </a:r>
          </a:p>
        </p:txBody>
      </p:sp>
    </p:spTree>
    <p:extLst>
      <p:ext uri="{BB962C8B-B14F-4D97-AF65-F5344CB8AC3E}">
        <p14:creationId xmlns:p14="http://schemas.microsoft.com/office/powerpoint/2010/main" val="120882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4BC2-31E8-442A-A393-985AB26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843"/>
            <a:ext cx="7886700" cy="708300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b="1" dirty="0">
                <a:solidFill>
                  <a:srgbClr val="FF0000"/>
                </a:solidFill>
              </a:rPr>
              <a:t>客户洞察</a:t>
            </a:r>
            <a:r>
              <a:rPr lang="zh-CN" altLang="en-US" dirty="0"/>
              <a:t>打造商业模式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3F54-E367-4109-99B2-A9E52AD4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1" y="1053548"/>
            <a:ext cx="8746435" cy="555597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客户视角是商业模式的指导性原则，客户的观点决定了我们选择怎样的价值主张、渠道、客户关系和收益来源</a:t>
            </a:r>
            <a:endParaRPr lang="en-US" altLang="zh-CN" dirty="0"/>
          </a:p>
          <a:p>
            <a:pPr lvl="1"/>
            <a:r>
              <a:rPr lang="zh-CN" altLang="en-US" dirty="0"/>
              <a:t>透彻的观察，发现情感的源泉，发现内在的内容、意义与本质</a:t>
            </a:r>
            <a:endParaRPr lang="en-US" altLang="zh-CN" dirty="0"/>
          </a:p>
          <a:p>
            <a:pPr lvl="1"/>
            <a:r>
              <a:rPr lang="zh-CN" altLang="en-US" dirty="0"/>
              <a:t>事实上，企业在市场上重金投入的产品、服务和商业模式往往会忽略客户的观点（“叶茂中”式的洗脑广告，</a:t>
            </a:r>
            <a:r>
              <a:rPr lang="zh-CN" altLang="en-US" dirty="0">
                <a:solidFill>
                  <a:srgbClr val="00B0F0"/>
                </a:solidFill>
              </a:rPr>
              <a:t>创新的机遇点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成功的创新需要深入理解客户的环境、日常工作、担忧和渴望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客户洞察的难点</a:t>
            </a:r>
            <a:endParaRPr lang="en-US" altLang="zh-CN" dirty="0"/>
          </a:p>
          <a:p>
            <a:pPr lvl="1"/>
            <a:r>
              <a:rPr lang="zh-CN" altLang="en-US" dirty="0"/>
              <a:t>透彻理解客户（ “问题背后的问题” ）；需要</a:t>
            </a:r>
            <a:r>
              <a:rPr lang="zh-CN" altLang="en-US" dirty="0">
                <a:solidFill>
                  <a:srgbClr val="00B0F0"/>
                </a:solidFill>
              </a:rPr>
              <a:t>人类学、社会学理论</a:t>
            </a:r>
            <a:r>
              <a:rPr lang="zh-CN" altLang="en-US" dirty="0"/>
              <a:t>（笼统的人），以及与</a:t>
            </a:r>
            <a:r>
              <a:rPr lang="zh-CN" altLang="en-US" dirty="0">
                <a:solidFill>
                  <a:srgbClr val="00B0F0"/>
                </a:solidFill>
              </a:rPr>
              <a:t>实地调研</a:t>
            </a:r>
            <a:r>
              <a:rPr lang="zh-CN" altLang="en-US" dirty="0"/>
              <a:t>（具体的人）结合；</a:t>
            </a:r>
            <a:endParaRPr lang="en-US" altLang="zh-CN" dirty="0"/>
          </a:p>
          <a:p>
            <a:pPr lvl="1"/>
            <a:r>
              <a:rPr lang="zh-CN" altLang="en-US" dirty="0"/>
              <a:t>清楚了解企业当前关注哪些客户（的需要），忽略哪些客户（的需要）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00B0F0"/>
                </a:solidFill>
              </a:rPr>
              <a:t>需要有所取舍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辅助工具：移情图（</a:t>
            </a:r>
            <a:r>
              <a:rPr lang="en-US" altLang="zh-CN" dirty="0"/>
              <a:t>Empathy Map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构建用户画像的易用工具（“素描”），可导出价值主张、渠道、客户关系、收入来源（</a:t>
            </a:r>
            <a:r>
              <a:rPr lang="zh-CN" altLang="en-US" b="1" dirty="0"/>
              <a:t>画布价值端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使用方式：罗列所有客户群体，挑选三个最有希望的，选择一个作为分析对象</a:t>
            </a:r>
            <a:endParaRPr lang="en-US" altLang="zh-CN" dirty="0"/>
          </a:p>
          <a:p>
            <a:pPr lvl="2"/>
            <a:r>
              <a:rPr lang="zh-CN" altLang="en-US" dirty="0"/>
              <a:t>分析前准备：为客户群体命名，标记含收入、婚姻状况等在内的人口统计学特征</a:t>
            </a:r>
          </a:p>
        </p:txBody>
      </p:sp>
    </p:spTree>
    <p:extLst>
      <p:ext uri="{BB962C8B-B14F-4D97-AF65-F5344CB8AC3E}">
        <p14:creationId xmlns:p14="http://schemas.microsoft.com/office/powerpoint/2010/main" val="121767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7A448-668F-453B-9085-F9A3720B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589" y="68824"/>
            <a:ext cx="2161761" cy="6896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移情图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521A7-213A-44AA-98B7-62A1F207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5" y="178904"/>
            <a:ext cx="2161760" cy="659958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/>
              <a:t>看：</a:t>
            </a:r>
            <a:r>
              <a:rPr lang="zh-CN" altLang="en-US" dirty="0"/>
              <a:t>描述该客户在她所处的环境中所看到的东西</a:t>
            </a:r>
            <a:endParaRPr lang="en-US" altLang="zh-CN" dirty="0"/>
          </a:p>
          <a:p>
            <a:r>
              <a:rPr lang="zh-CN" altLang="en-US" b="1" dirty="0"/>
              <a:t>听：</a:t>
            </a:r>
            <a:r>
              <a:rPr lang="zh-CN" altLang="en-US" dirty="0"/>
              <a:t>描述环境如何影响到这个客户</a:t>
            </a:r>
            <a:endParaRPr lang="en-US" altLang="zh-CN" dirty="0"/>
          </a:p>
          <a:p>
            <a:r>
              <a:rPr lang="zh-CN" altLang="en-US" b="1" dirty="0"/>
              <a:t>想</a:t>
            </a:r>
            <a:r>
              <a:rPr lang="en-US" altLang="zh-CN" b="1" dirty="0"/>
              <a:t>&amp;</a:t>
            </a:r>
            <a:r>
              <a:rPr lang="zh-CN" altLang="en-US" b="1" dirty="0"/>
              <a:t>感受：</a:t>
            </a:r>
            <a:r>
              <a:rPr lang="zh-CN" altLang="en-US" dirty="0"/>
              <a:t>尝试勾勒你的客户思维的过程</a:t>
            </a:r>
            <a:endParaRPr lang="en-US" altLang="zh-CN" dirty="0"/>
          </a:p>
          <a:p>
            <a:r>
              <a:rPr lang="zh-CN" altLang="en-US" b="1" dirty="0"/>
              <a:t>说</a:t>
            </a:r>
            <a:r>
              <a:rPr lang="en-US" altLang="zh-CN" b="1" dirty="0"/>
              <a:t>&amp;</a:t>
            </a:r>
            <a:r>
              <a:rPr lang="zh-CN" altLang="en-US" b="1" dirty="0"/>
              <a:t>做：</a:t>
            </a:r>
            <a:r>
              <a:rPr lang="zh-CN" altLang="en-US" dirty="0"/>
              <a:t>想象客户可能的言辞，或公共场合的行为</a:t>
            </a:r>
            <a:endParaRPr lang="en-US" altLang="zh-CN" dirty="0"/>
          </a:p>
          <a:p>
            <a:r>
              <a:rPr lang="zh-CN" altLang="en-US" b="1" dirty="0"/>
              <a:t>痛点：</a:t>
            </a:r>
            <a:r>
              <a:rPr lang="zh-CN" altLang="en-US" dirty="0"/>
              <a:t>已遭受的挫折、正遇到的阻碍、怕承担的风险</a:t>
            </a:r>
            <a:endParaRPr lang="en-US" altLang="zh-CN" dirty="0"/>
          </a:p>
          <a:p>
            <a:r>
              <a:rPr lang="zh-CN" altLang="en-US" b="1" dirty="0"/>
              <a:t>收益：</a:t>
            </a:r>
            <a:r>
              <a:rPr lang="zh-CN" altLang="en-US" dirty="0"/>
              <a:t>预期成就、成功衡量标准、实现目标所采用的策略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0156E1-E965-46F8-8998-44F47AD5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09" y="857250"/>
            <a:ext cx="6640591" cy="5143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F7B0F-3A78-41F8-8676-0CD2E8F87CA7}"/>
              </a:ext>
            </a:extLst>
          </p:cNvPr>
          <p:cNvSpPr/>
          <p:nvPr/>
        </p:nvSpPr>
        <p:spPr>
          <a:xfrm>
            <a:off x="6638121" y="1672879"/>
            <a:ext cx="2505879" cy="86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她眼中的产品、周边的人与朋友、能接触到的同类产品、遇到的困难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CC27B6-F7BF-4A3F-A25B-B2454432CF6D}"/>
              </a:ext>
            </a:extLst>
          </p:cNvPr>
          <p:cNvSpPr/>
          <p:nvPr/>
        </p:nvSpPr>
        <p:spPr>
          <a:xfrm>
            <a:off x="2221396" y="2974285"/>
            <a:ext cx="2505879" cy="105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她朋友说了什么、配偶说了什么、哪些人以怎样方式真正影响到她、有影响力的媒体渠道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E15659-76F6-4AE8-9454-E6DFE9D9C9C4}"/>
              </a:ext>
            </a:extLst>
          </p:cNvPr>
          <p:cNvSpPr/>
          <p:nvPr/>
        </p:nvSpPr>
        <p:spPr>
          <a:xfrm>
            <a:off x="3736136" y="383899"/>
            <a:ext cx="2811313" cy="105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哪些事情是真正重要的（不公开承认）、她的情绪与可能的触动、夜不能寐的事、梦想与渴望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DCDBD6-8791-4581-B44C-545E65E946B5}"/>
              </a:ext>
            </a:extLst>
          </p:cNvPr>
          <p:cNvSpPr/>
          <p:nvPr/>
        </p:nvSpPr>
        <p:spPr>
          <a:xfrm>
            <a:off x="5292694" y="4066769"/>
            <a:ext cx="2811313" cy="86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持有的态度、对他人的言论、要重视真实想法与外部言论之间可能的矛盾</a:t>
            </a:r>
          </a:p>
        </p:txBody>
      </p:sp>
    </p:spTree>
    <p:extLst>
      <p:ext uri="{BB962C8B-B14F-4D97-AF65-F5344CB8AC3E}">
        <p14:creationId xmlns:p14="http://schemas.microsoft.com/office/powerpoint/2010/main" val="134699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61B02-699D-45B1-9F5C-B473EFFA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688" y="0"/>
            <a:ext cx="5213074" cy="782188"/>
          </a:xfrm>
        </p:spPr>
        <p:txBody>
          <a:bodyPr>
            <a:normAutofit/>
          </a:bodyPr>
          <a:lstStyle/>
          <a:p>
            <a:r>
              <a:rPr lang="zh-CN" altLang="en-US" dirty="0"/>
              <a:t>在线</a:t>
            </a:r>
            <a:r>
              <a:rPr lang="en-US" altLang="zh-CN" dirty="0"/>
              <a:t>office</a:t>
            </a:r>
            <a:r>
              <a:rPr lang="zh-CN" altLang="en-US" dirty="0"/>
              <a:t>客户：</a:t>
            </a:r>
            <a:r>
              <a:rPr lang="en-US" altLang="zh-CN" dirty="0"/>
              <a:t>CIO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CD565-B765-41F5-8CA5-0CE34F21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41" y="248478"/>
            <a:ext cx="1980371" cy="65001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/>
              <a:t>看：</a:t>
            </a:r>
            <a:r>
              <a:rPr lang="zh-CN" altLang="en-US" dirty="0"/>
              <a:t>开源便宜且日渐流行、微软产品需不断付费</a:t>
            </a:r>
            <a:endParaRPr lang="en-US" altLang="zh-CN" dirty="0"/>
          </a:p>
          <a:p>
            <a:r>
              <a:rPr lang="zh-CN" altLang="en-US" b="1" dirty="0"/>
              <a:t>听：</a:t>
            </a:r>
            <a:r>
              <a:rPr lang="zh-CN" altLang="en-US" dirty="0"/>
              <a:t>对</a:t>
            </a:r>
            <a:r>
              <a:rPr lang="en-US" altLang="zh-CN" dirty="0"/>
              <a:t>IT</a:t>
            </a:r>
            <a:r>
              <a:rPr lang="zh-CN" altLang="en-US" dirty="0"/>
              <a:t>功能要求多且追新潮、要求降成本、与业务关联弱</a:t>
            </a:r>
            <a:endParaRPr lang="en-US" altLang="zh-CN" dirty="0"/>
          </a:p>
          <a:p>
            <a:r>
              <a:rPr lang="zh-CN" altLang="en-US" b="1" dirty="0"/>
              <a:t>想法</a:t>
            </a:r>
            <a:r>
              <a:rPr lang="en-US" altLang="zh-CN" b="1" dirty="0"/>
              <a:t>&amp;</a:t>
            </a:r>
            <a:r>
              <a:rPr lang="zh-CN" altLang="en-US" b="1" dirty="0"/>
              <a:t>感觉：</a:t>
            </a:r>
            <a:r>
              <a:rPr lang="zh-CN" altLang="en-US" dirty="0"/>
              <a:t>匹配业务、跟上趋势、稳住职位、微软与开源的权衡</a:t>
            </a:r>
            <a:endParaRPr lang="en-US" altLang="zh-CN" dirty="0"/>
          </a:p>
          <a:p>
            <a:r>
              <a:rPr lang="zh-CN" altLang="en-US" b="1" dirty="0"/>
              <a:t>说</a:t>
            </a:r>
            <a:r>
              <a:rPr lang="en-US" altLang="zh-CN" b="1" dirty="0"/>
              <a:t>&amp;</a:t>
            </a:r>
            <a:r>
              <a:rPr lang="zh-CN" altLang="en-US" b="1" dirty="0"/>
              <a:t>做：</a:t>
            </a:r>
            <a:r>
              <a:rPr lang="zh-CN" altLang="en-US" dirty="0"/>
              <a:t>创新者、降成本、维护稳定、拥护开源、</a:t>
            </a:r>
            <a:r>
              <a:rPr lang="en-US" altLang="zh-CN" dirty="0"/>
              <a:t>diss</a:t>
            </a:r>
            <a:r>
              <a:rPr lang="zh-CN" altLang="en-US" dirty="0"/>
              <a:t>微软</a:t>
            </a:r>
            <a:endParaRPr lang="en-US" altLang="zh-CN" dirty="0"/>
          </a:p>
          <a:p>
            <a:r>
              <a:rPr lang="zh-CN" altLang="en-US" b="1" dirty="0"/>
              <a:t>痛点：</a:t>
            </a:r>
            <a:r>
              <a:rPr lang="zh-CN" altLang="en-US" dirty="0"/>
              <a:t>工作强度大、对业务缺乏影响力、</a:t>
            </a:r>
            <a:r>
              <a:rPr lang="en-US" altLang="zh-CN" dirty="0"/>
              <a:t>IT</a:t>
            </a:r>
            <a:r>
              <a:rPr lang="zh-CN" altLang="en-US" dirty="0"/>
              <a:t>预算少、系统崩溃、反馈差</a:t>
            </a:r>
            <a:endParaRPr lang="en-US" altLang="zh-CN" dirty="0"/>
          </a:p>
          <a:p>
            <a:r>
              <a:rPr lang="zh-CN" altLang="en-US" b="1" dirty="0"/>
              <a:t>获得：</a:t>
            </a:r>
            <a:r>
              <a:rPr lang="zh-CN" altLang="en-US" dirty="0"/>
              <a:t>管理层认可、</a:t>
            </a:r>
            <a:r>
              <a:rPr lang="en-US" altLang="zh-CN" dirty="0"/>
              <a:t>IT</a:t>
            </a:r>
            <a:r>
              <a:rPr lang="zh-CN" altLang="en-US" dirty="0"/>
              <a:t>匹配业务、重视</a:t>
            </a:r>
            <a:r>
              <a:rPr lang="en-US" altLang="zh-CN" dirty="0"/>
              <a:t>IT</a:t>
            </a:r>
            <a:r>
              <a:rPr lang="zh-CN" altLang="en-US" dirty="0"/>
              <a:t>、成为业务的关键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67A9F9-4B24-44B0-B5CB-06AF2B67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62" y="857250"/>
            <a:ext cx="68573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5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18A4B-6A46-4BC7-B9A1-90157117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2" y="116647"/>
            <a:ext cx="8975035" cy="78049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客户洞察补充：变需要为需求（人为核心）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D16E3-DC6E-4282-8AEC-43C7E88A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319842"/>
            <a:ext cx="8870674" cy="542151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洞察力</a:t>
            </a:r>
            <a:r>
              <a:rPr lang="zh-CN" altLang="en-US" dirty="0"/>
              <a:t>是设计思维的关键来源之一</a:t>
            </a:r>
            <a:endParaRPr lang="en-US" altLang="zh-CN" dirty="0"/>
          </a:p>
          <a:p>
            <a:pPr lvl="1"/>
            <a:r>
              <a:rPr lang="zh-CN" altLang="en-US" dirty="0"/>
              <a:t>重视人的行为，而不是</a:t>
            </a:r>
            <a:r>
              <a:rPr lang="en-US" altLang="zh-CN" dirty="0"/>
              <a:t>judge</a:t>
            </a:r>
          </a:p>
          <a:p>
            <a:endParaRPr lang="en-US" altLang="zh-CN" sz="150" dirty="0"/>
          </a:p>
          <a:p>
            <a:r>
              <a:rPr lang="zh-CN" altLang="en-US" dirty="0"/>
              <a:t>从设计到设计思维的演化，</a:t>
            </a:r>
            <a:r>
              <a:rPr lang="zh-CN" altLang="en-US" b="1" dirty="0"/>
              <a:t>本质上是由创造产品演化到分析人与产品的关系，进而演化到人与人的关系</a:t>
            </a:r>
            <a:endParaRPr lang="en-US" altLang="zh-CN" b="1" dirty="0"/>
          </a:p>
          <a:p>
            <a:pPr lvl="1"/>
            <a:r>
              <a:rPr lang="zh-CN" altLang="en-US" dirty="0"/>
              <a:t>“人与人的关系” </a:t>
            </a:r>
            <a:r>
              <a:rPr lang="en-US" altLang="zh-CN" dirty="0"/>
              <a:t>&amp; </a:t>
            </a:r>
            <a:r>
              <a:rPr lang="zh-CN" altLang="en-US" dirty="0"/>
              <a:t>“人人互联成本趋零” </a:t>
            </a:r>
            <a:r>
              <a:rPr lang="en-US" altLang="zh-CN" dirty="0"/>
              <a:t>|=&gt; </a:t>
            </a:r>
            <a:r>
              <a:rPr lang="zh-CN" altLang="en-US" dirty="0"/>
              <a:t>“互联网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设计思维的任务：</a:t>
            </a:r>
            <a:r>
              <a:rPr lang="zh-CN" altLang="en-US" b="1" dirty="0"/>
              <a:t>观察</a:t>
            </a:r>
            <a:r>
              <a:rPr lang="zh-CN" altLang="en-US" dirty="0"/>
              <a:t>结果转为洞察，洞察再转为改善人们生活的产品和服务</a:t>
            </a:r>
            <a:endParaRPr lang="en-US" altLang="zh-CN" dirty="0"/>
          </a:p>
          <a:p>
            <a:pPr lvl="1"/>
            <a:r>
              <a:rPr lang="zh-CN" altLang="en-US" dirty="0"/>
              <a:t>观察：关注人们没有去做和说的，重视边缘地带的表现（例：一个工具是否能让小学生顺利使用）</a:t>
            </a:r>
            <a:endParaRPr lang="en-US" altLang="zh-CN" dirty="0"/>
          </a:p>
          <a:p>
            <a:pPr lvl="1"/>
            <a:r>
              <a:rPr lang="zh-CN" altLang="en-US" dirty="0"/>
              <a:t>观察向洞察的转化需要：专业领域知识（笼统的人），深入到具体场景中去观察人的具体行为（具体的人）</a:t>
            </a:r>
            <a:endParaRPr lang="en-US" altLang="zh-CN" dirty="0"/>
          </a:p>
          <a:p>
            <a:endParaRPr lang="en-US" altLang="zh-CN" sz="1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8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492C-A441-4CFD-AEBC-964B1350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客户洞察的核心：换位思考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E1317-0857-46AB-A061-E587777A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换位思考</a:t>
            </a:r>
            <a:r>
              <a:rPr lang="zh-CN" altLang="en-US" dirty="0"/>
              <a:t>：一种心理习惯，促使我们体会到每个人的感受，而不是将他们当做小白鼠或实验偏差</a:t>
            </a:r>
            <a:endParaRPr lang="en-US" altLang="zh-CN" dirty="0"/>
          </a:p>
          <a:p>
            <a:pPr lvl="1"/>
            <a:r>
              <a:rPr lang="zh-CN" altLang="en-US" b="1" dirty="0"/>
              <a:t>第一层：功能 </a:t>
            </a:r>
            <a:r>
              <a:rPr lang="en-US" altLang="zh-CN" dirty="0"/>
              <a:t>- </a:t>
            </a:r>
            <a:r>
              <a:rPr lang="zh-CN" altLang="en-US" dirty="0"/>
              <a:t>与观察的用户互换身份</a:t>
            </a:r>
            <a:endParaRPr lang="en-US" altLang="zh-CN" dirty="0"/>
          </a:p>
          <a:p>
            <a:pPr lvl="1"/>
            <a:r>
              <a:rPr lang="zh-CN" altLang="en-US" b="1" dirty="0"/>
              <a:t>第二层：认知 </a:t>
            </a:r>
            <a:r>
              <a:rPr lang="en-US" altLang="zh-CN" dirty="0"/>
              <a:t>– </a:t>
            </a:r>
            <a:r>
              <a:rPr lang="zh-CN" altLang="en-US" dirty="0"/>
              <a:t>体会用户的感受与“潜在需求”</a:t>
            </a:r>
            <a:endParaRPr lang="en-US" altLang="zh-CN" dirty="0"/>
          </a:p>
          <a:p>
            <a:pPr lvl="1"/>
            <a:r>
              <a:rPr lang="zh-CN" altLang="en-US" b="1" dirty="0"/>
              <a:t>第三层：情感 </a:t>
            </a:r>
            <a:r>
              <a:rPr lang="en-US" altLang="zh-CN" dirty="0"/>
              <a:t>– </a:t>
            </a:r>
            <a:r>
              <a:rPr lang="zh-CN" altLang="en-US" dirty="0"/>
              <a:t>寻找能触动和推动目标人群的想法</a:t>
            </a:r>
            <a:endParaRPr lang="en-US" altLang="zh-CN" dirty="0"/>
          </a:p>
          <a:p>
            <a:pPr lvl="1"/>
            <a:r>
              <a:rPr lang="zh-CN" altLang="en-US" dirty="0"/>
              <a:t>拓展针对个人的换位思考（到群体）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帮助人们发掘未能意识到的潜在需求，是设计思考者面临的挑战</a:t>
            </a:r>
            <a:endParaRPr lang="en-US" altLang="zh-CN" dirty="0"/>
          </a:p>
          <a:p>
            <a:pPr lvl="1"/>
            <a:r>
              <a:rPr lang="zh-CN" altLang="en-US" dirty="0"/>
              <a:t>将用户引入设计：</a:t>
            </a:r>
            <a:r>
              <a:rPr lang="en-US" altLang="zh-CN" dirty="0"/>
              <a:t>against user – for user – with user</a:t>
            </a:r>
          </a:p>
          <a:p>
            <a:pPr lvl="1"/>
            <a:r>
              <a:rPr lang="zh-CN" altLang="en-US" dirty="0"/>
              <a:t>在解决用户痛点之外，进一步引导用户实现（额外的）自我价值</a:t>
            </a:r>
          </a:p>
        </p:txBody>
      </p:sp>
    </p:spTree>
    <p:extLst>
      <p:ext uri="{BB962C8B-B14F-4D97-AF65-F5344CB8AC3E}">
        <p14:creationId xmlns:p14="http://schemas.microsoft.com/office/powerpoint/2010/main" val="397526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06F4F4-7DD5-4FCE-8524-FDAC82A3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03" y="657534"/>
            <a:ext cx="6640591" cy="5143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43E4EA-B175-4080-A0A9-C6511A5B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8260"/>
            <a:ext cx="7886700" cy="549274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课堂训练：“白板老哥”的洞察尝试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09752-9117-4998-92CA-283E0350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08762"/>
            <a:ext cx="9143999" cy="139488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网络时代学生集体性的削弱与个性的增强、社会关系网络的弱化与社会挑战的增加、个性的愈发独立与共情的愈发渴求（</a:t>
            </a:r>
            <a:r>
              <a:rPr lang="zh-CN" altLang="en-US" b="1" dirty="0"/>
              <a:t>社交网络世代对线下活动的解构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如何应对并构建产品？</a:t>
            </a:r>
            <a:r>
              <a:rPr lang="en-US" altLang="zh-CN" dirty="0"/>
              <a:t>-</a:t>
            </a:r>
            <a:r>
              <a:rPr lang="zh-CN" altLang="en-US" dirty="0"/>
              <a:t> （个人想法）更好地、更全面地网络连接！</a:t>
            </a:r>
            <a:endParaRPr lang="en-US" altLang="zh-CN" dirty="0"/>
          </a:p>
          <a:p>
            <a:pPr lvl="1"/>
            <a:r>
              <a:rPr lang="zh-CN" altLang="en-US" sz="2600" dirty="0"/>
              <a:t>突破点：基于线下活动的“</a:t>
            </a:r>
            <a:r>
              <a:rPr lang="en-US" altLang="zh-CN" sz="2600" dirty="0"/>
              <a:t>O2O</a:t>
            </a:r>
            <a:r>
              <a:rPr lang="zh-CN" altLang="en-US" sz="2600" dirty="0"/>
              <a:t>”式社交网络（</a:t>
            </a:r>
            <a:r>
              <a:rPr lang="zh-CN" altLang="en-US" sz="2600" b="1" dirty="0">
                <a:solidFill>
                  <a:srgbClr val="00B0F0"/>
                </a:solidFill>
              </a:rPr>
              <a:t>痛点</a:t>
            </a:r>
            <a:r>
              <a:rPr lang="en-US" altLang="zh-CN" sz="2600" b="1" dirty="0">
                <a:solidFill>
                  <a:srgbClr val="00B0F0"/>
                </a:solidFill>
              </a:rPr>
              <a:t>=&gt;</a:t>
            </a:r>
            <a:r>
              <a:rPr lang="zh-CN" altLang="en-US" sz="2600" b="1" dirty="0">
                <a:solidFill>
                  <a:srgbClr val="00B0F0"/>
                </a:solidFill>
              </a:rPr>
              <a:t>收益：追求个性</a:t>
            </a:r>
            <a:r>
              <a:rPr lang="en-US" altLang="zh-CN" sz="2600" b="1" dirty="0">
                <a:solidFill>
                  <a:srgbClr val="00B0F0"/>
                </a:solidFill>
              </a:rPr>
              <a:t>&amp;</a:t>
            </a:r>
            <a:r>
              <a:rPr lang="zh-CN" altLang="en-US" sz="2600" b="1" dirty="0">
                <a:solidFill>
                  <a:srgbClr val="00B0F0"/>
                </a:solidFill>
              </a:rPr>
              <a:t>得到认同</a:t>
            </a:r>
            <a:r>
              <a:rPr lang="zh-CN" altLang="en-US" sz="2600" dirty="0"/>
              <a:t>）</a:t>
            </a:r>
          </a:p>
          <a:p>
            <a:pPr lvl="1"/>
            <a:r>
              <a:rPr lang="zh-CN" altLang="en-US" sz="2600" dirty="0"/>
              <a:t>将线上社交网络的联系导向线下交流（</a:t>
            </a:r>
            <a:r>
              <a:rPr lang="zh-CN" altLang="en-US" sz="2600" b="1" dirty="0">
                <a:solidFill>
                  <a:srgbClr val="00B0F0"/>
                </a:solidFill>
              </a:rPr>
              <a:t>社交网络与集体活动：</a:t>
            </a:r>
            <a:r>
              <a:rPr lang="en-US" altLang="zh-CN" sz="2600" b="1" dirty="0">
                <a:solidFill>
                  <a:srgbClr val="00B0F0"/>
                </a:solidFill>
              </a:rPr>
              <a:t>against =&gt; for=&gt;with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F16C3C-6785-4A74-B3D0-D88F8197A66D}"/>
              </a:ext>
            </a:extLst>
          </p:cNvPr>
          <p:cNvSpPr/>
          <p:nvPr/>
        </p:nvSpPr>
        <p:spPr>
          <a:xfrm>
            <a:off x="6223130" y="2862470"/>
            <a:ext cx="1638722" cy="86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她眼中的产品、周边的人与朋友、能接触到的同类产品、遇到的困难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4A7F2C-5455-4207-8D8B-206CA03261BA}"/>
              </a:ext>
            </a:extLst>
          </p:cNvPr>
          <p:cNvSpPr/>
          <p:nvPr/>
        </p:nvSpPr>
        <p:spPr>
          <a:xfrm>
            <a:off x="939248" y="2974285"/>
            <a:ext cx="1638722" cy="105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她朋友说了什么、配偶说了什么、哪些人以怎样方式真正影响到她、有影响力的媒体渠道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71B157-5D36-4C0F-AFC7-E065B5776CFB}"/>
              </a:ext>
            </a:extLst>
          </p:cNvPr>
          <p:cNvSpPr/>
          <p:nvPr/>
        </p:nvSpPr>
        <p:spPr>
          <a:xfrm>
            <a:off x="2005221" y="916885"/>
            <a:ext cx="1757991" cy="105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哪些事情是真正重要的（不公开承认）、她的情绪与可能的触动、夜不能寐的事、梦想与渴望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FA3C0-1ADC-4265-AC9D-9C273311673D}"/>
              </a:ext>
            </a:extLst>
          </p:cNvPr>
          <p:cNvSpPr/>
          <p:nvPr/>
        </p:nvSpPr>
        <p:spPr>
          <a:xfrm>
            <a:off x="4680080" y="3928442"/>
            <a:ext cx="1638722" cy="86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持有的态度、对他人的言论、要重视真实想法与外部言论之间可能的矛盾</a:t>
            </a:r>
          </a:p>
        </p:txBody>
      </p:sp>
    </p:spTree>
    <p:extLst>
      <p:ext uri="{BB962C8B-B14F-4D97-AF65-F5344CB8AC3E}">
        <p14:creationId xmlns:p14="http://schemas.microsoft.com/office/powerpoint/2010/main" val="16815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1381</Words>
  <Application>Microsoft Office PowerPoint</Application>
  <PresentationFormat>全屏显示(4:3)</PresentationFormat>
  <Paragraphs>95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主题​​</vt:lpstr>
      <vt:lpstr>需求与商业模式创新 商业模式设计 - 客户洞察</vt:lpstr>
      <vt:lpstr>大平台笼罩下如何发掘创新创业机遇？</vt:lpstr>
      <vt:lpstr>商业模式设计：工具、方法、思维</vt:lpstr>
      <vt:lpstr>根据客户洞察打造商业模式</vt:lpstr>
      <vt:lpstr>移情图</vt:lpstr>
      <vt:lpstr>在线office客户：CIO</vt:lpstr>
      <vt:lpstr>客户洞察补充：变需要为需求（人为核心）</vt:lpstr>
      <vt:lpstr>客户洞察的核心：换位思考</vt:lpstr>
      <vt:lpstr>课堂训练：“白板老哥”的洞察尝试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需求与商业模式创新 第三章 商业模式类型（下）</dc:title>
  <dc:creator>Hongyu Kuang</dc:creator>
  <cp:lastModifiedBy>匡宏宇</cp:lastModifiedBy>
  <cp:revision>61</cp:revision>
  <dcterms:created xsi:type="dcterms:W3CDTF">2020-10-09T06:09:37Z</dcterms:created>
  <dcterms:modified xsi:type="dcterms:W3CDTF">2021-10-25T01:33:27Z</dcterms:modified>
</cp:coreProperties>
</file>