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801E-96E8-4BA0-A3DD-817B1586C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B6F590-330E-479A-8DA3-1C37267BC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E095E5-93A2-4A59-85F7-17384105370F}"/>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5" name="Footer Placeholder 4">
            <a:extLst>
              <a:ext uri="{FF2B5EF4-FFF2-40B4-BE49-F238E27FC236}">
                <a16:creationId xmlns:a16="http://schemas.microsoft.com/office/drawing/2014/main" id="{AF23E3CE-601F-47ED-B278-8CD4524FBB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917128-09A6-4E70-A278-CD4E36FD1917}"/>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367333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B7F4-D540-46D2-AEA4-927054C9AD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C24180-0EA6-48C0-9BF8-B88DDEC6AE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941819-FE30-4A50-9FAA-9779B2CD73D5}"/>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5" name="Footer Placeholder 4">
            <a:extLst>
              <a:ext uri="{FF2B5EF4-FFF2-40B4-BE49-F238E27FC236}">
                <a16:creationId xmlns:a16="http://schemas.microsoft.com/office/drawing/2014/main" id="{CF4EDE0F-A3F8-4AF7-9CFA-C997413BFC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941499-7E29-4C1D-9ED5-BC92838C8B8D}"/>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354224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3AD09-6A44-40FA-BAE5-00E16226E0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DAE392-A0C3-4F91-970D-D3B51115AF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0C9638-A99C-426B-A3AE-36C8E73E0697}"/>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5" name="Footer Placeholder 4">
            <a:extLst>
              <a:ext uri="{FF2B5EF4-FFF2-40B4-BE49-F238E27FC236}">
                <a16:creationId xmlns:a16="http://schemas.microsoft.com/office/drawing/2014/main" id="{9599E2E4-9DC0-4334-BBC1-D098A5315B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D7F482-E001-4EA3-850A-C636CA9AD4E1}"/>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203969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FCC-BDAE-4920-85D2-AA478C1880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027CEC-BB1C-43C4-A1F2-664A9A1D8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FFFC8D-9284-42F0-A8BD-94F740F030D2}"/>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5" name="Footer Placeholder 4">
            <a:extLst>
              <a:ext uri="{FF2B5EF4-FFF2-40B4-BE49-F238E27FC236}">
                <a16:creationId xmlns:a16="http://schemas.microsoft.com/office/drawing/2014/main" id="{03354ECB-8EB5-42FF-B139-11A4883EDE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AAA96B-22F2-4F88-A571-AC0B94E7A7EC}"/>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156437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B19D-7702-4E79-A223-66F686475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6109856-C240-49C3-B666-7F9FAF348F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C8A540-A5EA-40A7-ADD9-E8639ED28DE9}"/>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5" name="Footer Placeholder 4">
            <a:extLst>
              <a:ext uri="{FF2B5EF4-FFF2-40B4-BE49-F238E27FC236}">
                <a16:creationId xmlns:a16="http://schemas.microsoft.com/office/drawing/2014/main" id="{629F874D-5148-4CD6-B383-DFCBCC4EFF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236BF-D0CB-4422-A651-B929447E24D6}"/>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343542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7B6D-DE95-4B28-B393-7CC8B83DBF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4472B6-43B6-45DF-944F-F424D9F08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CC6357-D4AD-4CB6-A54A-B48AEEE378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F75708-0B96-4ACE-99B7-12BD3107805D}"/>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6" name="Footer Placeholder 5">
            <a:extLst>
              <a:ext uri="{FF2B5EF4-FFF2-40B4-BE49-F238E27FC236}">
                <a16:creationId xmlns:a16="http://schemas.microsoft.com/office/drawing/2014/main" id="{22EDCA18-7AC2-4ED9-884A-A407C8771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CC4A7A-F9A0-49FC-8315-62CE98217AA4}"/>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204013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FA14-D36C-4C7B-B472-36E6D81ED0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D00579-E7CF-4563-B0CC-6E60BB3783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D3B97-2B37-43A2-8D40-124CF0B9C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EEF360-97D8-490C-995E-FB08D2A5E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29454-BB77-48BF-BD34-342100075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05640C-C93F-4D1E-9DA3-ED214CEF2F19}"/>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8" name="Footer Placeholder 7">
            <a:extLst>
              <a:ext uri="{FF2B5EF4-FFF2-40B4-BE49-F238E27FC236}">
                <a16:creationId xmlns:a16="http://schemas.microsoft.com/office/drawing/2014/main" id="{FB9CE282-1DDD-4A95-A803-C4C8A360ED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8E66D1-D93D-4255-9795-27ACD0703B69}"/>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390802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F8F8-A7FF-4029-BC86-DDA337AA35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FFBE88-CAE4-4E0B-BA90-7F06F3C628F4}"/>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4" name="Footer Placeholder 3">
            <a:extLst>
              <a:ext uri="{FF2B5EF4-FFF2-40B4-BE49-F238E27FC236}">
                <a16:creationId xmlns:a16="http://schemas.microsoft.com/office/drawing/2014/main" id="{47D30D58-0B6D-4B85-8585-3C316541C4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8EC597-CC16-491B-924F-2FB08AA1F631}"/>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177624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98242-BC9C-4D73-A805-D48BE502767A}"/>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3" name="Footer Placeholder 2">
            <a:extLst>
              <a:ext uri="{FF2B5EF4-FFF2-40B4-BE49-F238E27FC236}">
                <a16:creationId xmlns:a16="http://schemas.microsoft.com/office/drawing/2014/main" id="{6B8E5151-0A80-4D0B-84D0-93F1270FBE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C273E9-532E-4D1D-909C-2FB922A1F9F5}"/>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330646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9FF6-1A84-4630-8CAF-338807E9B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25F4606-FD2C-405B-9C20-05639096A6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3D659-DCF1-4FBE-A550-C7C3A81A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80E74-36F4-430D-A061-29EF8407AB06}"/>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6" name="Footer Placeholder 5">
            <a:extLst>
              <a:ext uri="{FF2B5EF4-FFF2-40B4-BE49-F238E27FC236}">
                <a16:creationId xmlns:a16="http://schemas.microsoft.com/office/drawing/2014/main" id="{C975E25F-0711-47CA-8B8D-5B211302F0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68A722-FD91-4D56-8A13-421CBD61D31E}"/>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60651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67A4-69A1-4188-ABB8-7ADDC351D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B1C127-EA07-4D93-8E34-C8B0DA56C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87D3B3-2CB2-4FA7-8404-FCE21A41F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AA96C-3274-4E17-BB6E-8475197CBF40}"/>
              </a:ext>
            </a:extLst>
          </p:cNvPr>
          <p:cNvSpPr>
            <a:spLocks noGrp="1"/>
          </p:cNvSpPr>
          <p:nvPr>
            <p:ph type="dt" sz="half" idx="10"/>
          </p:nvPr>
        </p:nvSpPr>
        <p:spPr/>
        <p:txBody>
          <a:bodyPr/>
          <a:lstStyle/>
          <a:p>
            <a:fld id="{E2E0E7BD-4856-4811-A674-DA61AE9F136A}" type="datetimeFigureOut">
              <a:rPr lang="en-GB" smtClean="0"/>
              <a:t>06/01/2022</a:t>
            </a:fld>
            <a:endParaRPr lang="en-GB"/>
          </a:p>
        </p:txBody>
      </p:sp>
      <p:sp>
        <p:nvSpPr>
          <p:cNvPr id="6" name="Footer Placeholder 5">
            <a:extLst>
              <a:ext uri="{FF2B5EF4-FFF2-40B4-BE49-F238E27FC236}">
                <a16:creationId xmlns:a16="http://schemas.microsoft.com/office/drawing/2014/main" id="{B2E41863-81D4-4F18-A8BB-AF2E0F1925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E5846-993F-4C78-99C6-5B12EE7A9D09}"/>
              </a:ext>
            </a:extLst>
          </p:cNvPr>
          <p:cNvSpPr>
            <a:spLocks noGrp="1"/>
          </p:cNvSpPr>
          <p:nvPr>
            <p:ph type="sldNum" sz="quarter" idx="12"/>
          </p:nvPr>
        </p:nvSpPr>
        <p:spPr/>
        <p:txBody>
          <a:bodyPr/>
          <a:lstStyle/>
          <a:p>
            <a:fld id="{98A4AE4F-6EDD-4D65-A441-46F9D8D88215}" type="slidenum">
              <a:rPr lang="en-GB" smtClean="0"/>
              <a:t>‹#›</a:t>
            </a:fld>
            <a:endParaRPr lang="en-GB"/>
          </a:p>
        </p:txBody>
      </p:sp>
    </p:spTree>
    <p:extLst>
      <p:ext uri="{BB962C8B-B14F-4D97-AF65-F5344CB8AC3E}">
        <p14:creationId xmlns:p14="http://schemas.microsoft.com/office/powerpoint/2010/main" val="391641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00330-D649-4709-B253-B74FCE241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B790E1-A750-44E3-AE9F-7C2A62CA9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337024-F6DB-4CF7-9419-466DB00E3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0E7BD-4856-4811-A674-DA61AE9F136A}" type="datetimeFigureOut">
              <a:rPr lang="en-GB" smtClean="0"/>
              <a:t>06/01/2022</a:t>
            </a:fld>
            <a:endParaRPr lang="en-GB"/>
          </a:p>
        </p:txBody>
      </p:sp>
      <p:sp>
        <p:nvSpPr>
          <p:cNvPr id="5" name="Footer Placeholder 4">
            <a:extLst>
              <a:ext uri="{FF2B5EF4-FFF2-40B4-BE49-F238E27FC236}">
                <a16:creationId xmlns:a16="http://schemas.microsoft.com/office/drawing/2014/main" id="{2F218F07-F940-470C-9AAF-D23B176FB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3A01712-39CF-48B4-BCDB-56D8CB1AC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4AE4F-6EDD-4D65-A441-46F9D8D88215}" type="slidenum">
              <a:rPr lang="en-GB" smtClean="0"/>
              <a:t>‹#›</a:t>
            </a:fld>
            <a:endParaRPr lang="en-GB"/>
          </a:p>
        </p:txBody>
      </p:sp>
    </p:spTree>
    <p:extLst>
      <p:ext uri="{BB962C8B-B14F-4D97-AF65-F5344CB8AC3E}">
        <p14:creationId xmlns:p14="http://schemas.microsoft.com/office/powerpoint/2010/main" val="210362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2F2E6-E401-4C59-B922-31EEFD9B9E33}"/>
              </a:ext>
            </a:extLst>
          </p:cNvPr>
          <p:cNvSpPr>
            <a:spLocks noGrp="1"/>
          </p:cNvSpPr>
          <p:nvPr>
            <p:ph type="ctrTitle"/>
          </p:nvPr>
        </p:nvSpPr>
        <p:spPr>
          <a:xfrm>
            <a:off x="804672" y="962246"/>
            <a:ext cx="6437700" cy="2611967"/>
          </a:xfrm>
        </p:spPr>
        <p:txBody>
          <a:bodyPr anchor="b">
            <a:normAutofit/>
          </a:bodyPr>
          <a:lstStyle/>
          <a:p>
            <a:pPr algn="l"/>
            <a:r>
              <a:rPr lang="en-GB" sz="5400" dirty="0"/>
              <a:t>Westy’s UML Diagram</a:t>
            </a:r>
          </a:p>
        </p:txBody>
      </p:sp>
      <p:sp>
        <p:nvSpPr>
          <p:cNvPr id="5" name="TextBox 4">
            <a:extLst>
              <a:ext uri="{FF2B5EF4-FFF2-40B4-BE49-F238E27FC236}">
                <a16:creationId xmlns:a16="http://schemas.microsoft.com/office/drawing/2014/main" id="{416CCAA4-CEC9-4415-BF54-CB82408B8208}"/>
              </a:ext>
            </a:extLst>
          </p:cNvPr>
          <p:cNvSpPr txBox="1"/>
          <p:nvPr/>
        </p:nvSpPr>
        <p:spPr>
          <a:xfrm>
            <a:off x="923731" y="3769567"/>
            <a:ext cx="6318641" cy="369332"/>
          </a:xfrm>
          <a:prstGeom prst="rect">
            <a:avLst/>
          </a:prstGeom>
          <a:noFill/>
        </p:spPr>
        <p:txBody>
          <a:bodyPr wrap="square" rtlCol="0">
            <a:spAutoFit/>
          </a:bodyPr>
          <a:lstStyle/>
          <a:p>
            <a:r>
              <a:rPr lang="en-GB" dirty="0"/>
              <a:t>Screenshots &amp; Annotations</a:t>
            </a:r>
          </a:p>
        </p:txBody>
      </p:sp>
    </p:spTree>
    <p:extLst>
      <p:ext uri="{BB962C8B-B14F-4D97-AF65-F5344CB8AC3E}">
        <p14:creationId xmlns:p14="http://schemas.microsoft.com/office/powerpoint/2010/main" val="22187689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F081E-9DBA-4296-9109-EA9D6FA43825}"/>
              </a:ext>
            </a:extLst>
          </p:cNvPr>
          <p:cNvPicPr>
            <a:picLocks noChangeAspect="1"/>
          </p:cNvPicPr>
          <p:nvPr/>
        </p:nvPicPr>
        <p:blipFill>
          <a:blip r:embed="rId2"/>
          <a:stretch>
            <a:fillRect/>
          </a:stretch>
        </p:blipFill>
        <p:spPr>
          <a:xfrm>
            <a:off x="0" y="662730"/>
            <a:ext cx="12192000" cy="6195270"/>
          </a:xfrm>
          <a:prstGeom prst="rect">
            <a:avLst/>
          </a:prstGeom>
        </p:spPr>
      </p:pic>
      <p:sp>
        <p:nvSpPr>
          <p:cNvPr id="6" name="TextBox 5">
            <a:extLst>
              <a:ext uri="{FF2B5EF4-FFF2-40B4-BE49-F238E27FC236}">
                <a16:creationId xmlns:a16="http://schemas.microsoft.com/office/drawing/2014/main" id="{21113F73-68CD-486F-A79C-535B269B47DA}"/>
              </a:ext>
            </a:extLst>
          </p:cNvPr>
          <p:cNvSpPr txBox="1"/>
          <p:nvPr/>
        </p:nvSpPr>
        <p:spPr>
          <a:xfrm>
            <a:off x="2771192" y="121298"/>
            <a:ext cx="7081935" cy="461665"/>
          </a:xfrm>
          <a:prstGeom prst="rect">
            <a:avLst/>
          </a:prstGeom>
          <a:noFill/>
        </p:spPr>
        <p:txBody>
          <a:bodyPr wrap="square" rtlCol="0">
            <a:spAutoFit/>
          </a:bodyPr>
          <a:lstStyle/>
          <a:p>
            <a:pPr algn="ctr"/>
            <a:r>
              <a:rPr lang="en-GB" sz="2400"/>
              <a:t>Full View</a:t>
            </a:r>
            <a:endParaRPr lang="en-GB" sz="2400" dirty="0"/>
          </a:p>
        </p:txBody>
      </p:sp>
    </p:spTree>
    <p:extLst>
      <p:ext uri="{BB962C8B-B14F-4D97-AF65-F5344CB8AC3E}">
        <p14:creationId xmlns:p14="http://schemas.microsoft.com/office/powerpoint/2010/main" val="202761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BB78-C9EB-4A89-B7EA-6140CE20121C}"/>
              </a:ext>
            </a:extLst>
          </p:cNvPr>
          <p:cNvSpPr>
            <a:spLocks noGrp="1"/>
          </p:cNvSpPr>
          <p:nvPr>
            <p:ph type="title"/>
          </p:nvPr>
        </p:nvSpPr>
        <p:spPr>
          <a:xfrm>
            <a:off x="6606073" y="365125"/>
            <a:ext cx="4747726" cy="1325563"/>
          </a:xfrm>
        </p:spPr>
        <p:txBody>
          <a:bodyPr>
            <a:normAutofit/>
          </a:bodyPr>
          <a:lstStyle/>
          <a:p>
            <a:r>
              <a:rPr lang="en-GB" sz="2400" dirty="0"/>
              <a:t>The Game1 – State – Component – Button connection</a:t>
            </a:r>
          </a:p>
        </p:txBody>
      </p:sp>
      <p:sp>
        <p:nvSpPr>
          <p:cNvPr id="3" name="Content Placeholder 2">
            <a:extLst>
              <a:ext uri="{FF2B5EF4-FFF2-40B4-BE49-F238E27FC236}">
                <a16:creationId xmlns:a16="http://schemas.microsoft.com/office/drawing/2014/main" id="{4D2E2F32-EF56-432C-93E2-D615258BBB06}"/>
              </a:ext>
            </a:extLst>
          </p:cNvPr>
          <p:cNvSpPr>
            <a:spLocks noGrp="1"/>
          </p:cNvSpPr>
          <p:nvPr>
            <p:ph idx="1"/>
          </p:nvPr>
        </p:nvSpPr>
        <p:spPr>
          <a:xfrm>
            <a:off x="6755362" y="1853616"/>
            <a:ext cx="4841033" cy="4351338"/>
          </a:xfrm>
        </p:spPr>
        <p:txBody>
          <a:bodyPr>
            <a:normAutofit lnSpcReduction="10000"/>
          </a:bodyPr>
          <a:lstStyle/>
          <a:p>
            <a:pPr marL="0" indent="0">
              <a:buNone/>
            </a:pPr>
            <a:r>
              <a:rPr lang="en-GB" sz="1800" dirty="0"/>
              <a:t>In previous games, I’ve used Game1 to load everything all at once – in this game, I plan to create a ‘State’ parent class that </a:t>
            </a:r>
            <a:r>
              <a:rPr lang="en-GB" sz="1800"/>
              <a:t>is dependent </a:t>
            </a:r>
            <a:r>
              <a:rPr lang="en-GB" sz="1800" dirty="0"/>
              <a:t>on Game1 to switch between scenes.</a:t>
            </a:r>
          </a:p>
          <a:p>
            <a:pPr marL="0" indent="0">
              <a:buNone/>
            </a:pPr>
            <a:endParaRPr lang="en-GB" sz="1800" dirty="0"/>
          </a:p>
          <a:p>
            <a:pPr marL="0" indent="0">
              <a:buNone/>
            </a:pPr>
            <a:r>
              <a:rPr lang="en-GB" sz="1800" dirty="0"/>
              <a:t>These scenes will use clickable buttons to get a player’s mouse input before moving them to the next scene, all while Game1 is initializing screen size, loading the current state’s content, and then drawing it to the screen.</a:t>
            </a:r>
          </a:p>
          <a:p>
            <a:pPr marL="0" indent="0">
              <a:buNone/>
            </a:pPr>
            <a:endParaRPr lang="en-GB" sz="1800" dirty="0"/>
          </a:p>
          <a:p>
            <a:pPr marL="0" indent="0">
              <a:buNone/>
            </a:pPr>
            <a:r>
              <a:rPr lang="en-GB" sz="1800" dirty="0"/>
              <a:t>The buttons are a familiar concept, but because there will be states for winning, losing and a main menu I decided it would be best to make a parent class for components like it. They’ll be called by the state classes and button class.</a:t>
            </a:r>
          </a:p>
        </p:txBody>
      </p:sp>
      <p:pic>
        <p:nvPicPr>
          <p:cNvPr id="5" name="Picture 4">
            <a:extLst>
              <a:ext uri="{FF2B5EF4-FFF2-40B4-BE49-F238E27FC236}">
                <a16:creationId xmlns:a16="http://schemas.microsoft.com/office/drawing/2014/main" id="{8531B715-3973-4935-BCD8-17E748F4DF68}"/>
              </a:ext>
            </a:extLst>
          </p:cNvPr>
          <p:cNvPicPr>
            <a:picLocks noChangeAspect="1"/>
          </p:cNvPicPr>
          <p:nvPr/>
        </p:nvPicPr>
        <p:blipFill>
          <a:blip r:embed="rId2"/>
          <a:stretch>
            <a:fillRect/>
          </a:stretch>
        </p:blipFill>
        <p:spPr>
          <a:xfrm>
            <a:off x="3554305" y="3351147"/>
            <a:ext cx="2504146" cy="3142959"/>
          </a:xfrm>
          <a:prstGeom prst="rect">
            <a:avLst/>
          </a:prstGeom>
        </p:spPr>
      </p:pic>
      <p:pic>
        <p:nvPicPr>
          <p:cNvPr id="7" name="Picture 6">
            <a:extLst>
              <a:ext uri="{FF2B5EF4-FFF2-40B4-BE49-F238E27FC236}">
                <a16:creationId xmlns:a16="http://schemas.microsoft.com/office/drawing/2014/main" id="{09643504-0FE2-44C9-8E07-C13A3470B5A6}"/>
              </a:ext>
            </a:extLst>
          </p:cNvPr>
          <p:cNvPicPr>
            <a:picLocks noChangeAspect="1"/>
          </p:cNvPicPr>
          <p:nvPr/>
        </p:nvPicPr>
        <p:blipFill>
          <a:blip r:embed="rId3"/>
          <a:stretch>
            <a:fillRect/>
          </a:stretch>
        </p:blipFill>
        <p:spPr>
          <a:xfrm>
            <a:off x="130668" y="1281394"/>
            <a:ext cx="6260364" cy="2069753"/>
          </a:xfrm>
          <a:prstGeom prst="rect">
            <a:avLst/>
          </a:prstGeom>
        </p:spPr>
      </p:pic>
    </p:spTree>
    <p:extLst>
      <p:ext uri="{BB962C8B-B14F-4D97-AF65-F5344CB8AC3E}">
        <p14:creationId xmlns:p14="http://schemas.microsoft.com/office/powerpoint/2010/main" val="111256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BB78-C9EB-4A89-B7EA-6140CE20121C}"/>
              </a:ext>
            </a:extLst>
          </p:cNvPr>
          <p:cNvSpPr>
            <a:spLocks noGrp="1"/>
          </p:cNvSpPr>
          <p:nvPr>
            <p:ph type="title"/>
          </p:nvPr>
        </p:nvSpPr>
        <p:spPr>
          <a:xfrm>
            <a:off x="3020493" y="0"/>
            <a:ext cx="7469738" cy="942975"/>
          </a:xfrm>
        </p:spPr>
        <p:txBody>
          <a:bodyPr>
            <a:normAutofit/>
          </a:bodyPr>
          <a:lstStyle/>
          <a:p>
            <a:r>
              <a:rPr lang="en-GB" sz="2400" dirty="0"/>
              <a:t>The State, MenuState, WinState and FailState connection</a:t>
            </a:r>
          </a:p>
        </p:txBody>
      </p:sp>
      <p:sp>
        <p:nvSpPr>
          <p:cNvPr id="3" name="Content Placeholder 2">
            <a:extLst>
              <a:ext uri="{FF2B5EF4-FFF2-40B4-BE49-F238E27FC236}">
                <a16:creationId xmlns:a16="http://schemas.microsoft.com/office/drawing/2014/main" id="{4D2E2F32-EF56-432C-93E2-D615258BBB06}"/>
              </a:ext>
            </a:extLst>
          </p:cNvPr>
          <p:cNvSpPr>
            <a:spLocks noGrp="1"/>
          </p:cNvSpPr>
          <p:nvPr>
            <p:ph idx="1"/>
          </p:nvPr>
        </p:nvSpPr>
        <p:spPr>
          <a:xfrm>
            <a:off x="497437" y="942975"/>
            <a:ext cx="11351663" cy="1238250"/>
          </a:xfrm>
        </p:spPr>
        <p:txBody>
          <a:bodyPr>
            <a:normAutofit/>
          </a:bodyPr>
          <a:lstStyle/>
          <a:p>
            <a:pPr marL="0" indent="0">
              <a:buNone/>
            </a:pPr>
            <a:r>
              <a:rPr lang="en-GB" sz="1600" dirty="0"/>
              <a:t>As mentioned in the previous slide, these states all inherit from a ‘state’ parent class that will ensure that their textures are drawn and content is loaded; private methods within the classes will also give their buttons code to execute, and the association with the Button class means that the mouse events are called for all buttons in the states.</a:t>
            </a:r>
          </a:p>
          <a:p>
            <a:pPr marL="0" indent="0">
              <a:buNone/>
            </a:pPr>
            <a:endParaRPr lang="en-GB" sz="1600" dirty="0"/>
          </a:p>
        </p:txBody>
      </p:sp>
      <p:pic>
        <p:nvPicPr>
          <p:cNvPr id="13" name="Picture 12">
            <a:extLst>
              <a:ext uri="{FF2B5EF4-FFF2-40B4-BE49-F238E27FC236}">
                <a16:creationId xmlns:a16="http://schemas.microsoft.com/office/drawing/2014/main" id="{508B57A4-C5D4-49F8-BCD4-119715D67F22}"/>
              </a:ext>
            </a:extLst>
          </p:cNvPr>
          <p:cNvPicPr>
            <a:picLocks noChangeAspect="1"/>
          </p:cNvPicPr>
          <p:nvPr/>
        </p:nvPicPr>
        <p:blipFill>
          <a:blip r:embed="rId2"/>
          <a:stretch>
            <a:fillRect/>
          </a:stretch>
        </p:blipFill>
        <p:spPr>
          <a:xfrm>
            <a:off x="0" y="2181225"/>
            <a:ext cx="11944350" cy="4438650"/>
          </a:xfrm>
          <a:prstGeom prst="rect">
            <a:avLst/>
          </a:prstGeom>
        </p:spPr>
      </p:pic>
      <p:sp>
        <p:nvSpPr>
          <p:cNvPr id="14" name="Rectangle 13">
            <a:extLst>
              <a:ext uri="{FF2B5EF4-FFF2-40B4-BE49-F238E27FC236}">
                <a16:creationId xmlns:a16="http://schemas.microsoft.com/office/drawing/2014/main" id="{191A8C56-5A3C-4CD4-838E-36700996A2C1}"/>
              </a:ext>
            </a:extLst>
          </p:cNvPr>
          <p:cNvSpPr/>
          <p:nvPr/>
        </p:nvSpPr>
        <p:spPr>
          <a:xfrm>
            <a:off x="8753475" y="3914775"/>
            <a:ext cx="2314575" cy="268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459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6030-457F-47CD-A2FD-0192CE5A09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609F853-4730-464B-A193-222908AE4DD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43363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24</TotalTime>
  <Words>220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Westy’s UML Diagram</vt:lpstr>
      <vt:lpstr>PowerPoint Presentation</vt:lpstr>
      <vt:lpstr>The Game1 – State – Component – Button connection</vt:lpstr>
      <vt:lpstr>The State, MenuState, WinState and FailState connection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Westy’s UML Diagram</dc:title>
  <dc:creator>Kieron West</dc:creator>
  <cp:lastModifiedBy>Kieron West</cp:lastModifiedBy>
  <cp:revision>23</cp:revision>
  <dcterms:created xsi:type="dcterms:W3CDTF">2022-01-06T00:12:03Z</dcterms:created>
  <dcterms:modified xsi:type="dcterms:W3CDTF">2022-01-06T00:36:13Z</dcterms:modified>
</cp:coreProperties>
</file>