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TextShape 4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Shape 5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1052EE55-C7A6-4582-B43E-B4431DC2C30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42842E1-30AE-4736-A714-E43152E2839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6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EBC24AE0-3D30-405C-AED2-C75AB3D9AD8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990000"/>
            <a:ext cx="9000000" cy="23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Applied Data Science Capstone </a:t>
            </a:r>
            <a:br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by IBM / Coursera</a:t>
            </a:r>
            <a:br/>
            <a:br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 Starbucks Locations Worldwide</a:t>
            </a:r>
            <a:br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Starbucks in China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 rot="21588600">
            <a:off x="1682640" y="696240"/>
            <a:ext cx="6539400" cy="4622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Top 10 cities with most Starbucks in China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162440" y="914400"/>
            <a:ext cx="7524360" cy="4114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Starbucks’ Distribution in Shanghai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600200" y="914400"/>
            <a:ext cx="6858000" cy="4663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41200" y="1080000"/>
            <a:ext cx="27306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lighter the color is, the later the store set.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657600" y="962280"/>
            <a:ext cx="5600520" cy="3838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Results and Disscussion</a:t>
            </a:r>
            <a:br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Distribution worldwide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countries with most Starbucks are : United States, China, Canada, Japan, Korean, United Kingdom.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While United States has ten thousands more Starbucks than China.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cities with most Starbucks are : Shanghai, Seoul, Beijing, New York. London, Toronto, Mexico City, Chicago, Seattle.  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Top 3 cities are all Asian cities, despite the fact that United States has the most Starbucks in total.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Starbucks in China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Starbucks in China mostly distributed at the most developed province and cities, Including Shanghai, Beijing, Guangzhou, Chongqing, Hangzhou etc.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Relatively there are only a few of Starbucks in middle China, western China and northern China.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amount of Starbucks in top 5 cities consists of half of the Chinese Starbucks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 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Starbucks in Shanghai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143000" y="1080000"/>
            <a:ext cx="77724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Starbucks in Shanghai mostly located at the very center of the city while only a small amount of starbucks at the periferal area.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Starbucks in Shanghai also started from the very center of the city and expanded to other areas. 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Conclusion</a:t>
            </a:r>
            <a:br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Starbucks are usually opened in the most prosperous countries and cities in the world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China's economic development is very unbalanced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Table of Content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Introduction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Methodology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Analysis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Results and Discussion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Conclusion Text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Thanks!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Starbucks started as a roaster and retailer of whole bean and ground coffee, tea and spices with a single store in Seattle’s Pike Place Market in 1971.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company now operates more than 24,000 retail stores in 70 countries.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We will try to f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ind the pattern of Starbucks Stores' locations. And figure out how that can inspire us.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This dataset includes a record for every Starbucks or subsidiary store location currently in operation as of February 2017.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This data was from kaggle.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original data was scraped from the Starbucks store locator webpage by Github user chrismeller.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Business problems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Find the city and the country with the most starbucks.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Explore how starbucks distributed worldwide and in China.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Methodology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Collect location data using Foursquare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Descriptive data analysis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Geospatial data visualization using folium.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 </a:t>
            </a: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Results</a:t>
            </a:r>
            <a:br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Top 15 countries with most Starbucks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316520" y="914400"/>
            <a:ext cx="7457760" cy="4028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Top 15 citiess with most Starbucks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0" y="863640"/>
            <a:ext cx="10079640" cy="3949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2021-05-18T20:37:30Z</dcterms:created>
  <dc:creator/>
  <dc:description/>
  <dc:language>en-US</dc:language>
  <cp:lastModifiedBy/>
  <dcterms:modified xsi:type="dcterms:W3CDTF">2021-05-18T20:58:05Z</dcterms:modified>
  <cp:revision>2</cp:revision>
  <dc:subject/>
  <dc:title>Blue Curve</dc:title>
</cp:coreProperties>
</file>