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6564-BF3C-4A15-B355-EC5FCB892716}" type="datetimeFigureOut">
              <a:rPr lang="fi-FI" smtClean="0"/>
              <a:t>21.11.2016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1669-33F1-4944-A7B3-BAEC1F9562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533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6564-BF3C-4A15-B355-EC5FCB892716}" type="datetimeFigureOut">
              <a:rPr lang="fi-FI" smtClean="0"/>
              <a:t>21.11.2016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1669-33F1-4944-A7B3-BAEC1F9562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729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6564-BF3C-4A15-B355-EC5FCB892716}" type="datetimeFigureOut">
              <a:rPr lang="fi-FI" smtClean="0"/>
              <a:t>21.11.2016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1669-33F1-4944-A7B3-BAEC1F9562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712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6564-BF3C-4A15-B355-EC5FCB892716}" type="datetimeFigureOut">
              <a:rPr lang="fi-FI" smtClean="0"/>
              <a:t>21.11.2016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1669-33F1-4944-A7B3-BAEC1F9562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021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6564-BF3C-4A15-B355-EC5FCB892716}" type="datetimeFigureOut">
              <a:rPr lang="fi-FI" smtClean="0"/>
              <a:t>21.11.2016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1669-33F1-4944-A7B3-BAEC1F9562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369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6564-BF3C-4A15-B355-EC5FCB892716}" type="datetimeFigureOut">
              <a:rPr lang="fi-FI" smtClean="0"/>
              <a:t>21.11.2016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1669-33F1-4944-A7B3-BAEC1F9562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636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6564-BF3C-4A15-B355-EC5FCB892716}" type="datetimeFigureOut">
              <a:rPr lang="fi-FI" smtClean="0"/>
              <a:t>21.11.2016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1669-33F1-4944-A7B3-BAEC1F9562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55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6564-BF3C-4A15-B355-EC5FCB892716}" type="datetimeFigureOut">
              <a:rPr lang="fi-FI" smtClean="0"/>
              <a:t>21.11.2016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1669-33F1-4944-A7B3-BAEC1F9562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432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6564-BF3C-4A15-B355-EC5FCB892716}" type="datetimeFigureOut">
              <a:rPr lang="fi-FI" smtClean="0"/>
              <a:t>21.11.2016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1669-33F1-4944-A7B3-BAEC1F9562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68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6564-BF3C-4A15-B355-EC5FCB892716}" type="datetimeFigureOut">
              <a:rPr lang="fi-FI" smtClean="0"/>
              <a:t>21.11.2016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1669-33F1-4944-A7B3-BAEC1F9562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485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6564-BF3C-4A15-B355-EC5FCB892716}" type="datetimeFigureOut">
              <a:rPr lang="fi-FI" smtClean="0"/>
              <a:t>21.11.2016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1669-33F1-4944-A7B3-BAEC1F9562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4834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6564-BF3C-4A15-B355-EC5FCB892716}" type="datetimeFigureOut">
              <a:rPr lang="fi-FI" smtClean="0"/>
              <a:t>21.11.2016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1669-33F1-4944-A7B3-BAEC1F9562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520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Dijkstran</a:t>
            </a:r>
            <a:r>
              <a:rPr lang="en-US" dirty="0"/>
              <a:t> </a:t>
            </a:r>
            <a:r>
              <a:rPr lang="en-US" dirty="0" err="1"/>
              <a:t>algoritmi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Veeti Karttunen, Niki </a:t>
            </a:r>
            <a:r>
              <a:rPr lang="en-US" dirty="0" err="1"/>
              <a:t>Liuhanen</a:t>
            </a:r>
            <a:r>
              <a:rPr lang="en-US" dirty="0"/>
              <a:t>, </a:t>
            </a:r>
            <a:r>
              <a:rPr lang="en-US" dirty="0" err="1"/>
              <a:t>Aaro</a:t>
            </a:r>
            <a:r>
              <a:rPr lang="en-US" dirty="0"/>
              <a:t> </a:t>
            </a:r>
            <a:r>
              <a:rPr lang="en-US" dirty="0" err="1"/>
              <a:t>Lyytinen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996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Ahne algoritmi</a:t>
            </a:r>
          </a:p>
          <a:p>
            <a:pPr lvl="1"/>
            <a:r>
              <a:rPr lang="fi-FI" dirty="0"/>
              <a:t>Etsii aina lyhimmät reitit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5632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Käyttökohteet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Google maps</a:t>
            </a:r>
          </a:p>
          <a:p>
            <a:r>
              <a:rPr lang="fi-FI" dirty="0"/>
              <a:t>Reitittimien verkostot</a:t>
            </a:r>
          </a:p>
          <a:p>
            <a:pPr lvl="1"/>
            <a:r>
              <a:rPr lang="fi-FI" dirty="0"/>
              <a:t>OSPF</a:t>
            </a:r>
          </a:p>
          <a:p>
            <a:r>
              <a:rPr lang="fi-FI" dirty="0"/>
              <a:t>Tekoäly</a:t>
            </a:r>
          </a:p>
          <a:p>
            <a:pPr lvl="1"/>
            <a:r>
              <a:rPr lang="fi-FI" dirty="0"/>
              <a:t>Path finding</a:t>
            </a:r>
          </a:p>
          <a:p>
            <a:r>
              <a:rPr lang="fi-FI" dirty="0"/>
              <a:t>Tieverkostot, logistiikka</a:t>
            </a:r>
          </a:p>
          <a:p>
            <a:r>
              <a:rPr lang="fi-FI" dirty="0"/>
              <a:t>Salamat</a:t>
            </a:r>
          </a:p>
          <a:p>
            <a:pPr lvl="1"/>
            <a:r>
              <a:rPr lang="fi-FI" dirty="0"/>
              <a:t>Pienin resistanssi.</a:t>
            </a:r>
          </a:p>
        </p:txBody>
      </p:sp>
    </p:spTree>
    <p:extLst>
      <p:ext uri="{BB962C8B-B14F-4D97-AF65-F5344CB8AC3E}">
        <p14:creationId xmlns:p14="http://schemas.microsoft.com/office/powerpoint/2010/main" val="189324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.imgur.com/EYr6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462" y="1335436"/>
            <a:ext cx="585787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5328745" y="1713186"/>
            <a:ext cx="3153103" cy="3468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456388" y="2217683"/>
            <a:ext cx="515005" cy="3888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28745" y="2196662"/>
            <a:ext cx="844654" cy="5465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68813" y="1851346"/>
            <a:ext cx="472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67</a:t>
            </a:r>
            <a:endParaRPr lang="fi-FI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700433" y="2217683"/>
            <a:ext cx="472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  <a:endParaRPr lang="fi-FI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456385" y="2185812"/>
            <a:ext cx="472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  <a:endParaRPr lang="fi-FI" sz="1200" dirty="0"/>
          </a:p>
        </p:txBody>
      </p:sp>
      <p:sp>
        <p:nvSpPr>
          <p:cNvPr id="17" name="Oval 16"/>
          <p:cNvSpPr/>
          <p:nvPr/>
        </p:nvSpPr>
        <p:spPr>
          <a:xfrm>
            <a:off x="4915608" y="1871181"/>
            <a:ext cx="455179" cy="44143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Oval 21"/>
          <p:cNvSpPr/>
          <p:nvPr/>
        </p:nvSpPr>
        <p:spPr>
          <a:xfrm>
            <a:off x="4060634" y="2538871"/>
            <a:ext cx="455179" cy="44143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716719" y="2932386"/>
            <a:ext cx="441742" cy="6831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72303" y="2932386"/>
            <a:ext cx="420414" cy="749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98427" y="3006582"/>
            <a:ext cx="472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16</a:t>
            </a:r>
            <a:endParaRPr lang="fi-FI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681859" y="3096822"/>
            <a:ext cx="472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17</a:t>
            </a:r>
            <a:endParaRPr lang="fi-FI" sz="1200" dirty="0"/>
          </a:p>
        </p:txBody>
      </p:sp>
      <p:sp>
        <p:nvSpPr>
          <p:cNvPr id="34" name="Oval 33"/>
          <p:cNvSpPr/>
          <p:nvPr/>
        </p:nvSpPr>
        <p:spPr>
          <a:xfrm>
            <a:off x="6086712" y="2641036"/>
            <a:ext cx="455179" cy="44143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061395" y="2980306"/>
            <a:ext cx="1053225" cy="6845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751072" y="3016348"/>
            <a:ext cx="503973" cy="19024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495393" y="2932386"/>
            <a:ext cx="1876807" cy="10352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88929" y="3089702"/>
            <a:ext cx="472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45</a:t>
            </a:r>
            <a:endParaRPr lang="fi-FI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042248" y="3624989"/>
            <a:ext cx="472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45</a:t>
            </a:r>
            <a:endParaRPr lang="fi-FI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588007" y="3191470"/>
            <a:ext cx="472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</a:t>
            </a:r>
            <a:endParaRPr lang="fi-FI" sz="12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6383298" y="3016348"/>
            <a:ext cx="285515" cy="6086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09160" y="3223432"/>
            <a:ext cx="472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  <a:endParaRPr lang="fi-FI" sz="12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971393" y="3967594"/>
            <a:ext cx="616614" cy="951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820842" y="3779995"/>
            <a:ext cx="858812" cy="289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615129" y="3573733"/>
            <a:ext cx="455179" cy="44143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9" name="TextBox 58"/>
          <p:cNvSpPr txBox="1"/>
          <p:nvPr/>
        </p:nvSpPr>
        <p:spPr>
          <a:xfrm>
            <a:off x="5169751" y="4166218"/>
            <a:ext cx="472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</a:t>
            </a:r>
            <a:endParaRPr lang="fi-FI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071558" y="3754382"/>
            <a:ext cx="472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</a:t>
            </a:r>
            <a:endParaRPr lang="fi-FI" sz="1200" dirty="0"/>
          </a:p>
        </p:txBody>
      </p:sp>
      <p:sp>
        <p:nvSpPr>
          <p:cNvPr id="61" name="Oval 60"/>
          <p:cNvSpPr/>
          <p:nvPr/>
        </p:nvSpPr>
        <p:spPr>
          <a:xfrm>
            <a:off x="3399049" y="3582945"/>
            <a:ext cx="455179" cy="44143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3721310" y="3967594"/>
            <a:ext cx="376120" cy="7305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634962" y="4233505"/>
            <a:ext cx="472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  <a:endParaRPr lang="fi-FI" sz="1200" dirty="0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5841075" y="3952650"/>
            <a:ext cx="772019" cy="9729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965944" y="3820388"/>
            <a:ext cx="1406256" cy="2381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384749" y="3871308"/>
            <a:ext cx="472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  <a:endParaRPr lang="fi-FI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6232819" y="4240742"/>
            <a:ext cx="472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21</a:t>
            </a:r>
            <a:endParaRPr lang="fi-FI" sz="1200" dirty="0"/>
          </a:p>
        </p:txBody>
      </p:sp>
      <p:sp>
        <p:nvSpPr>
          <p:cNvPr id="72" name="Oval 71"/>
          <p:cNvSpPr/>
          <p:nvPr/>
        </p:nvSpPr>
        <p:spPr>
          <a:xfrm>
            <a:off x="6533425" y="3582944"/>
            <a:ext cx="455179" cy="44143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4381920" y="4873091"/>
            <a:ext cx="1126915" cy="2154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673465" y="4943169"/>
            <a:ext cx="472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  <a:endParaRPr lang="fi-FI" sz="1200" dirty="0"/>
          </a:p>
        </p:txBody>
      </p:sp>
      <p:sp>
        <p:nvSpPr>
          <p:cNvPr id="76" name="Oval 75"/>
          <p:cNvSpPr/>
          <p:nvPr/>
        </p:nvSpPr>
        <p:spPr>
          <a:xfrm>
            <a:off x="3963456" y="4640233"/>
            <a:ext cx="455179" cy="44143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5904980" y="4148307"/>
            <a:ext cx="2467221" cy="850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209819" y="4494636"/>
            <a:ext cx="472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</a:t>
            </a:r>
            <a:endParaRPr lang="fi-FI" sz="1200" dirty="0"/>
          </a:p>
        </p:txBody>
      </p:sp>
      <p:sp>
        <p:nvSpPr>
          <p:cNvPr id="80" name="Oval 79"/>
          <p:cNvSpPr/>
          <p:nvPr/>
        </p:nvSpPr>
        <p:spPr>
          <a:xfrm>
            <a:off x="8335826" y="3882690"/>
            <a:ext cx="455179" cy="44143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8578898" y="1886607"/>
            <a:ext cx="71683" cy="20153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612548" y="2841806"/>
            <a:ext cx="472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49</a:t>
            </a:r>
            <a:endParaRPr lang="fi-FI" sz="1200" dirty="0"/>
          </a:p>
        </p:txBody>
      </p:sp>
      <p:sp>
        <p:nvSpPr>
          <p:cNvPr id="85" name="Oval 84"/>
          <p:cNvSpPr/>
          <p:nvPr/>
        </p:nvSpPr>
        <p:spPr>
          <a:xfrm>
            <a:off x="5463142" y="4867866"/>
            <a:ext cx="455179" cy="44143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86" name="Oval 85"/>
          <p:cNvSpPr/>
          <p:nvPr/>
        </p:nvSpPr>
        <p:spPr>
          <a:xfrm>
            <a:off x="8432013" y="1493200"/>
            <a:ext cx="455179" cy="44143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25141"/>
              </p:ext>
            </p:extLst>
          </p:nvPr>
        </p:nvGraphicFramePr>
        <p:xfrm>
          <a:off x="9662435" y="470111"/>
          <a:ext cx="243286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956">
                  <a:extLst>
                    <a:ext uri="{9D8B030D-6E8A-4147-A177-3AD203B41FA5}">
                      <a16:colId xmlns:a16="http://schemas.microsoft.com/office/drawing/2014/main" val="1136274368"/>
                    </a:ext>
                  </a:extLst>
                </a:gridCol>
                <a:gridCol w="810956">
                  <a:extLst>
                    <a:ext uri="{9D8B030D-6E8A-4147-A177-3AD203B41FA5}">
                      <a16:colId xmlns:a16="http://schemas.microsoft.com/office/drawing/2014/main" val="582412290"/>
                    </a:ext>
                  </a:extLst>
                </a:gridCol>
                <a:gridCol w="810956">
                  <a:extLst>
                    <a:ext uri="{9D8B030D-6E8A-4147-A177-3AD203B41FA5}">
                      <a16:colId xmlns:a16="http://schemas.microsoft.com/office/drawing/2014/main" val="1868017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Vertex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8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4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698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8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5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89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83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2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95122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10488017" y="900645"/>
            <a:ext cx="4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  <a:endParaRPr lang="fi-FI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0488017" y="1235932"/>
            <a:ext cx="4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  <a:endParaRPr lang="fi-FI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0488017" y="1638424"/>
            <a:ext cx="4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  <a:endParaRPr lang="fi-FI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10488854" y="1999046"/>
            <a:ext cx="4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27</a:t>
            </a:r>
            <a:endParaRPr lang="fi-FI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10491434" y="2349295"/>
            <a:ext cx="4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26</a:t>
            </a:r>
            <a:endParaRPr lang="fi-FI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10491841" y="4210797"/>
            <a:ext cx="4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67</a:t>
            </a:r>
            <a:endParaRPr lang="fi-FI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11322367" y="1974895"/>
            <a:ext cx="4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  <a:endParaRPr lang="fi-FI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1322367" y="2341287"/>
            <a:ext cx="4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  <a:endParaRPr lang="fi-FI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11322367" y="1211781"/>
            <a:ext cx="4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  <a:endParaRPr lang="fi-FI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1322367" y="1596914"/>
            <a:ext cx="4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  <a:endParaRPr lang="fi-FI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1322367" y="4210797"/>
            <a:ext cx="4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  <a:endParaRPr lang="fi-FI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488017" y="3493453"/>
            <a:ext cx="4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60</a:t>
            </a:r>
            <a:endParaRPr lang="fi-FI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0488017" y="3097434"/>
            <a:ext cx="4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30</a:t>
            </a:r>
            <a:endParaRPr lang="fi-FI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0493023" y="2732970"/>
            <a:ext cx="4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60</a:t>
            </a:r>
            <a:endParaRPr lang="fi-FI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1316657" y="2734729"/>
            <a:ext cx="4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endParaRPr lang="fi-FI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1326785" y="3079402"/>
            <a:ext cx="4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endParaRPr lang="fi-FI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1317641" y="3455081"/>
            <a:ext cx="4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endParaRPr lang="fi-FI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1326785" y="3473949"/>
            <a:ext cx="4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  <a:endParaRPr lang="fi-FI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0496085" y="3499017"/>
            <a:ext cx="4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45</a:t>
            </a:r>
            <a:endParaRPr lang="fi-FI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1326785" y="3825692"/>
            <a:ext cx="4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  <a:endParaRPr lang="fi-FI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0488927" y="3849843"/>
            <a:ext cx="4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38</a:t>
            </a:r>
            <a:endParaRPr lang="fi-FI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488017" y="2712703"/>
            <a:ext cx="4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41</a:t>
            </a:r>
            <a:endParaRPr lang="fi-FI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1316657" y="2725732"/>
            <a:ext cx="4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  <a:endParaRPr lang="fi-FI" sz="1200" dirty="0"/>
          </a:p>
        </p:txBody>
      </p:sp>
      <p:pic>
        <p:nvPicPr>
          <p:cNvPr id="1030" name="Picture 6" descr="http://i.imgur.com/Kmn0kv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00" y="477113"/>
            <a:ext cx="21336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31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17" grpId="0" animBg="1"/>
      <p:bldP spid="17" grpId="1" animBg="1"/>
      <p:bldP spid="22" grpId="0" animBg="1"/>
      <p:bldP spid="22" grpId="1" animBg="1"/>
      <p:bldP spid="32" grpId="0"/>
      <p:bldP spid="33" grpId="0"/>
      <p:bldP spid="34" grpId="0" animBg="1"/>
      <p:bldP spid="34" grpId="1" animBg="1"/>
      <p:bldP spid="46" grpId="0"/>
      <p:bldP spid="47" grpId="0"/>
      <p:bldP spid="48" grpId="0"/>
      <p:bldP spid="53" grpId="0"/>
      <p:bldP spid="58" grpId="0" animBg="1"/>
      <p:bldP spid="58" grpId="1" animBg="1"/>
      <p:bldP spid="59" grpId="0"/>
      <p:bldP spid="60" grpId="0"/>
      <p:bldP spid="61" grpId="0" animBg="1"/>
      <p:bldP spid="61" grpId="1" animBg="1"/>
      <p:bldP spid="65" grpId="0"/>
      <p:bldP spid="70" grpId="0"/>
      <p:bldP spid="71" grpId="0"/>
      <p:bldP spid="72" grpId="0" animBg="1"/>
      <p:bldP spid="72" grpId="1" animBg="1"/>
      <p:bldP spid="75" grpId="0"/>
      <p:bldP spid="76" grpId="0" animBg="1"/>
      <p:bldP spid="76" grpId="1" animBg="1"/>
      <p:bldP spid="79" grpId="0"/>
      <p:bldP spid="80" grpId="0" animBg="1"/>
      <p:bldP spid="80" grpId="1" animBg="1"/>
      <p:bldP spid="84" grpId="0"/>
      <p:bldP spid="85" grpId="0" animBg="1"/>
      <p:bldP spid="85" grpId="1" animBg="1"/>
      <p:bldP spid="86" grpId="0" animBg="1"/>
      <p:bldP spid="86" grpId="1" animBg="1"/>
      <p:bldP spid="88" grpId="0"/>
      <p:bldP spid="89" grpId="0"/>
      <p:bldP spid="90" grpId="0"/>
      <p:bldP spid="91" grpId="0"/>
      <p:bldP spid="92" grpId="0"/>
      <p:bldP spid="97" grpId="0"/>
      <p:bldP spid="98" grpId="0"/>
      <p:bldP spid="99" grpId="0"/>
      <p:bldP spid="100" grpId="0"/>
      <p:bldP spid="101" grpId="0"/>
      <p:bldP spid="104" grpId="0"/>
      <p:bldP spid="105" grpId="0"/>
      <p:bldP spid="105" grpId="1"/>
      <p:bldP spid="106" grpId="0"/>
      <p:bldP spid="107" grpId="0"/>
      <p:bldP spid="107" grpId="1"/>
      <p:bldP spid="108" grpId="0"/>
      <p:bldP spid="108" grpId="1"/>
      <p:bldP spid="109" grpId="0"/>
      <p:bldP spid="110" grpId="0"/>
      <p:bldP spid="110" grpId="1"/>
      <p:bldP spid="111" grpId="0"/>
      <p:bldP spid="113" grpId="0"/>
      <p:bldP spid="114" grpId="0"/>
      <p:bldP spid="115" grpId="0"/>
      <p:bldP spid="116" grpId="0"/>
      <p:bldP spid="1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85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Dijkstran algoritmi</vt:lpstr>
      <vt:lpstr>PowerPoint Presentation</vt:lpstr>
      <vt:lpstr>Käyttökohteet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Dijkstran algoritmi</dc:title>
  <dc:creator>Karttunen Veeti</dc:creator>
  <cp:lastModifiedBy>Karttunen Veeti</cp:lastModifiedBy>
  <cp:revision>17</cp:revision>
  <dcterms:created xsi:type="dcterms:W3CDTF">2016-11-18T15:09:10Z</dcterms:created>
  <dcterms:modified xsi:type="dcterms:W3CDTF">2016-11-21T16:14:18Z</dcterms:modified>
</cp:coreProperties>
</file>