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3" r:id="rId4"/>
    <p:sldId id="259" r:id="rId5"/>
    <p:sldId id="260" r:id="rId6"/>
    <p:sldId id="262" r:id="rId7"/>
    <p:sldId id="256" r:id="rId8"/>
    <p:sldId id="25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10CE7-866E-5F0A-B802-EF0CBAB8C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761C6-1625-A05D-4A32-2F7EDBBBF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D2FEDE-98C9-4F1D-480F-B0B46F79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6A4F5-2852-D214-0A99-912EAFD3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F3388-59FB-2484-B100-5A530222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0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7E992-EA00-11DA-72D8-CF9B9CE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7FE398-C0BD-0F4D-3EE2-7EBEA12A1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73BE0-2F64-AA5C-6484-FB1054CF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21FD21-61A7-2BE0-C336-5A3844B0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EFB5E-7D02-B2C8-D1B6-F5DF9C54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99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DA50A0-4547-0262-34AB-C33F3708E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28A417-445D-68FE-2AAE-F5E7516C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41FBE-3312-2120-FC19-C31DCE05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39E21-9A83-D59D-FDDA-3E159A9F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71BFF-26CA-BE7C-3FE3-D031A9D7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8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9D507-2FE8-41FF-9F1A-58BB2DA2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E8498-C9C1-5454-EA96-0F69CC60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C3E8C-4A46-9026-D529-F203046D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D0DA5E-E656-1145-6F01-B960E364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AB715-8B34-8662-2BFE-6A77BD18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06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2AF0-E800-A654-FF5F-FCDCC8F8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0624F1-1A77-F4F3-F9A6-F059D099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F0B93-CE9B-7834-AFDE-0596DD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8B948-EC0B-1FB8-01CD-63461058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A4A3A-3193-CC31-328B-EBE38A3D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4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92728-46A0-798D-21D3-957092C0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AB713-23AE-14DC-7018-73541A339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6A61C-C1B5-A1B1-7765-444ED66BA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104822-DFBC-B906-3FC6-AEE7E7C7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E2F436-A487-354F-DD9F-BF08DD45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B5AC26-2645-03F1-782C-E75109DB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21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FD42F-AC58-39C1-07FD-9CCD0D38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48D96-4186-E594-E547-55EC6F6C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F5F7E2-C9CF-E06E-1BC2-308349A52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E2E792-1E1B-6C5B-732F-E1C6CB3EC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D95B44-05B5-0CBA-AE16-F196D2951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B4F200-6B04-6B7F-28E8-BD53809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A012B3-DC5B-B020-D912-E78B4B2F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80B093-60B7-0A66-7ED9-923A53F5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5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DB8D-F1EA-6F8A-E641-5B00E0B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47B0EC-71A5-1137-FE92-5C178325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51E2DF-E876-4B68-85F7-E312BF93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5112F9-6893-91F0-621F-905B78C4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4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235915-DA27-30E8-E718-B8A1E49A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4AC56C-D237-E151-8588-70AA1483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401C6D-3528-1C24-E5BC-9CB212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4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7A45-04CB-507C-D9C4-68661A4D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E3F68-FA61-D64A-6F62-D8B6341D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2517B0-AD6B-DCC8-3BCD-596B25F66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C7382-3987-89DF-21BC-814B5637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4CDF60-E08B-DC35-8E72-7A0DE9E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002EBE-B4E1-57D0-0ABE-F5B8B47A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B4037-101A-2714-BDCD-22E49FAF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AA17C6-8BA5-A1DF-FB09-A075A659E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CB77BB-32D0-35C4-D58A-54752E45F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5F6D00-0A32-9B5C-1D1D-350DB772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BEB97-DB58-79F8-D879-3D22AC12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0FFC46-56E4-01D4-708D-8CB899EA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91762F-6E74-7EC9-0EE8-72197236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828322-8984-2F81-57CB-04418BCA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29E5B-E7E8-0C78-2E7F-D3F88DFB6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7EA3-B885-47CC-8C81-065153E430B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E5009-1762-2921-8BD6-1A1FAFB5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96614-C795-743D-5027-5265AA30B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D3BB-4EB4-4D97-928F-5D56B43F8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0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E1C0964-0226-E394-412C-B7FCF204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64" y="2114799"/>
            <a:ext cx="7009072" cy="26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CD31FA6-7A11-82E3-BB37-C9AD374C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1" y="250581"/>
            <a:ext cx="11098358" cy="63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E33B42-9B52-C06C-B20E-218B8D72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2" y="2241806"/>
            <a:ext cx="11460216" cy="23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7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591B17-2BE1-E326-26F1-D6A3302A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3" y="234768"/>
            <a:ext cx="11016274" cy="63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CFB36B-F029-5E0E-39B5-7FB55836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17" y="335382"/>
            <a:ext cx="10525567" cy="61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0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0E2E3F-1666-0040-8A2F-772AD3AC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95" y="1986690"/>
            <a:ext cx="8948211" cy="28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9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04C297-D6D5-C3C1-BEC6-88CA7D7A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47" y="243281"/>
            <a:ext cx="6052106" cy="63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7C97CEE-45EF-22E9-259A-0886C054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25" y="0"/>
            <a:ext cx="670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0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Weverton Gomes</dc:creator>
  <cp:lastModifiedBy>Weverton Gomes</cp:lastModifiedBy>
  <cp:revision>3</cp:revision>
  <dcterms:created xsi:type="dcterms:W3CDTF">2023-05-29T19:58:39Z</dcterms:created>
  <dcterms:modified xsi:type="dcterms:W3CDTF">2023-05-31T20:17:33Z</dcterms:modified>
</cp:coreProperties>
</file>