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2" r:id="rId3"/>
    <p:sldId id="257" r:id="rId4"/>
    <p:sldId id="258" r:id="rId5"/>
    <p:sldId id="259" r:id="rId6"/>
    <p:sldId id="330" r:id="rId7"/>
    <p:sldId id="327" r:id="rId8"/>
    <p:sldId id="320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31" r:id="rId18"/>
    <p:sldId id="261" r:id="rId19"/>
    <p:sldId id="317" r:id="rId20"/>
    <p:sldId id="319" r:id="rId21"/>
    <p:sldId id="30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FF"/>
    <a:srgbClr val="FE405B"/>
    <a:srgbClr val="5F86CD"/>
    <a:srgbClr val="A52DFF"/>
    <a:srgbClr val="628E00"/>
    <a:srgbClr val="B3FF00"/>
    <a:srgbClr val="CF011E"/>
    <a:srgbClr val="6700B4"/>
    <a:srgbClr val="C981FF"/>
    <a:srgbClr val="BD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78AA-EDEF-49DA-A434-6F9186D1CB4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D177F-7B77-456B-8E4D-793302CEE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6446-89C4-4FD9-8DA4-9DD9EB019D3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5900" y="858142"/>
            <a:ext cx="8812180" cy="1860026"/>
            <a:chOff x="340234" y="415607"/>
            <a:chExt cx="8812180" cy="186002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4" y="415607"/>
              <a:ext cx="1766243" cy="186002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299063" y="560790"/>
              <a:ext cx="685335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Markdown</a:t>
              </a:r>
              <a:endParaRPr lang="zh-CN" altLang="en-US" sz="9600" dirty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290618" y="4049979"/>
            <a:ext cx="8335049" cy="45719"/>
          </a:xfrm>
          <a:prstGeom prst="rect">
            <a:avLst/>
          </a:prstGeom>
          <a:gradFill>
            <a:gsLst>
              <a:gs pos="0">
                <a:srgbClr val="9000FF"/>
              </a:gs>
              <a:gs pos="100000">
                <a:srgbClr val="FE405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1316" y="49136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gradFill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主讲人：郑臣河</a:t>
            </a:r>
            <a:endParaRPr lang="zh-CN" altLang="en-US" sz="3600" dirty="0">
              <a:gradFill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B2C845-D867-4A8B-AFC5-040CFC5CAAF9}"/>
              </a:ext>
            </a:extLst>
          </p:cNvPr>
          <p:cNvSpPr txBox="1"/>
          <p:nvPr/>
        </p:nvSpPr>
        <p:spPr>
          <a:xfrm>
            <a:off x="2130641" y="2531258"/>
            <a:ext cx="8602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Git &amp; Github</a:t>
            </a:r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82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752" y="209849"/>
            <a:ext cx="4890549" cy="1679665"/>
            <a:chOff x="409735" y="-44809"/>
            <a:chExt cx="4890549" cy="1679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0549" cy="1679665"/>
              <a:chOff x="409735" y="-44809"/>
              <a:chExt cx="4890549" cy="1679665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39119" y="109771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09884" y="518371"/>
              <a:ext cx="3195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VCS?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03007" y="3218143"/>
            <a:ext cx="821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版本控制系统 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Version Control System</a:t>
            </a:r>
            <a:endParaRPr lang="zh-CN" altLang="en-US" sz="36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0" y="2623127"/>
            <a:ext cx="1532480" cy="161174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252A2B7-D46C-4551-8A78-04C81CE3724E}"/>
              </a:ext>
            </a:extLst>
          </p:cNvPr>
          <p:cNvSpPr txBox="1"/>
          <p:nvPr/>
        </p:nvSpPr>
        <p:spPr>
          <a:xfrm>
            <a:off x="1703310" y="4595624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版本控制系统是一种记录若干文件变化，</a:t>
            </a:r>
            <a:endParaRPr lang="en-US" altLang="zh-CN" sz="4000">
              <a:solidFill>
                <a:srgbClr val="FE405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400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以便将来查阅特定版本修订情况的系统</a:t>
            </a:r>
            <a:r>
              <a:rPr lang="zh-CN" altLang="en-US" sz="320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3200" dirty="0">
              <a:solidFill>
                <a:srgbClr val="FE405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66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36663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本地版本控制系统</a:t>
              </a:r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2052" name="Picture 4" descr="http://jbcdn2.b0.upaiyun.com/2012/08/Git-st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0" y="2276993"/>
            <a:ext cx="5018104" cy="42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663407" y="3244725"/>
            <a:ext cx="488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缺点：多人协作同步问题。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5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集中式版本控制系统</a:t>
              </a:r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3074" name="Picture 2" descr="http://jbcdn2.b0.upaiyun.com/2012/08/Git-sta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09" y="261752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580342" y="2607919"/>
            <a:ext cx="4886728" cy="130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缺点：服务器崩溃的</a:t>
            </a:r>
            <a:r>
              <a:rPr lang="zh-CN" altLang="en-US" sz="28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问题。</a:t>
            </a:r>
            <a:endParaRPr lang="en-US" altLang="zh-CN" sz="280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8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    </a:t>
            </a:r>
            <a:r>
              <a:rPr lang="zh-CN" altLang="en-US" sz="28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需要联网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0342" y="4053616"/>
            <a:ext cx="4886728" cy="130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优点：解决了多人</a:t>
            </a:r>
            <a:r>
              <a:rPr lang="zh-CN" altLang="en-US" sz="28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协作的</a:t>
            </a:r>
            <a:r>
              <a:rPr lang="en-US" altLang="zh-CN" sz="28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      </a:t>
            </a:r>
            <a:r>
              <a:rPr lang="zh-CN" altLang="en-US" sz="28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53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分布式版本控制系统</a:t>
              </a:r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4098" name="Picture 2" descr="http://jbcdn2.b0.upaiyun.com/2012/08/Git-star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96" y="2276993"/>
            <a:ext cx="3726482" cy="41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587665" y="3325941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优点：解决服务器崩溃的问题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3276600"/>
            <a:ext cx="3746234" cy="358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81" y="1560588"/>
            <a:ext cx="6983293" cy="30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6199" y="3155611"/>
            <a:ext cx="950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zh-CN" altLang="en-US" sz="36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分布式版本控制系统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4899963" cy="1737331"/>
            <a:chOff x="409735" y="-44809"/>
            <a:chExt cx="4899963" cy="1737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9963" cy="1737331"/>
              <a:chOff x="409735" y="-44809"/>
              <a:chExt cx="4899963" cy="1737331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48533" y="167437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53694" y="495738"/>
              <a:ext cx="2915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</a:t>
              </a:r>
              <a:r>
                <a:rPr lang="en-US" altLang="zh-CN" sz="4000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5122" name="Picture 2" descr="http://s3.51cto.com/wyfs02/M01/74/4A/wKioL1YYooWw4lxSAADhaps5s7s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9" y="2275481"/>
            <a:ext cx="6795826" cy="36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22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3426" y="2525778"/>
            <a:ext cx="5412371" cy="82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如何创建自己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的仓库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3651" y="190613"/>
            <a:ext cx="4673727" cy="1814229"/>
            <a:chOff x="409735" y="-44809"/>
            <a:chExt cx="4673727" cy="1814229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673727" cy="1814229"/>
              <a:chOff x="409735" y="-44809"/>
              <a:chExt cx="4673727" cy="1814229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622297" y="244335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3249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4000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基础使用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37705" y="3783030"/>
            <a:ext cx="646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未跟踪文件：未跟踪文件的修改不会引起版      本的改变。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已跟踪文件：会记录已跟踪文件的修改状态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8504" y="2515541"/>
            <a:ext cx="4925216" cy="82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文件的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两种状态</a:t>
            </a:r>
            <a:r>
              <a:rPr lang="en-US" altLang="zh-CN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3442" y="2549746"/>
            <a:ext cx="6196483" cy="82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文件工作的三个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工作区域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37705" y="3506031"/>
            <a:ext cx="6460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工作目录：项目创建修改的目录。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暂存区域：存放下次要提交到本地仓库的文件。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本地仓库：保存各文件的版本。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03" y="972005"/>
            <a:ext cx="3784510" cy="1991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66" y="1165038"/>
            <a:ext cx="6617390" cy="43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6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  <p:bldP spid="13" grpId="1"/>
      <p:bldP spid="16" grpId="0"/>
      <p:bldP spid="16" grpId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22276" y="251039"/>
            <a:ext cx="4562383" cy="1663190"/>
            <a:chOff x="409735" y="-44809"/>
            <a:chExt cx="4562383" cy="166319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562383" cy="1663190"/>
              <a:chOff x="409735" y="-44809"/>
              <a:chExt cx="4562383" cy="1663190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510953" y="93296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27366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4000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的教程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23941" y="3152560"/>
            <a:ext cx="34579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廖雪峰</a:t>
            </a:r>
            <a:r>
              <a:rPr lang="en-US" altLang="zh-CN" sz="40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Git</a:t>
            </a:r>
            <a:r>
              <a:rPr lang="zh-CN" altLang="en-US" sz="40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教程</a:t>
            </a:r>
            <a:endParaRPr lang="en-US" altLang="zh-CN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42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406"/>
            <a:ext cx="12244251" cy="55915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6109" y="1833279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开源的代码世界</a:t>
            </a:r>
          </a:p>
        </p:txBody>
      </p:sp>
    </p:spTree>
    <p:extLst>
      <p:ext uri="{BB962C8B-B14F-4D97-AF65-F5344CB8AC3E}">
        <p14:creationId xmlns:p14="http://schemas.microsoft.com/office/powerpoint/2010/main" val="268032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ms.csdnimg.cn/article/201303/07/513845b040c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1" y="484291"/>
            <a:ext cx="4930230" cy="19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241CA8-05CF-414E-896A-118B670CE78C}"/>
              </a:ext>
            </a:extLst>
          </p:cNvPr>
          <p:cNvSpPr/>
          <p:nvPr/>
        </p:nvSpPr>
        <p:spPr>
          <a:xfrm>
            <a:off x="956764" y="2642724"/>
            <a:ext cx="10308999" cy="254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百度百科：</a:t>
            </a:r>
            <a:r>
              <a:rPr lang="en-US" altLang="zh-CN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gitHub</a:t>
            </a:r>
            <a:r>
              <a:rPr lang="zh-CN" altLang="en-US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是一个面向开源及私有软件项目的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托管平台</a:t>
            </a:r>
            <a:r>
              <a:rPr lang="zh-CN" altLang="en-US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，因为只支持</a:t>
            </a:r>
            <a:r>
              <a:rPr lang="en-US" altLang="zh-CN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 </a:t>
            </a:r>
            <a:r>
              <a:rPr lang="zh-CN" altLang="en-US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作为唯一的版本库格式进行托管，故名</a:t>
            </a:r>
            <a:r>
              <a:rPr lang="en-US" altLang="zh-CN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gitHub</a:t>
            </a:r>
            <a:r>
              <a:rPr lang="zh-CN" altLang="en-US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，它还是一个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开源</a:t>
            </a:r>
            <a:r>
              <a:rPr lang="zh-CN" altLang="en-US" sz="280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协作社区。</a:t>
            </a:r>
            <a:endParaRPr lang="zh-CN" altLang="en-US" sz="2800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8F8A26-4A84-4CFA-86DE-462B0060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48" y="1743075"/>
            <a:ext cx="3381375" cy="3371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5F3785-8D1F-4D2C-99BA-EA56423A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10421">
            <a:off x="4616388" y="946087"/>
            <a:ext cx="3022893" cy="2692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CE3651-B880-4C40-8097-B9D1FD8D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4892">
            <a:off x="8509229" y="1665304"/>
            <a:ext cx="2892502" cy="2892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B0D66-4B32-40A7-8A3F-27D3B79A1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73" y="4250268"/>
            <a:ext cx="2333902" cy="19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4174" y="2874401"/>
            <a:ext cx="813235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记录下次两日结</a:t>
            </a:r>
            <a:endParaRPr lang="en-US" altLang="zh-CN" sz="440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管理并推送到远程仓库</a:t>
            </a:r>
            <a:endParaRPr lang="en-US" altLang="zh-CN" sz="440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5EF567-0475-4847-8E12-91FFEF69D2BA}"/>
              </a:ext>
            </a:extLst>
          </p:cNvPr>
          <p:cNvGrpSpPr/>
          <p:nvPr/>
        </p:nvGrpSpPr>
        <p:grpSpPr>
          <a:xfrm>
            <a:off x="591457" y="401960"/>
            <a:ext cx="4562383" cy="1663190"/>
            <a:chOff x="409735" y="-44809"/>
            <a:chExt cx="4562383" cy="166319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8B7976-6143-4B1B-871A-D07B072277E2}"/>
                </a:ext>
              </a:extLst>
            </p:cNvPr>
            <p:cNvGrpSpPr/>
            <p:nvPr/>
          </p:nvGrpSpPr>
          <p:grpSpPr>
            <a:xfrm>
              <a:off x="409735" y="-44809"/>
              <a:ext cx="4562383" cy="1663190"/>
              <a:chOff x="409735" y="-44809"/>
              <a:chExt cx="4562383" cy="1663190"/>
            </a:xfrm>
          </p:grpSpPr>
          <p:sp>
            <p:nvSpPr>
              <p:cNvPr id="7" name="流程图: 手动操作 3">
                <a:extLst>
                  <a:ext uri="{FF2B5EF4-FFF2-40B4-BE49-F238E27FC236}">
                    <a16:creationId xmlns:a16="http://schemas.microsoft.com/office/drawing/2014/main" id="{4C81E2BE-3CE0-49BB-A4D7-935D0999B33B}"/>
                  </a:ext>
                </a:extLst>
              </p:cNvPr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流程图: 手动操作 3">
                <a:extLst>
                  <a:ext uri="{FF2B5EF4-FFF2-40B4-BE49-F238E27FC236}">
                    <a16:creationId xmlns:a16="http://schemas.microsoft.com/office/drawing/2014/main" id="{D37723E3-512F-42EF-B9E3-4CD7C396BFCD}"/>
                  </a:ext>
                </a:extLst>
              </p:cNvPr>
              <p:cNvSpPr/>
              <p:nvPr/>
            </p:nvSpPr>
            <p:spPr>
              <a:xfrm>
                <a:off x="510953" y="93296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F0AA329-44B4-4031-82BC-38FDAE0E125F}"/>
                </a:ext>
              </a:extLst>
            </p:cNvPr>
            <p:cNvSpPr txBox="1"/>
            <p:nvPr/>
          </p:nvSpPr>
          <p:spPr>
            <a:xfrm>
              <a:off x="1958880" y="487500"/>
              <a:ext cx="1362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作业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126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1748" y="1271481"/>
            <a:ext cx="1622449" cy="162244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</a:rPr>
              <a:t>A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0548" y="1989111"/>
            <a:ext cx="904819" cy="90481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71718" y="1711319"/>
            <a:ext cx="1182611" cy="1182611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K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4441" y="1502974"/>
            <a:ext cx="1390956" cy="1390956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H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0558" y="2146398"/>
            <a:ext cx="747532" cy="74753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0680" y="2343168"/>
            <a:ext cx="550762" cy="55076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7756" y="3216639"/>
            <a:ext cx="7776488" cy="2369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589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333" y="1836293"/>
            <a:ext cx="101062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Markdown?</a:t>
            </a:r>
            <a:endParaRPr lang="zh-CN" altLang="en-US" sz="138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https://ss0.bdstatic.com/94oJfD_bAAcT8t7mm9GUKT-xh_/timg?image&amp;quality=100&amp;size=b4000_4000&amp;sec=1490767132&amp;di=cfd61c9080ac9d0c868aaef9a8fae7e9&amp;src=http://imgsrc.baidu.com/forum/w=580/sign=81fba0f94ded2e73fce98624b700a16d/50081b510fb30f24f526a37ecf95d143ac4b039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74" y="3011086"/>
            <a:ext cx="5178357" cy="39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971" y="2240270"/>
            <a:ext cx="9504059" cy="248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百度百科：</a:t>
            </a:r>
            <a:r>
              <a:rPr lang="en-US" altLang="zh-CN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是一种可以使用普通文本编辑器编写的</a:t>
            </a:r>
            <a:r>
              <a:rPr lang="zh-CN" altLang="en-US" sz="3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标记语言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，通过简单的标记语法，它可以使</a:t>
            </a:r>
            <a:r>
              <a:rPr lang="zh-CN" altLang="en-US" sz="3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普通文本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内容具有</a:t>
            </a:r>
            <a:r>
              <a:rPr lang="zh-CN" altLang="en-US" sz="3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一定的格式</a:t>
            </a:r>
            <a:r>
              <a:rPr lang="zh-CN" altLang="en-US" sz="36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4849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Markdown?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744B5A1-BD5D-40D0-8912-3C0D5C413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65" y="160328"/>
            <a:ext cx="82296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8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9564" y="306087"/>
            <a:ext cx="4320932" cy="1447837"/>
            <a:chOff x="669564" y="306087"/>
            <a:chExt cx="4320932" cy="1447837"/>
          </a:xfrm>
        </p:grpSpPr>
        <p:sp>
          <p:nvSpPr>
            <p:cNvPr id="3" name="文本框 2"/>
            <p:cNvSpPr txBox="1"/>
            <p:nvPr/>
          </p:nvSpPr>
          <p:spPr>
            <a:xfrm>
              <a:off x="669564" y="736975"/>
              <a:ext cx="2288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</a:t>
              </a:r>
              <a:endParaRPr lang="zh-CN" altLang="en-US" sz="32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27541" y="773734"/>
              <a:ext cx="1256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Why?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42800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4289663" y="307374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35733" y="1824869"/>
            <a:ext cx="9504059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专注你的文字内容而不是排版样式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5631" y="2587717"/>
            <a:ext cx="9504059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纯文本内容，兼容所有的文本编辑器</a:t>
            </a:r>
            <a:r>
              <a:rPr lang="en-US" altLang="zh-CN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不限制编译器，用记事本就可以编辑</a:t>
            </a:r>
            <a:r>
              <a:rPr lang="en-US" altLang="zh-CN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轻松的导出 </a:t>
            </a:r>
            <a:r>
              <a:rPr lang="en-US" altLang="zh-CN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PDF </a:t>
            </a: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和本身的 </a:t>
            </a:r>
            <a:r>
              <a:rPr lang="en-US" altLang="zh-CN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.md </a:t>
            </a: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</a:t>
            </a:r>
            <a:endParaRPr lang="en-US" altLang="zh-CN" sz="240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应用广泛</a:t>
            </a:r>
            <a:endParaRPr lang="en-US" altLang="zh-CN" sz="24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4" y="4529611"/>
            <a:ext cx="3143689" cy="9526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4" y="5005927"/>
            <a:ext cx="2915057" cy="10955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944" y="3977081"/>
            <a:ext cx="3673633" cy="1783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08" y="1295137"/>
            <a:ext cx="6804752" cy="3744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413" y="4470356"/>
            <a:ext cx="3254970" cy="2023776"/>
          </a:xfrm>
          <a:prstGeom prst="rect">
            <a:avLst/>
          </a:prstGeom>
        </p:spPr>
      </p:pic>
      <p:pic>
        <p:nvPicPr>
          <p:cNvPr id="1026" name="Picture 2" descr="http://b.hiphotos.baidu.com/baike/c0%3Dbaike80%2C5%2C5%2C80%2C26/sign=31edd7959f3df8dcb23087c3ac7819ee/8b13632762d0f703d0ad4cbe08fa513d2697c5b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56" y="3651280"/>
            <a:ext cx="2012693" cy="20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9489" y="4322129"/>
            <a:ext cx="370574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23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说了这么多你其实就是想装逼表情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png;base64,iVBORw0KGgoAAAANSUhEUgAAArwAAAIgCAYAAABnHrp7AAAgAElEQVR4Xuy9B5hlRbUFvE64sbunJ+cEMzIgQ1BUQKKBpyKKiP6kJz6QIEpQVATDwx8FSfoMGAAVDL9geiIiBkAUEzyCkqPkScxMT8fbN5zwf2vX2bfPXHqmZ6ZzTx283r4nVu2qM7Vq19prO3Ecx7CbtYC1gLWAtYC1gLWAtYC1gLXANljAcRxnGy4b0UscC3hH1N72YdYC1gLWAtYC1gLWAtYCE8oCFvBOqOa0lbEWsBawFrAWsBawFrAWsBZotIAFvLZPWAtYC1gLWAtYC1gLWAtYC0xoC1jAO6Gb11bOWsBawFrAWsBawFrAWsBawAJe2wesBawFrAWsBawFrAWsBawFJrQFLOCd0M1rK2ctYC1gLWAtYC1gLWAtYC1gAa/tA9YC1gIjb4GVq4CcD7guELuAkwHgAJUKEIdAJQAWzxn5ctknWgtYC1gLWAtMSAtYwDshm9VWylpgBC2wfp0Bq7ks4LhANTS/fd8UgtKH/AQugBjgFz9yODKAl/s9DwhqQE8PMH36CFbAPspawFrAWsBaYKJbwALeid7Ctn7WAsNhgdXrDMD1AGQ8wHUQ+RnEcBHHDjzHhRMB5SBA4MSIoghOrQYncuBkcvAzPnyf+WQiuHAQhFV42Rzcjg5gfQew46LhKLW9p7WAtYC1gLXAdmoBC3i304a31bYW2CoLPP4CMLUVyHlAHAH5nIDcuFoTAAufyBeIohiRQ6aCA/p5CXRd10Wl0otqrQzX8ZHPtSCXMcwF2ee6cDwC5RDZtk5g5oytKpo92VrAWsBawFrAWmAgC1jAO5CF7HFrge3BAqvXAi5BawRsaAcyPpArALEDFJqAfF5oCHEcIM5nUKpWkMnkBKyGlSoyni/gNkIMP5ORc6M4gkuKQxzBcWJUwyp6eysIyhE8L4NiIYd8Potybw98XudlgFIFmDxpe7C4raO1gLWAtYC1wAhawALeETS2fZS1wJiwwLq1BtASjNIzS1ArpFoPqFaBoGqO+xkDeiPi4NCcaxy5soVOhNhxEMcxmKI8rNUEAPueL+7bWq2GbNZHpVpB1vfJ6kVvqYTurl4hMuSLBQG9TrUCv1YFwhiYPnNMmMgWwlrAWsBawFpgYlnAAt6J1Z62NtYCL7fA6nYgS4AbJ8oI5N1SIYGhYoZz6xD8RgYDy+YAnV29WL9+PTo72wW8IowQksLgOOIMjlwHQVSDn82b3+TpRryjI+dnfB+TJjVjzpw58DwPGdeDz0A2enLhInSIowOQ+YvOTqCjC1i82LagtYC1gLWAtYC1wJBbwALeITepvaG1wBiwQFsbQFyZzRLdkl9Q59lK6RgvRuqBIzhWhBLiGFix4gWsWrEC++69Dy7478/iwUcexuNP/VucvN2dnWgq5BEEgXhr6dn1sx6q5Ro8enCpxCCeYnOsmC9g8uTJ2H3PPTB9+nQ0T2pBd3c3St09mDptBnZ7zWux2ytfidYs0NRdBubNHQOGs0WwFrAWsBawFpiIFrCAdyK2qq3T9msBqicUMkDRAzIuAnjyH+PMCEfFk1uLEvDroBaG8HxPAszuue9u/Pn2P+Hmm27EU088ie72DvT2lhHQmolyGP/0GJAWxeIwFmcwb0zWQ/LbdQ2fV3Y7DrI5cnXziBwXpVK3cH6bW1owc8FCzJw5A1Oasrj5pt9uv21ma24tYC1gLWAtMOwWsIB32E1sH2AtMMwWWNcN5BI+Ljm2RKKJ1m0kNAVDIahWq8j6GTiuiw1tbeJxJdVgxYoVWLBgAY5873vw8MMP4/FHHxNvLQPR+F0LA1FkUICbwFuhQpAH4TgpYm9DVUlwEOhLMEzUzY/g4FjoFHLAiXDgq/bAO3bYGR//2fXDbCx7e2sBawFrAWuB7dECFvBuj61u6zy+LcCgMy8HVF0glwfyTPIQoRqFCOMIvushQ21c8bi6iMJY4tJE/stxhFZAju2UKVPQ29uLiy++GD/5yU/Q1dWFlStXIpvNIgxDtLS0oKenx/B3eSdmRUttpC1owNqmDCqglkFsRN5RKADb93mfCLVaKEoOxMMFz8W00MGy4iS8Y9lynHXPHeO7jWzprQXGggVeXA3Mnw2sWg94EZBJaEf8ByH2IEs7TPjCV7LGLIcxUC4Di+aNhdLbMlgLDKkFLOAdUnPam1kLDKMF1j0LFKl5WzSDlZM3UWYcrJwQlaCKWhDAzWSRpXeWxNzIQYRQACzBZmdnJzKZDCZNmoS2tjace+65uOOOO/D4449j5syZEqRGYEtKAmkIBMQEtY1bf/s2VXOhUvA/NxbaQ/1uUm4PeddHWK1K8Bp90bMKGez3ip3wvfsfGkZjjtFbr1lrJjGlklHNmNSSFDRM1DToITcTBhN1GAKuD4Q1IBA5DaOsQXc8VS+6OxF29aCtbR3Wrl2PV77z0E1W/Nlb/4S5c2cjO3kq4DkA9ZWzzH4XGL7K1Mlj1Gi2WP1agIGgWabtJrANTZvKokyS1VCoTcyOSPDLviPC2EBnCZg72xrVWmDCWcAC3gnXpLZCE9YCHS8CrUUABQSgzBfhIeAJ5YBQx3h5yaF14MGJXME9taAKz3MEyBL0btiwQby7hx9+OG688UbZL3Jivo8yvTvi9PHEG0zgy/2isZt81L48zs9A4Jcau9w0wzAxOnnBEvoWktHgoDlfRLlWRRBVQQZGrgrsns/j/Qe8CR/8w00TtknxyBPCtRYgMqnVfMTj5qJaiySJh7GvAbh0spNCQkqIAl96zHkK7dvdXcIjjzyGO+/8O/7972fQ29uD5557AevWvYQ1a9aK4gad7YVCDk1NLeJtpzbylCmtWLRoB8yfPxf5fBFdXR3o7OxGrVrGlJYicuUaWnsjNAUxnDBAGFURejHCagm53gqmwsVZd985cdtpPNWM3txCFij4CHK5pOSx/IsR8t8CSfnNyZJZsQlqVFohz5+ZEAOgpwa02snNeGpyW9Yts4AFvFtmJ3uWtcDoW2B9G9DkAX4eoZ9DVTyiDnx6b9xYUvjWogBu6MAl4HUzApBcB0JNIHClN/fqq6/GTTfdJN5b9eaSxkD1BYKr1tZWVCoVoTJwH49xP73EBL1bC3iF9tCn9GucTFxBTYLdCoVJ8pwatXiZj9h3kPddeKUaWgEsyTr4fw48EKff8qfRb4OhKMGLq4B8VtoM2RxqPSVkpk4zHlnqHTsuQheS3INaxeRSN260qbBEogAdHV247757cMstt9WBLj261SqnFSbJR0BtZfYKmfiQm22u534TZMhzSXkhTaWPm016TBAGyEvoYwiWhGsG3Pj/PNPsA6gHkidu97Joap0ErykncnXLX7Ezls2aiw//8AdDYT17j81ZYF276VvZDOJsBiQjZbmqovMjkdSOJfBUDprlF0kYE7gRsi47RRXoCYFWmwDGdraJZQELeCdWe9raTHQLVCsiJxY6rvhNOV555OE5QNWpoRzU4IcOspm8gJtKEKOnox1hWMN9992Hj370o3jssceQy+Ww55574u6775a/CW7p1SXQJcBlgJvxym7sxU17c40M2eY3YieWQ4LgoghxEJs8FgxX4/5MHoEAMwe5fAGu56C31I3mlibJvtbb2YlcBEwBcOCM2fjBS6sGeuTYPP7ws8CUFkNJcQKgpQmx66ASRci4WdTKZeS9HKKwhhdXrkB3qYRXLt8Vb33H29Cca5Jl6LTtOfHQCQgnM6SivPjii2jvaJf6Nzc1y/mlUsl46pNgQTUOM+CpB5/hg0I5SdpavfZ8hjnmSepn+R3HyHKJPA6F/ulQscNzEHPSReUOFaYjaJfEfZHg+iYyIlgu+fjgOsW8XBF7L9sZp99/19hss/FUqlUvsdGN1CA1tj0XVWpiM9g0kJ+oBTEywuE17IX6xtcvBwSy4BIix7ezTGpDAMy0oHc8dQNb1s1bwAJe20OsBca6BV5ca9Lt0oXGgUsSP2RN0gbyN0U3DAjdWAAvt3wui1JvWRQYdl66BJ/4xCdw5ZVXCkgiCCKHl15V/RDMkNvL39z4t3pzdZ8CYDWXArDNAV+TxI0cwggeUw0TEvmOgPVAOKcETT4cPyPAiKDJDavwCejzngDv1mwTwt5uSfK2S6GIo16zD86447ax3mqmfPTKZwpApWIAiUNqSA0VRKhUA2zoaMedd94pMnBPP/UMnn76aaxYtRKlcq+A3q6Ojj69t6TGnJhoAKHx9Bq6Cfex3bhPJyxKVUkHF7IPaNul92s7Nt7bTE8AJ+sjrAXihGcDKpNYOdlcVeAqgselcznBgOhqpRctmSxQq8l+ZSET9NIjzN/s2gvnTMarlyzFl/9y99hv2xVrgCb6tiOg1AvMXTh6Ze7sMollyLnmkk6dJG94LnwHBeZyP0W3xYFPTm/GrCrwfaTDNzLAOK5V4JNWw2M1UhwCYIZyyUevmvbJ1gKDtYAFvIO1oL3eWmC4LbChExGXhwlmuPToUPvAlQHJkxRnSQFcoLtSQVAh2SHE888+h3vvvVeALr26DFgjWFIVBoIiAhT+JmCid1eBEPcT+DBwjeoN27qJSgNJu7EDN+GiRlw2NQvo8s1ner6hVDAbWzYkhq+iIiiLK/8ZAcCeH0sK4lkERwBu6yeYblvLOaTXrWkz1Iwi4VyMIAjhNzdhQ0cXVqx8AX++4w7cddddeP6556RNCHLLCYVEGCOss+chEo1kBh+aLHY6AWn0uqtHVtuOoJdee55PTnajmoaepzxtSSRCD3wmI+3ND6/nb+KnXCEvqh+GCuFIO0WBCYLk357rotRTFtoM+xSpFHxuLaiZ/CaejyCsihcZVOjIZRBVK/AIqCRFtYnPo9exGAIMl6JfUXdPy5nyzJg1B9954tFkIrFOALSguIDgmslVHGD+jCFtyk3erKvbaF2zwbp6gKkjnBL7hdVAISe2lJTfhZzI/FXDCDmiVuWbcILFfzXiWCaUJDshqhmeODm89MQndAdyxvMZw/snByJ2YzicQFcdoFIDpjSNjG3tU6wFhskCFvAOk2Htba0FhswC7d2ImpsQOvTKkDPpIoxC9HR1w3N8FIvNMqg5DEAqV9CUySEo9yLTVMCCWbOwdkO7gBZ69ghKuBHQisZuQmVQT6GWWdIHJzJmvG7bNxMcEwv9wWjuGhehGVRFMph8QklxnLimGEUuOr19zipSHeg55Ipsa7YgvNdpLS148/7748Lzz0frTjsDU0Zx+bWt2wAvgo+8rOWLuywiL7kph+/94PtoX9+Oa675Lsq9vVi1YiWq5UD41bSzeD4pxCD/mSBCA1TDZFpgqCFyrnCpTZBaNptBpUI6ysbHZK4g93YwY8YM+VBree7cuZg1axamTZuGQqEg95s9e7ZkxOOH/UJl6IrFIpqam1GJQ/H4ZWMfHgEvwbdMvEIjc9fRKZMscsI5aerp7cZb/uPtuPjSC0UZ4sGHH5cJy4vPPYsnnnhC1ET8jCeAN6DHkViVtIgaJ3Au8rUIRfioGgVnhOQhJ6vw/D1zyjQcfcxR+Pw3voHn7r0HixYsNN5z0nC4nM8JFtUGOBlkn+IzIheYPkT9o70baM5L6YRY1NM9skFe65hcpsmAfDYy+xzLQaUOgl2qrMShdEcaznM8mQDLhMO8aYir7HvkG2UQ8fz65BNwygxiIy3CQa1SRYbPYWBsrWT4vVNGaFKx7f/o2CutBfq1gAW8tmNYC4x1C2zoQdBSEEBLOFQulcQ7Ss8ZAUsQhegu9SBTyKMpX4QXhLjxF7/AV7/6VfzlH3+XDGdexq9zPlV1oRHIqudQzTGQ+sKWms2JjU5DTM+ujLlMQCGIVwCvqDfITwJjE0DTtxkgT+9UVOOw7KB58iT0VmoS5LZw4SKc85GP4OhDD8U0etkEV1eAtnXAkmVbWsRtO2/VWnJHTAXyOZR6SihOnSxcyKeffgZ3/PF2/OUvf8bKtavw5FNPobdUwksr1xiQ6zgSHNjT3SteUa2z6BS7RiHDiWMBl9IO9NQlgFhAi+TsYH+IMGf2XMxfMBfLdtoFOy5ZjNmz5mLa9CmYMnkampoLwudubimipbkVhWIOGT8HP+PCE8BEFQ5G8oeI6SHlZCR2RUJO0JJDb7vxEGYYSZc0mCqC0MPblM8hJqc48RQTzPLqcoVe316sa+/AhvXtqHQwc18vnnnuOfFwP/Dgv0Qa7/kVK5PJEJOn+PADVzjBCZwUBb4orsH1M7IaUe42k7bmYhNe+cqdsc8+++Dth70N+x9wAIrFvHiWfT8j3xkmWqFXs6dsXMkEwpVuYMMGYPmu29bulO2aVDQc+jIpDd3A1CEC05sr0UtrDKDN5IGWhGJAB3dvAD9PekVgACk7R8YXJRdOpPj2sb16KkaBpTVXNO9bEApYDuGiXKuIB5+UolpPLzKeg3yxmPC8TXCj44bI0Ku+th1YvGjbbGevshYYRQtYwDuKxrePthbYIgus3QBMnyLgg7JTBA1NhSKKxYLoa1ajqkh6OVkChQj/+tvduOziS/Cb226Fn8tKdrW0Z1c5uQRXBL3K3ewvIG1LZMc2VwdN+iaBapIFjpLBSXATQWyShI338OIk/t91BKTXt5CgzIUbxeLZzubyAozp2WRyjCVLl+Lwt70dJx17DOYtXYJowzq4k1uM9ij5jVyOXbR4i0y92ZPa1pgl5NhFZdVaPP/SOnT0ltAybRqu+9nP8dtb/oAXV60Wygm3rrZ2Abn0vnKjrSkFRg41QShBrihTCF9S9NmMfei+pYCD5BXJYd6CHbDDkh2xyy67YtGiBViwYBEWL16IuXPno7m5KKoK2awvFARuqt5A+TKTK8R411WVIWQikpiUBENZSMuccb/xHsdyXMtubly/lfwU56kohDjwPLMUHtd52S5CqoaEVSmb0FfCCN0d3Sj1VoQPvKGtA/9+5mkJpiTl5v5HHsDTT/0bQbWMWm8FBeozc4LHB1Gpgt9RhKZCE+h9pqe8XC6JxB6BLj3YDzzwAHbZZRd85r8/jebmZuy8887i3ZZFhGoNYU+3UDGQLwBdZaBaJmkVYDKXPfYauI9Q8mvSZGZKMdx5ej7Js549beBrB3PG2jVAsYietnbc+8TTuOeBB/GH392CB/71T5QrPahUe+A4kVA/qkGASrWKmXMXYOedluHNB78JBxx4MOYtWohaFGJaczOmTm6VyXMvQbDvIetTicVMrkgrYlBihYGUhQKq7CtOBlEthN/dIx5gzBnm+g7GVvZaa4FNWMACXts1rAXGugU6OxE2FQSIEKxIvInrIpfxUS51o61rA+bMm43Va9bg5t/8Bjf87Jf4y1/+gs7eqgxiTc1FlEt9CSTI7VTOJr2LfcvnfZ7VtLd3MJ5eA3hjAbZcVRb4xdV+4RMaRy+PcXMTwBsT7EqwjbnAiSNkfBcZ8g3DENl8Hq7vodTdm/BEXcyZOxcnvv+/cOpJH8CCxWT4huiolNBaKCB4aR38plagEgLtXcCOc17e4k8/b7x/kyeLVJgkW1i9CtWXXkL2zQfJ+WcdfxTa4gilcg1r1q3H+tXrsHr1S8LDZRAgQeKG9g0CIAgUsqSe1IJE/s1HU1OTeOLzuaIEpRn1rwhuIS+gbPHC+Vi8cBGW7rgYX7jg83jgvrsxZ848tEyZCj+bEd6sABRSPqjw0FtGZ3cXCrm8ePBzmaxQV/LZnKSPJkDUzHsms3Mk1xF8qsIHv6sMqEv2U43BS+wvPM6YCgymv0j6kKStBNMnkgykJRDwEo8G1RqcMBIOspsjvYBtzMQnNVGjEOAfmBwarsf2NPkQqC7x/Asv4O577sJDDz2Ef913L5594imsXL0ake9J35cHcCKQqIjw8fTgSp9gQF0YCmWD/bW9cwN22mln7LffvuIB3nmXnbDTsl0EENKrTBrGjMlTRT6NwZ5ebwmgA5QgttIDzO+nj7DwHd1Aobku54XeXqClMDz/gjy3Ej1PP46mN7wBF37kw3jomedx8+23o7OrAtfzxQve3NSEcrUX2bxObox9stm8TBaoitLbVUGtGgiVJJPNYsfFi7F48WLsuuuu+NKXL8GDDz2CV+y0RNqOfP0Zs6ZLbMDal16S/tM0uVm8/1mngEw1gs93o1wB5lI7xW7WAuPHAhbwjp+2siXdXi3Q047epiaRF8p5XKJl9s8A+YyP7lIXXN/Bs88+i9t+/wdce+21uO+BByWFaLEwSTiVYbWMbMYEhRHsqq4uuZppD65ydmlmDXRKR/Fvq/kJrwTcEa/Qg5mAXQLcJGzNACECMdmhQNd8uxlyEk2gFDcv4wp4ZJKxWoWqASZBBr29Z555Jj764TPQPKNVvK9NTUX4vIyROfTmSeWoNVoz3M7pFMuimkIHUCgirvTinw8+gL/e8Sfceevt4nnMT52KF9euxUtd7UIf4dK9z0x2lHvyPJF/KjblUeAyclCVpWNmvMs5kHLOmD4HTz39DApNTejq6YafN8FhBJlvectbsNuuy0Ui7tV7vFqAb45eZDDZWlUSRkxqbUa2YLLncXJAPix5qrQrPfs5PyMcaVIgKkENtXLFePwpZUbvK63suShkc8gWqKhLubqa8G7p8WttbpH7ps8XlYXQBMqJp1eel6Bd0XU14Nkg4Eg873VZsmRiI7xkOYUpDxJVhyAUG3LTvscVCG4itSZJwDx0dXTiiccex9777oNTPniyADG2xZNPPomerhLy+SwKuaJcI3rSQnugxzxAPp9DpVaRiWEum8Gc2bOxbNkyvPWQt+LNb34jlu64xAB4PwM/n0VvrQo3CFBkum4B1gHQXTIc2TTvt6sdYCIHr2Aqw/7DjHiTKLY2hNv9/wL22BPHHHQwHn/uWTy9ajVKUQ0BPbAOFxnyJhCQEzTajYlcyKtWhRXPTyWa4YqEj2KhACeIZHWhQpUO0WE2fPopzZMk+cQb3/wG/PyGX+K+/7sLcxfMx6w58xDIDMBI03HiI5rQNao3hIa7PMMmqBjClre3GmYLWMA7zAa2t7cWGLQF1r2EyvRpCHor4p3z/SzWrFkjAK+1tQUrV6/C5/77fPz5ltvw3AvPoxIF8At5BL1crjVPJ4hIe3bpDZMI+2S/AhAt62C8ui+vb5JpzaBZGbTFw5fErhl8FAvF0gA3A4pFiUIGdEeyo5LbGsYBAg62Sbpiev08uJg6eSrWtrdj3tx5OP3kk/HBD38IzTOmiDRbSz6PUk9FNEbzTXlk6GKm9i8llxwPax55FNnJkxEWmzF97kwcccxx+OOtv0NpXRuyGRelKFlOZ5CdAHciPjIfDT5ShQkPlF0zTkIJgg+pJteEjs4e7L/fQShVyjj4jQdhybKdcNg7DsXMGTMFRFbKvSjmm6StKtUk2UeuIBmDuRFMUtygb3oQC8hjxjx6lwmeCazJCc7ROy30TCM5p8GIbGejumC85HpME49oECOP0esvervZrHhE6eVNWBr1pmVfCqKa3KtYKIrOr0Bi0fwNZKLF+4QEsYRL9PgmYJbl1XLwvgRbDKBT93GtZmg2MuliYJ5v9KGpM0zvL5OnUD/6iSeeEv1hXY3gZEOzyOmEjbQX6f+Oi6ZCATstfQWOfNfhOOrYY7Bw6VLRFy6VqwJec74nQXkmiJKu7xDgsVIEzG8Far0IMpRdy4jn1EXV6NU2DwHgffRJrH3kYXzph9fip3+7HSu6ulCtUEfXN/xucndlbhFKWVnErOuhGobIFIuYv3CBeHXXvLgS7evXwWfQIwMMwwA+5QZrNWTkjXJQE9k43SKxzdTWyejs2CA232uvvfC6ffbGV674Oh7995NYtHC+BDNyokV75kkpKleTgL0SMM16egf9b7y9wYhYwALeETGzfYi1wCAswGXU1mbx6DDYiMBg1ZrVwmPMZHL48f93Pb5wwYV48fnnzXJ1hkkcMujt7kZW0tT6KFcZlGKi/9McXvXgNqo0KAAeLIdXAa4BsQm0TQBvglo1DUWfgRLAawLZDMCvhQa8kTZg+KUmGQK9Tn5kgt2qorhUw7y5c3DOOefg2P88BpMnTxWZrGolEC+s52ewZvUKPP7Iw3j03n+i3FPCN66+StgO6zd0oUKQKCmoEh5thh7lIkImzEjk3ujvYirWyDfpmH2KAHB5uVAUasPU6TOxcPEiLFm2M/bd+7WYOXkqli17BVa9tAZLlu4kbcHyMzmEABF6OFUJg+v7pLuGoWRbY4Q9Ab0A/yTLnerkavIJ1d7VNtQEEWy79IRGjytvm2VX3m8d/iTyZ3ptH7/bQKRkzmIy79VM8gsTx8ZJiWkHCX4j3cD14BGpq6REwoeg6gIBOznbhSLVeM0kgp5f8SRzpuCbwDfph6Le4YlnXfSic1lUalX8/ne34Gc/+5lI7xH4sl+XeshlNeoCsfK9XUe8o2GlCp9IMQowa+4cHPyGN+DAAw/E7sv3wLJddkZ+8mTUggoK1BMWukUgKiioJGAzH8mkLKoEQg2QVGWlMtC0DRq1azYA1ZL0s7v+/g/84oZf4Ve/+x1WtLeJugQl+YI4RCaTRxzQYrF4sL2sJ1x2rs5IAnHqZVObm8FkcSwrD37M7HiJHje93XFFVDGy3N9bE6++4/nyvsTMsCdJSFy4AbWyjSoGp3PzFy/Cq1/zKvzqZ7/AU089IasPbNlJLa3izQ8rJQmQRW8VmD3CsmyD+OfUXrr9WsAC3u237W3Nx4sFNvQALXkBupVaWTh7xaYm8f7ccMONuOLr38Y9/3c3yqWyDGyxE6FWq0jwUzZDDxG1Ns3ydH9arurNbUwgsan9W2s2+sKEAZogGP4WxQYCOfnuU20w4CehSCbn57JFGdA56FMPlp5eugtFGqtak2Aax3MQiMuVgU3AkqWL8b7//E9JuFEoNItcm8qw/e6W3+E7V16Fv91+OyrV0ATOUZmA6XOpLUv5t5h0D+Ol1TIVCbwDU47Yd+Dks8hkPey8cCkWzJ+PvV/zWrxqr9fiFa94BabPnIXCpFZkKAvFAnH5O6EACP6j5GeiBegAACAASURBVJug2MRrZ5BdoiVGskIo3lEB+SIHRhm5xLmcyLc1tldCszXUkcR2ZD+EgeHg1j2XykyQ1MSRAEUFuOTi1nXQlLogQNe44wXQJjeX9NUssomMMylq9bkJdWUjwQ0Bw9QLSLK6JfrCBMVkSPAZzACnwtIEXtw8+DKRoUoDn1ELQsMRZt0STvhvf/tbXHfdT3DP3XfhpTXrUOrpkoM1BqRlsogltTJ95HxQLEGQNQI8F1i2dBlO+dBpOOSd75C6LJ0/30wU2L8iJiEz9aP6BsuWEV4OGzE2lIbeAJiWUGP6ezlUzYNoWdz2FJqu4l/PPoVLvvpl3HTjb4SPTW+s2RL6CGXtRK2C+N+XSZ+YmTrclBJLJkkOJwf0hpObD3JtSWMgQDZlZI/VV82kgXYQcoLBG3OCJfKDLvyAfY3vlfn3wggDRpgxfQZesXRH/O3vd+K5Z5/CzGkzxfPvZHzEnEjTSPzYVMRb+0+jPX+ELWAB7wgb3D7OWmCrLdDehaCYl6VJjn7VhIu6atUaHH300Xj00cdlaVuWk8ULSFUD38hEUZRJB0QJQupLUduYwGCry7XNF9ATaOSv6pq89Xtx0NVwNoPM0l7mNMjTurQ0NYvHr1ozQTlEXUFQw157vRrvec978NrX7o3p06eLjW6++Wb87w2/xOOPPiZAgpSQ3nJVALUEaFGg36dX2UfExAn0ZFJVwnFE7YLf9KxTNeE1r3st9thjN7x+n/1Ew3balKkSNMZN1AscT+S9GExWjxLrz2ZpFbYEOPZlEyF2SRDqVtg7bSelsqgt+a2gVT38jeB5Kx61+VP7qVuaLtMfR7w+MdIAOUH6yWMSwE2QLrSJoIbJk6bIBI8SaM899wxuv/3P+M1vfo37//mABK9J+3GORLibeMmV3lFPopHxZRn/iCOPxBHveCfmz58v7w2Dt4gbhe8ueSYiCQrkVip1I09Qur4TfnOLmdAIyHQM1YF8X4JbZkCT/m7A5ZMPPIj/+cbX8dNf/Ur6LTfWRcuW9tBvSTu8bOLTYHOCV9P2pogiZ0dgmxhaJyxKJdJJjXY7Tmz4Ts2YMQ0fOv00nPrh0zF92nRZQWpuYsBebDjPlSowffqWFNmeYy0wKhawgHdUzG4fai2wFRbo6EbUUhSvTkdHh3B3KeB/4YUX4oYbbkB3d7cBZNm+wDQFv41L2vpUHSSHgrKwFTXZplPToChdXgVOBC+6TE9KAcEql7h5nMCF6ZXTYI92ol24rM7rNP2u3ke8yYl3Ve1Hiavly5fjjW98Iw4++GCRviJnltxTZhUjh5Ybr1PlC95v2IBkypJpANnf8zYXeNgfV7uPxpBwr1WaYZtab9MXDWYFge3GdtLAS7aPAaGluorD7bffLu/HX//6V6xatUreHW6qSqITPvYH9gVNp02lh3e84x049thjRcmAfYDvHJ/JvzV7Ha/RYEnNXsh3UTPd8TzxhDqOXPv444/jD3/4A2688UY8//zzWLly5UapoHVi0l+bDMb0je8P75We8KTvne4/+jfnCORdF5oSrvi0qTjz9DNwygkfkEk1lUdaJzUBzD63ah1d5oMprr3WWmDYLGAB77CZ1t7YWmCILLChC1GrAVSMVifQuvrqq3H22WfXB18dVNMeO/6dzpy1qYFtiEo5bLdp9EI2AgLxZkv2MaNAwcGZQIheM0nk4JvoL+OtNQBXNYi5XwFuGkwTqBDMEsjuv//+ePWrXy1gl7quCq4UZKtnToPBeH+WQwPCRPd1DG+bAsyDAaRDWd3+yiceyoSio+3K9tOU2ErV4Dcl+n7961/jlltuwdq1a2VCorrUBLLa7ny32OZz5szBCy+8IP3ioIMOwic/+Unh+tKzT5DLa3md8Ld938igtbdLe/Pd5Dk6EeKzOAnjBOzLX/4yfvCDH0jwnfZRBeDKq29czdgS8DvQOVs76Wq8n0icMfgwqsLhKlOlhlftvgdOPfkUnHLqaUKLiMMqOjva0Er9645OYNomZN2GsmPYe1kLbKUFLODdSoPZ060FRtwCXb0Ii9mEh2n4hEceeaR4rtJR6poSVgdTzaS2uQFvc96/Ea/nJh44UBkVdCgAUsBJ0EqwSYCiaXTpgVMPLI+pZ06ynYkElyeAZ++998YhhxyC173udZJ6lyCX4Jc2ZXl4nYJoevL44fV8jkiOJQDbcGdTSTRG2ahjBcRuixkavZL6mwCTba0SZRIQ2Nws7wsnPTzGdieIpWf+uOOOw//93/+Jh5XHFTyLkkSS0pnX8G8Ft0cccQROPfVUmfiw7bmf17Gt+c37KABm3bQsBMCPPvoorrnmGnz/+9/HunXrpDwsMwE0n8G+o+9qWhN7pFZfGmlC2jb1vkLOvRPBaypgyqRWxD0ldHR0Yv7chTj3vPPw3ve+F1NnTkNXqRO5LKk/DtBTBZo3w2velg5gr7EWGKQFLOAdpAHt5dYCw24BpkVtygsHlQP5z3/+c5xxxhkyoNMrxWVcDrw6eHPg1UAklm1Ty9zjBfxsiQdLvXv8VlktAhheqwCDtuByswSmJZqltCe9c7Qfg80OOOAAvPOd7xSvLgGuLpmrZ1gBiS6p8548j6CFm8hrJZxMfvPZI7012quRoqDl2VrP31DWY1Ne5YGeoeBUPfo6yWBd2Kai/uB5Yne+D2xbeljZvnwv2E6kNjz33HMyYfz73/+ORx55RJJRcL9SUlgOenGpTEA6BO/7qle9Csccc4xMNnlP7mN5mOlNJ0OUiuM1CrRJPfra176GH//4xwK6tRx8b7mxHprqWykWaQ5vmn89kG2G6vhGtIYYyGezIqkXM8IvjkT5hfXd0N6NWbNn45STTsXHP/ZRFCcVRYc6m3Xg9pSAtjKwYO5QFcvex1pg0BawgHfQJrQ3sBYYQgusWWtEXCmHxIh13wNyLqoJR5fglvxCLtPqEqsO+qp9qqVRTqIuuQ9hKUf0VurpSgP0tPdLQaiCWdF/TagLPI9eNu5TkKveWdqSgJY8Xwb/nXjiiZKggNco6GBFlZdJMKuAmvejvfmbgCct9cZr0jq3+ryRMtqmAC+fvzWTnK05d2vrtjWAV0FfGrgrfYTH2IZGos9wuZVjS9DLffytknwsJ++jNBNeT88vubXk+z788MMCcHlPpaTwm15/AlyC4n333RfnnnsuDj30UKk2aRIErewH7Bf8EBAyGcwXvvAF/OpXv5KVGN3SXHtOuHR1IC03p6saowF4023JQDZqE0u/ZwAe9bE9Qx2h3F8uW8CU1qk466yzcNTR78X8hfMQxAEKknYvMp5epkW3m7XAGLCABbxjoBFsEbZDC6xYBRSZtYlKBSZVrElDRh0rLolTc4mR3hSCdSX5AAfpq666Cueffz5Wr14tRlM+qgZXpWkMaW7jeLbwQJ5IpTTokrSCTf1Nm6T5vPybQGi33XYTbuZhhx2GHXbYAQsXLqzrFKftqbzQtPeYoIVgRHm8tDU/yhlWTjXLMhpe3qFo7+EEvFtTvv7KoX2bbaArGrR1mj9N0Kp8Wu0jytdm+ynlgX2BfYLeWHpxTzjhBPzjH//AM888I+BVOeKi/UyN34Tb+6c//Uk8yFTo4DfBK8/RVZfLL78c3/nOdwQkT5s2TSZBpELo6gsnUCyf9m/91j41kpSG9ARko8lIkiGPai9ezkdMOTcqmgQRsm4GoUjEZdEyaRKOP/54vPf/ORKvf91rJUFGT1cHmlqajVbxZAt6t6bP23OHxwIW8A6PXe1drQU2b4HOdqBYMDqY1MqkpFYmLxqY1VIk6WWJfSnGTzklBWznnXeeLJFy44DJAZSDrPJ30xxAnqOD9XhujkYOb3+eXu5TL56er6CIdSfopC1oR4IdcjHJ5aRsGT1zmlY5rc6Q9rLp5ILfek6jx5jHGss2nu0+1sqeXqnQCYbaW9s+7ZlXioACx7QHNd2e6XryfgS6DzzwAKjte9NNN8nkUicw7Dv80OvPlYPPfvaz0odIcSBQJQ3iqaeewje/+U1JikGqBAG1csT1uSynTlZ1gtZIPdF3ebjbYSBvu8noFiCby6FKXWPy0qMYmdgkA3HdDKpRhObmFnzw1FNxximnYMEOi9FTLaEp55vscGvbgHnzh7sq9v7WApu1gAW8toNYC4y0BTragOYCotCFK5qeJk1rxIQKDBCp0rHrymDiZRjUYgKqGN196aWX4vrrrxcvkSowpKPVG6syUl6ikTZhI7BMB64pONFMYrrEzf2LFy8WDia9UZQZS4PU/my3uXoNxC3WawfyUI+07cb78xq9kQMFBQ7UTkphSU92eE8CXXJ8CVz5TSkxbgS32qdmzZqFV77ylaCUGRU8CG5vvfVWSX1Mzy5BsPKJGydQyjEfqHyj3V6SWlpXoZIkJMwX4yX5Yihe52fyoinMoMBHHnkIcSVEgFASqGSzGZOiee16YOGC0a6Off52bAELeLfjxrdVHyUL9HYjyGXguSagid4TZlJiKtEoiJH1/CRrEjMrUQ6IPNKSBL5Q1uiee+6RgZW8RS6lbo6rOxEAr3pvaSv18qW9dQQODAZS4M/zJDUv0/02N9eD2Pbaay+cdNJJOPzww+tLzLy3ypYNBFA3BUwsoB2d92goKRfpVQRSEvibnlyuCFDHmaCWntzbbrtN3jmurvBDD2462Ez1etkXea16ntNBjybJiUlm0rh6MTqW3PxTmRnRbJp20OSaMGJ/nKObDIXMzcb6vmr5nnjf8cfh/SecIJQGydfGYMLesrnFDEtvGIvtvD2UyQLe7aGVbR3HjgXWrAcm5REXCoiZC5epUt1YAkNkAKnFCOIIlWoPCk05dPV0o6XYinvv/SfOOecc3HnnneJdIpAjUOPgq3zS9HIub5UeiMeOAba+JGlQ0Ahy+JtLywQXkjUr0WblPgIL2or8SQalkZtJ3i7twnOVb7uloKMR8Fqgu/VtORavYLtqcBgBm/LgVc2D7xlBMGkOjz32mEiM3XXXXfU+xL7GfsYgSN2U78uJmGr+NgZVDjTBGjO2IreKGDfJ4ig/yMRKcLAE9zFAjQFungMncvDq17wG37r6Suy+++5wa0CtWhV1B0lvWOkBWiePmerZgmw/FrCAd/tpa1vTsWCB9nbqWHENsJ4utSZqPzGyHA1ioHNDG/26mDx9Mtq7OtDaPAUXXXQxLrroIgF2mhaVgyz/1gG7EfCK84WDUZJOdSxUf1vKoEvOWh9+pz29epx1ZXS8Kihw6fkNb3iDZMzac889sXTpUgEpXGrmNfTQEcyMtIrCttjAXjN8FlA+rfKCdaLI3wwqY3/ShBJcVeGkk9KAVHX497//Lbxdcnp5vgZKKl1Bvby6ksA+2pjoZOxPnAyy7StnJPG1MgFUqkMQS9xtPpczgZyui7M+9nGccsopWDxrvqmz66Hc04HJbgiHyWBapw1fo9o7Wwv0YwELeG23sBYYKQuQuyu55wviyUWGye2Nt6RSCZHLGE9Kx9q18LIZNE+ZhDiO8Myzz+O0004T6SR6jDSKWyPI0xzExqpMBErDQM2jigqaSIIgg1Jjb3/720WvmFJjnBxoRDxBi4JcDsScNNhtfFlgoECrralNmlubVtdQ8Mp78V3ju6cKCwS45PV+61vfAtUa+Jv9Sj271MzmvTQxheo5815pCbvxMBlt5MtLnEFsErAIEPYIfoFCSxN6u3qQ8Yw83LwF8+X9+9CHPoSmQhGVaoRatQw3LKNYKZsJ/yyr07s1fdWeOzgLWMA7OPvZq60FttwCvZ0Ishn4UV4inevUOJcey+RnLUJXdwdc36MQEIrMUe8AixYtksxQKp5PT5EGrSng649jOhEAb3+UhjSHNy3rxP0MnDn99NMlgQSDirjUrOCDxwleCEj4N73AjRzexgbdFFd0KDmkW96J7Jm0wFADXl0l0b6gqgoEpJqxj89lIBs9ulxJIHCl1u5XvvIV4dcz6YQmHuHkSgEyv9P3U5Cr7+1Yb1E6ccXmpCPIlnh84yj56SBChEw+i1qZMm4ZebeqlQp23mUXfPSjH8Ver30tFs5biGlTp8JBAKfUY65tbh3r1bflm0AWsIB3AjWmrcoYt0BvD1DIAYEPeEDoMMwj2aIYXmyyhFWDGmphgErZBF1ddOHncdlll4jXRD28KozPAVaF68d47be5eGnQnpZu0r8JIOil5e9dd91VAtOOOuoo4e7yGDmU6sXVgCFNPEDQwuXqzW0W2G5z042LC9MBZCywpo9mf+L7qGmGeZ7yxNX7y3Mef/xxAbzXXXedUBz4zvI8vpd8P1WvWY0x3jy8boJ4ozriTci7TEjBSpGO5Rvus8uEFGEkK1OuYyblM2ZNx3/8x3/gxP96P3ZbvhzNhSKcWginVoUTxMAMm4J4XLwoE6CQFvBOgEa0VRgHFli1FpjSTJIbELkIuSToxaCPxIWLIAiR981SYBhHKEtmsEgGy7NOPwPX/fhH9ZS4yuHl0r16jxo9XmmQ1p/ndxxYrF5E1lFT9/JvbulUvgQl3JgamJ7dk08+WQAuPW7U2OWmYEXl3FTZgjZUr9ymbKKTEvV01c+re7xk1DeScoahsvFWv8EAuzdxXv833fIWrE+q+iubGCc50G/ht+A5/Txgs89seE6/1R6w0FtQrm08Rbm8abmzRtoDJ06q4kBAzFTF//u//4trr71Wgts0GQaBsQbBpSddLNq48fAm0/I46dlO7BoOb2JfrkU5BLiJF7jG38wQGYT1rIUtrUXstvyVOO+Tn8Rhb3snquWqSDEW3axINNrNWmAkLGAB70hY2T7DWmBdG9DSYjKnyYBvvLsKeJlJzXc9VHrLyBXyJpuRA0l7+oETThS+IDfuV+9Smhc4ng2cDjoT6BhF9QAZBRoEpcpZ5jnq7ebSMc/faaed8OEPfxjvfve7xT4EI5rqVb2/6XunvcOb03FlG4WIZKj3YkYXJpbmDidZ0pVdIspUb08BvXouv7n8KxnzTHK9KDZLxPz2Te6Rvm2j+5r70GPGQCDdJIFGzsja9W3JUrPuSIAllaAUYyaU8eSMpPwshGT6c40cHp+TZI5zWNikdok/rw7o5Z78P6rncSMFXRIGMuSyb/MkdUrKHnooAU1qxXrZxF5pe2wKqY9Mr2e/U8639k3ts3qMfejJJ5+USdd+++0n7yuBsKZA1oQVXG3gtSY1b3XcgN7NWVqC/FLtJWC43qdd6aflcg+aWnI44vB34tQTT8V++x2Atu5uTMvmgabiyDSkfcp2bwELeLf7LmANMCIWaGsHmpsRZ30zOKRATRi5cNwYbsy0pVReyEsqYQ6if7j19zjxvz5Q5+/qcmg60cKIlH8YH0JQq2oS6Qj5NCglb5KgYf369fLNdK78m9ctWLBAosEZHMPzmCKWAUQMXNN0s41ZttKSbQMB3lrCWvQViJl13Je5cs0ExgDEjcBbYruYKI7aqwmo5GoucebLzlUXcSMIjhzxiinPVLBmouFsHrFpwNt3NCl2Qx+UywnouaWfn/wtdWP0PbNsucaTXQlC5JhuVxG1yZtSn8hx/cKR9YvUM9P9KH3vZH+/577MZT6MnbGfWxO0KgWGfZUBauTw8m/yw9kfVeKOMoEPPvigBGvdf//9stLAY6qoovQG9fyOfYWGwduaiSuYQCdGgEIui4NefwAu/dKXsWz57sC6dfAjF5hpaQ2Dt7S9w0AWsIB3IAvZ49YCQ2GBzQDeKHYlho1AOIq4IJhBGJtMal+74qs464yPSAnSy6PpVLhDUbzRvIdKNqW5japEIUAt0UZVzxjBLoPO6OE+4IADJEqewUNz5swRJQYCEHqEeQ8CjDTfsj/pqc2Bjj4v/KaAYgISE3BKz5bxbkbwxd8rMFcCEAPmnYpCZF3fZNHzs4jo+XUSUJjcI0gAHr/Up8vzBDyqHFTiCVcgtlH7pYGyHmj0GivATS1NC25NPM5JFYzHlsvV9PrSE0wN45Bl91GfCMi9GoByY4dKg1YF2w1cBoObE29wqu6jjHfrNVHgu27dOkxl8JXjCPhln+NqgnLJ2cduv/12XHDBBfjHP/5Rz7ZG0KvphHWlRvvjaL5/g332wJQpF+w+jhtJ1rVyqYazPvIRfOy8T2L+1KlARxcwzUqUDbYd7PUDW8AC3oFtZM+wFhi8BTYDeGUpnKBCsE+MOPJQC80y6oVf/AI+86nPCoDjwKqyRwoOWbCJ4CVqVJNID6IE/hpIxIAgenHpWdtjjz1w1llnCY2B3l7ahwFoPM7rNf0reb/qxR1sAJrBaOlF+EY6gq7wB/CTdXkDe43knExc9A/RMXWSs9zE89/HEDA0igSF8lylRqinWWShzD3EK9voGU5TKgh4X4Yc0x7d5B68xqPsFOWm+igUwn32TG4tAd+uAfaVqIacm5FbE7bXqQsNYDaRmJbrTTESGwrgNwZRSoj5ZSYBfecP/hUczB1UxYHvH7247Gfss0ItyWal7+kqBYEv++ktt9yCiy++GH/84x/l/SWFQftfmhoxMGAcTMlH/1pyfpmQIow45QOyfhaTp07BWR87G+eceTq8MADWtQMLF45+YW0JJrQFLOCd0M1rKzdmLDAA4BUOrwQ9hUDs1wHvFy+5CJ8+7zMygDLbk6YqVcAry8uJHuaYqetWFkQ9uCrWn04EIEAojmVpmMCVvEh62F7zmtfgi1/8Ig488MD6krFKj/F6lSIjtUG94dsMdlPgTf/ciHeq3s2NQF4fvzcN5MjyFWerXBOK/9eRlFUm616fTzc5h6gyqlC81SBMkoBDCjfXTPISAkflAfTh0wQcJ8BSy6eAl9+ClVMXsAwJJQFZB/DN71jy/zEsqc/DG8WBeOwYXEnkq9Wup5oVXoOpT3/O5o27h+FHv3xL86P77ryVXWvITk8HshHkpikO7JvqsVW9Xn6z39188834xje+IRra3DSYjf1SM7NNhAnr5gytqwNcIODG1QH++0XJsiu+9mW86eD9gXIANE8asvayN7IW6M8CFvDafmEtMBIWGIDSQL4jg3vI4SWlgVxNDqSfu+B8fOGCC8VrScDLLa07q4BwJKownM/Q4DStT1p+TGCg69aDgGbOnIlPfOITOPPMM6VImjyCQISeYIIJ3o9eN/7daKM0wEg/d9P1M+CLwLXff0TNwf43BqZFRqKJUesCXMU9GhrxZYlIS6K/6vyFJNydSJAooVoGZkwfTvNvfO+16yCg11MoSim9iK65JLMWGyTJNkDAnc2kGA16TR8Q3gjEJ08ywZp9G5VcN97Sv5MJwchZoN8nqZdXPbv8rfxc6jmzv3FL9z+ee+uttwq94V//+pecr6oivJ4TOP09ytUbtsdTUzysBfDdnFA/1ratFe4MbXPcccfg8184H4tnzQHW9wLzRrCfD1uN7Y3HqgUs4B2rLWPLNbEsMEDQmnDciG2qvXCdbB3wnv3xj+LrX72iviSa9uw2ArnxajAd+AlYlaebVqDQwB8CA3q6P/3pT4uYvdIc6Pnl+dzoQUsHu3Ffms6w9d40Ai8DvkJZZk+oB9yxEYWgAaAl3s169HpPDxBlDeCtVYE4BGaPw0CdVWuAjG/C8L0swOyAeT+RmugLWNtYDYLgt4+bq/ODjTy7de942jNuerR4l8fIplQEBansW+yfBLuq16vpv9XbS2oN5couvfRSPPPMM/Ius7+m9X7HSPWGvBhGujeGn80hrsRChyk2F9HT3Q3fdUQr+4pvfh3vectbge4KMGfGkJfB3tBaQC1gAa/tC9YCI2GBATy8gnYDSlsxIjyLWmA8vB86/TRcfeV3pIQcbDVLk1IZtsxDORIV3PZnEIQyCIhUBXrACAgYDKR8ZdaZoJZA4vjjj8f5558vmefS4L8/jm5/eqpayq2z28ac3bozciPElgBjpSUQwIUuUCPALZvvaZO33Uhj+cr1nQb4Ci3CrdMhDLHXsHvrgDftCW8MZKuPSuaPRhrwaJqgcQVCgDi508mm4FWpDlyNodeXtAX2UwZZXnbZZfjud78r+7S/8nydrI1m/Ybr2TH/XSM93HPhVA173c1QqsyHE0qUrnB5Lzj7Y/CYo3iqzbw2XG1h7yvv7FiJgd1kczjxeCcp2p5mLTAAh5dcTsqSBUEFnpuT/PQcRM/66Jn45hXfEvDH1yCtXjCRjEqZJ3rJVPYqndFKX/+jjz4ap556qmjuctmYwJiTgv7A6zbzdfsxqooKmFlHrJFkCRUhCUGjrnIUJOv0MZxqDSg7QKkMzN7OItDXdAOZGGjJIybNGJ5IsQnIS7jDcViF42dfFkgXhqQJJGFtqXi88dDXdTKqHHINVNMkJ4888oiA3uuvv74+meN7zYkcvcNcneDfKqWnXHa9b30+MPbH7HpzCeClg57607EPN3YRuhGKxbzMjahL/K7D340vfPI8LFu+M1BsGg9Nbcs4Ti1gAe84bThb7HFmgQEAr3iMElky18nIIEFP0OlnfhjXfu/7ExrwNsqScfDXpWMFvnvvvTf+53/+B/vss49EyRM80YOmCQBUV3c4egWDyD3iWgrneg5qYQU+UxmrG5J8XFIVBNAFQFClfAEwdTsDuo3Gb283vF92ZhpQguViQ4lwXdPGrglISwNdsj14Gi+RycYY98lo9j7WQ6kK/FbAy3pqiuE77rhDKDn33nuvqDuw35LywL95Hq9TgKuT3Eazjif/jwDeZMu6OcRBiAABik0FAfgdHV14xZKlOOess3DSfx1PcWdg+jik+gzHPzz2nkNuAQt4h9yk9obWAv1YYAsBbxwHcBgZ7wIrVqzAqaedgptv+u2EBrwc2AkaCHTp4aL3lh5fUhzoHaMiw9/+9jdJFUyQS7oDz0lzJ4cT8OraumRGSy21h3ENOSoVMNMYPbq1ClCuAXNm21eg0QJr1gP09hZzQn+oCmndZIpTcQjOG2R3AoyZ2U3eB4fBcuPDpOzHSlFgf2a/pBeT4E7TEXP/vHnzJJmMSugR5HKFmqvjRAAAIABJREFUQ/nsmqFt/KuwGEoDXxOmTo8leUoV2XwWbsZHT09JZjUnn/QBXPjZz2BG61RgklVrGB+9ffyV0gLe8ddmtsTj0QJbQmmIuGJOwJsBk7MyqvvEk07Ag/c/NGEAb6P6gnpo1dtFUKBpV3nszW9+s2jtHnLIIVizZo14whjokpYuSweqadcYSkpDrRIgkzOquppKwotCw0GsVIGeMjBrO/fmbuk72bYeyGeATAbwcsbTm1AX6NUVyq9shiJi0imPDZWGzVVRk1Kw3zFYTVcoyD1XGhJXbBh02dbWhs997nO47rrr5G9O7tjvCZbTmRTVc6z7xgH9sF8T+R6pWhGyng/fy6JS7ZV2d/IealUGcDrYd799cflFF+H1uywHegAssO/Tlr5S9rwtt4AFvFtuK3umtcC2W2ALAK9IP1GkNfYROxFuu+02HP9f78NLq9eOe8CrPNtNAV4N9qFHiwCW3q7ddtsNn/3sZ3HEEUeYdLZxXOc3EjzQ26vAtxEMDCXglUaXIDTNGhEZHdz1PcA8u/y6TS/F2nYglwXyWQlyo7QwdRz4n0nbzABOfrg/oUVs04OG/yLtl1xx4Ka0BJXLY9/kRE0TT7AvP/nkk5KU4ic/+Ylcw2N6nnp3uX9zIHfI+/gwmcp3PUQhJy+erMpwFYct62Yzsp8v18IddsSZH/wgPnb8B0yw5+wJGuA5TDa2t90yC1jAu2V2smdZCwzOAluQWpj8NmZai0JXcs//8pe/xPtPOB7dnT0TAvDqAK5eXf5Op0jmAE5gwEFxyZIlorP7rne9C0wlzGVhAlyCAQ6Y3FSOjOcPJ6XBJDiLjDiWJICoAT01YLodlAf3UgBo64TgWXp9SV0QsGuyvsWeD6bm8FNZ6gb9vGG+AUEuwavy0LWPcxLHSRr7tyaPYdrhc845B3/961+F46uZATVjG6/RQNXGYo8nb6/LoMU4lIksgS5TU7ONHQbiBgGcpJ7HHXU0vnXJJWiZNBloscFrw9xVt8vbW8C7XTa7rfSIW2ALAK9k0XIiBDXIEvpPf/pTfODkE9HTVRrXgLcR4IrDNMkOx2P8m5xcgloO9hSnP+2003DeeefVAQJBhIJeBQL07mpgz3ABXoJdxqpxqd0jWbdcBtZ3A/MsT3dI36GVK4HmZkliIRnkPGYbBBjT1peUeUifOOQ342RMAa9m+FNpPO3vnJyRi85v0hu++tWvyiqGKjmQn65UBpUhTEvuNXp19f0Z8soM2Q25MuMIN5ufIOIyieSthiOkeHp4gWKhiP33PxA/uvYaTJ/SDKxvB+bPH7JS2BtZCyQOlzEfDWBlyWxfHf8WYNBOSzOQJ28xlaQgJofRSDZxgJPl0WoNuUJe6qxBWuNZlkzr1ujR1d/KcWxtbRUwQCWGn/3sZwJ8eYw2aATI/K337Q/sbnK5V9Psbq5HpbRiNVDNo/pCpQz0VIBpll84bC/k+jYgQ5oD35NE2SHrSp6LLR6ptqSNX5bZTWvUX5KL9PuaTjhi0ifTa6lkDLMIEIg3UzZJpBfXqTc6SSMwZh+lV/eiiy7CFVdcIRM68nn5zY3v/IwZM9DR0SHnKgDWfyeGrQ2G+Mb00TsOrRAa7z1NLCmzTTI/gv1ytYJ9X78/fvTD72PHHRYAa9YBs+cMcUns7bZ3C1gP7/beA2z9R84C9Aw254FsjDBmKmETpa5yTdzneh7Kvb2yXH/zTb/BUUcdJYMiXYw66CUzVVnGHw8SRVpGggAu6fK3pmFNC/ATKCxfvhwPPPCALAunI9sHw9HtS2BAfrTae2NgI6Ak8USRRi14yIsQOwEi1OBVQmBdyXp2R+pteWGF4ffmMsL1DXN5xFEIz/Uk85qASs9HFMZwfBMUlaGwa7JR3UFcigI6DRwVxQfdxwZOVhlU98z0k/4C5BhISs3AJH1e/TEG8CY+S2FmJBi3/lobhQ9znr4HGpymv59//nlceOGFuOGGG0SBRLWoNRBOtabT2Qd5bFMKDo08+ZFqss09x2Rc23hTxTInY6gOS3ZagmuuvgoHvG5fYO0GAAVgVstYKL4twwSxgAW8E6QhbTXGiQWYPrPgIvYcxAGX+hIvFqkMUSyBHZVyD4r5Am74+S9x7DH/iVpUEw9X2rOjQFGjwcdy7QlyVVyf5daIdHqzFMRzH5eBGb1OVQaCAl6nA/tgKAt1h5846qIkOYRrQG0yEKsnV1LiCmlXgXENCHuArhIwde5YNvPELduGNuaMNrwSQU5JVjfV9GUj0lWYAF5G/pMSRBENAzcdE/wl7Wr4KVEUGMDYj6dXZAET5GqAWgRHALL2CwNgtY+YRXlDRU4uk+965unYqfN6NcBNqQ+c2PJz//3344ILLhDQK09MtHv53ujqjr7rSpPQBt/cxFeDRUe3c5iGiFOCypKALWkfJ+MhjEJMnj0dF3/h8zj1mOMlcBcdvcAsK1E2um03sZ5uAe/Eak9bm7FugbZuoMlHwAh1EwYlHEUG59TCABkvgyioIOP5+NY3vo2PfOQjMsYrMGxUOxgPgJdlppdKubfq4aK8GAN5FAwT6J5++umiUapSTEPD0U2WpBn9bTLdGqySDLgCjJJ9FNUlcCHvMHI8eNUA6GgHZkwf6z1r+yvf6rUJ0M2bdMZ5FyGDwpL3ivGFyiwgbchzXNGDlfcp0VQOEMP4jA2o7eMLs0P0eXDTxtW5kKf9J0G2+lu8uakLjKxwLKCbEzjdNKsaVzMYmPnPf/4Tl1xyCX7/+98L4OVxvjeq7tAIbNP/FozllR56x2WukABeBbte0k4Rd1CpAyE+cvZZ+PJFl8ApV4HIA3prwAwLere/l3t4amwB7/DY1d7VWqB/C6xqA6a0oJo3Q2uECBlQ4zURYYqE8SaD76fO+wwu+9Ll4uHhQKmDpS55KggeLxHb9GRp+mBVXCBfkYP64YcfjssvvxyzZ8/Gs88+i6VLlwpAYFY1goHBUBrElZuktBVPU+LcVXCjEIQZ1DIeh2HDyUTkG85uS0I9sX16bFugowPIeoBHxQe2Lr2+DDWk+olX54zq8no6iYiZeCae3ASIcRbUp728cdXFz5x4fNmfuKWSihlHdMKMQRjKO0yvrq7McELHfez/BLRMQMH346677pKMgr/73e+E3qDvvk5sNQub8tfTAW2NjTNWqA1CBxGHeB+vgbZTwEug62WyqMUhjn3fsbj621cim/EQ9ZThk0YyydIaxvaLN35KZwHv+GkrW9KJYoHOKtDM9MHk8gbiySC1gQ6QarmCLKPUowinfPBkfPfaa+FnzNK+At5GKa+xDng1wIweXqUqcHDXFMEHHXQQPvWpT+GNb3yjBOhw/4IFC2TAJ0AmCB404JUBl34841dPgx0BvuKBo2RSVbihoolcdYCOLmCO1dodV6/eqnVAJgaKfMfo+W1GQGIDg6TouA2Z0pje3sj0q75sF6aaiQtXwS53CdVFY9fqXIXEKsrpbQh2bAS86UQSmi1QeeoEvpQm4+fOO+/E5z//eTANsSqXqAc3HYyp4HdT7/9YBrycHCjgJSDmpLdUq+Do447G1d/7LvysZyYClKrr6AamzxhXXdAWdmxawALesdkutlQT2QLkpmV9QFgNHD19BGEE33MRVgJ4GR/lnm6ceOoHcN31PxVNTw6WacBrMFpcXyody+ZSSgPLz0GaVAZu69evx8EHHyxg94ADDhBvlg7irHNXV5fQIDRF6zYD+wTAKNdyY7wSwWUAkMPla8/kQCUc7ukFyiEww2rtjuW+NWDZNqwH/LwBvsIDpmuW3vvQZHqTwLVURJX+maIl1D23m1J/aATA4u7tozVIKg3qOCdKLMphZ38mwNV+zaxr5K2zzxPsfu1rX8Mf//hHmfTpu6Hnpvm8aoNtfj8GNOLgTmj08IrihnB4DfmEq1vFfBGlcjeOfM97cc0Pv49sPofeqIpmZjSkOkqTVUYZXCvYq+W1HKsvSap5rCyZ7asTywLC46XsGAddH/A90aekQLsOrj29JXzs3LNx1beuRDabQxQYD+/YCELZuubgYE3ATuBKXiLlxzhgsz7nnnuufJS+QCkypWpw8OdgP5SAV8QXUl5eLmOL0C4VL6iapIvYlIaaYsHu1rX0GD+bUldFZnfLmdTGpCxQ+rqRcNtfNZj5LVFk0MMapFY/XbkN6esTMKyKC6pOwj6t3Fz9m6seL730koBe0niuvPJKkSyjigP3ESin5Qk1qLM/Hn/aIzz6Y3yfTsrGag3GNU77M7CQVK5jjz0aF19+GabOnC6ydFFYQjauAJ1lYKqVKRvjb9iYL54FvGO+iWwBJ6QF6EHkoOv5COIAnu/LP/xhEJFxCC/j4JLLL8anmXzBZyBbvFHAy3iyCQdcDuoc7KnEwEA1bh//+Mdx6aWXorOzU5Y0eSy96RJwfyB/kzq7mzFMGteY08jZZF7XEHGlCqfQBMn60dMNTJsynkxsy7o1FmAQIrV+yfUltzeRDevjLaicmd6Uyh4mzXEiH2scxRv5ho2c2UZO4AYgval+zPeD7wa9vdwoQ0hwS17v2Wefja9//evC7+V+9fTy3eBxAmnlxacpDI1KDltjnqE/tw/w8t4CeuXTJxuX8zMIKhW849DD8I1vfB1zFy0Eg9niqAovqgBdFWCKpTUMfdtsX3e0gHf7am9b27FigQ2dAAe4XEYkeTiQyWjK1VZ6khzgW9++AmedcYbsL+T7Uo/Ss0PvkAa0bMqDsy2gcFvMk44Ql3okS7j8TnukNBUwB2kGqX3xi1+UQZ58XeUlp58/VOWn99wnsKkmrl1BKoaQKTzO2DNeXvKpu7uB7hKw2GZ52pa+MG6ueWElUMybSSfBb8YVBBvS05+wvE3wIl9J46YVb3BCSyAVKZ1sQo4nHHHCu1QXS8Ddpi2Tntjxb07+yGPnBPC+++6TTGy33nprPSWxrvToBJEUCIJeXTXR9y5NoxjNdomdOKEwJHZUdbm6TnIMz88ClSoOe9vbceU3v4VZC+chjiM4TENcrgGTbKrh0WzDifJsC3gnSkvaeowvC6xYA0ybijifSYbTCIhcUDy0xhEz4/B/KDbnEFTJfUXdw6tAlxVO69OOljRROpOaSielJZM0u5RGqnOAvvnmmyVIjZnVSGNoBO1pb9Vgl2TrXjeSeIlzGRMYB+JpolQVAheo1YCODcDsmeOrH9nSDo0F6PVlRBs/vpfkkjbgN4pjeAyeYvephnAJkpMMa9znJuv0SnlQ2oyqOCSoeZPlTAefkfLDiSGD2rgR1F577bWSmOLpp5+WTGx838hv53mc+FLxhMFtCoT13wV97/T+Q2Oorb+LAl4vxWfghD4m4FVJNy+DuFLD29/yVlFpmLVgnuE6VGvGuzvDKjVsveXtFY0WsIDX9glrgdGyQHcPqs1NyAqPlATSjElFSk9SBrj91j/gxBNPxPMvroTre/VMTY2cvTTQbfSKbk6UfiirnV6u5d8Et6o7So8Vy8yBmSoM73//+4WbOGvWrJdlimvUGR4KznJAod2YXl6CFhrXBMqEjmeSBZR6ge4egLxBu1kLrCbXNy8qD5HnwHV8w+9OEltUayEyGY9MGFFBU/UGUnhV4m4jTd9Ez3dzhiVw1ZUbAlfl7JIK9OKLL+InP/mJvDOcIFK1hO+RBrNxlYR/a4puzcCmHt7RmghrfTVIzUiRmY12EtCb0Bs80raqNbztLW/Fd666CnPmzTPppCsEvL3AjFbbL60FBm0BC3gHbUJ7A2uBbbRATyeCpqLI8zjkMUie0tikTc1l8OTjj+H444/HXffcjVw+LwFfBJGNHpvRliXqD2Sn9UZpHXp1OSDvs88++OEPf4i5c+cKnYEDPQFxo4RSGqgPlYe31tuNTD4vS6X03LkEwEzb3N4FzLb8wG3sxRP3MtKOSHVwcwbVZjzEPqXtXIRRjAwztgX1BG91fWfDTNX81HyrXxbe9jKbaVAbv+m9ZdAatxUrVmDmzJlCcXjf+94nSSm4KRdeU3Xz3wydHKZpRIN9dwbbuOkgNZ+ycKkb1kEv30ZOims1vP3Qt+Pb3/425s+fb9KvM/FLdxmYZpNPDLYt7PVWpcH2AWuB0bNAdxvQXERg9MnghIbrFgRVkeUplco45ZRTcP31P5YBjgMhBzCCyXQSCq3AQFze4axofwA17YkmqGUgThqssw7cx2NpDm+jR2ooBm0DKDRTAC3hGK1dDqZT7GA6nH1jW+7NfqKc1PS37mcfIcjjJJCTJm4K+NiXCPrYr/ihl5Qf7tOVh60q06p2o+nb5ArgDYS960OW6COmLU7mqpT0rSegiBBS2UH4vNQf2PSmYJflZ13Uw8tJIt95pTHwDrvtthueeuopCWCj2gmpDLqiolrd+i6NhcC1NOB1E8CrssUaAEgr+dkMgmoNhx12GL75zW9i/oIFqEUhssxMVyoDrfYd3ao+a0/u1wLWw2s7hrXAaFlg/VqgOYdKJo/YzSLDAYE4LKiY3ER+Dv/935+T/PJNTSZojYOaLlkq8E3zeHXg1yoNBSVgIPMoCNd0wOrN5bMJ1FlmApNjjjkGF198sXh3eQ3VGhhprnJL6axRQwFytdzkP5v4mAjVSi+yDFKqBUBPCZhq9T0Hat/ROM4+QfDHfsN+r8CW+1THlmCPWs5c5ldwx77HD/mtpNAQFFL3efr06bKioMB3m+rUvt5wGCRfsSPvpygNkLKQ0BnSCSpCl4orpIxTdGvzgFf7viaa4Nncx3rwvdJ6f+9738Nll12GVatWYcaMGUJt4LuidAjaSaZzDoG48zLK0DbVe5AXKejVlMIKeM0baWgNmoDj0EMPFTm2efPnI4gjZJgfmhKBk61qyiCbwV5udXhtH7AWGGULdLUDzS0oOx6yokcJ1MrdknXIz7XiB9//IU7/0KmSapgDIAd7HdDSwFcGjyiqD/zpWg0leNyUtVRrVwdp9boRbKxZswaLFy/G1VdfjT333FNACD1v6qXWwX1LA9XSHj8F+HyufhonAAJ0q5R+y5olVXJ2e0vADAt2h7v3KxDVb7Yd+aYEsZzwEODxtwI69qN0ggYCOJ7Hc9j30/2f+6lby4QNuql3l8C2ublZQC85r/wQ9E6dOrWexpcgcZu3dVydobSZB2RyibJDEoNFFJfwUzWz3+YAr9qGZVfJPgJA2koBPIPYWCcCfNKCWGc9n98q+0f7KNAdifd+S+y3sfauucJoH/fptrlMwBPHeMtb3oJrrrkG02cYipFLAM/3dZrl12+Jre05m7eA9fDaHmItMJoW2NAmy3Xd8NAUO3CiENVaCYETI1eYhL/feTdOO/kkPPrIQ/UlWwV0/FYPUHoJWAfQkRrw+DwCWJVX4hIsAQr305tLL9TJJ58sn6VLl9Z5iRzMeYwAOA12G73SKgtlRkoKKtTQS63SatUkqYhjZJPlawUInuuZgBiZCQSIYgeVMEKRnF1KkE21S6Qj0e3T/VI9lZwA8cNgrBdeeAGrV68WLy2X7wnc2KeVfsBrFBRrv6anlmCW9+Z11HHWyU667/MeBLXkwDJAcocddsCSJUswb9482Ud1kEFtbev7kli4SRpj9rmNZWcHfEQ6uEyVFQz5hrJoBgjy/dAkLCeccAJ++9vfYu3atVJvbrQbJxFKbxhtZYZ0pfsDvOZ4YijGkTpANuPjTW96E370ox/JRIUScC6DSWuR1cUesBfZE7bEAhbwbomV7DnWAsNlgfWdQHMecS4LJ8l9G0UVVOMa3FwRDz30CP7fz34Gt/z+D+IFI6DTZUsOCtzU86WUgjTQHYllTQ2k04xR/D1nzhwBNQQd1NzlIH3IIYfIAE2vHAEIN3qqGKCzSVpGzCywhs8ZxaFoFnf39KC9vQM93d1Sd9pFr/c9Lml7YicGwrieh5zry8pz5MeY5Hrwm1rrnjOelw6aG65mnkj3lUlGFNXpBux3/M1v/RCcqSeXQEw9uPyml3LdunUy8SHoZT8haKUXk2CWH7aLyu/pfdT7ywkSwSrbTakO2v7aH/R5LCv7F8/nKgMBL3Wf2f80xTWv5XF6gAm206B5iyaN6zsRFwuIRc6M+NSB5ye5hdNRbbJ+k9pengnFwECRPOvDzXEY1EkRtAFttvvuu9e1d1XhIc3h1Tqk03WPVh9Mc4oZiIbIAHipaxxLW7Mt2c4M0r3qqqtkosJjLr27lQCYZlUaRqv9JtJzLeCdSK1p6zL+LLC2XUTVa66LDJdHZQ00QjWoIvZ8rF2/Djff+Gt85lOfFqCgnhwFsvSmarBLGvCmlROGW5ZIPbwEGxo9zqVjgiACmV//+tfYb7/9xJNLjxzPI7jgQE0wpBHp/TUewW6tWkMtqKFSZYBSBWvXrceqlSsFNNH7R6DE+2jaVg6gHDDzCXgq8jufR3NzES3FJrRMmSrlpO34obdQE2aMvw40siVmWyuwoodR20Dbkm3BDyc1BLKc0FBhgO3E/qmBiuwDPI8efi7jK2hWD6/2b/UKa0IGTbvL/sN2U2CsAI/34n3T/UKD1ujV5USM1xLgcsKonmECyL322kt4sUoN0mNbYuFoQzeiQkaSxjieb2QEyxX42UThQfCdycTG7WUUhxT4Tacw5nkCk2NzAgE+bcB03OTyEsA/++yzAhhpU6UJKdAdiQnvQPZJr9ik/11SwKtl5THNvshyC5DnSR3dwIypAz3GHrcWGNACFvAOaCJ7grXAMFpAElBMFg9v3fPBES8OESCWzxOPPCoDwZ///Od6wBoHcQUKBIwcHPjRASXNndwiL9UgqqjeNQ62miKYgxjB7bvf/W7h7hJgsLz80INHoEkwzGs2tbTMYwQ6BLLK4ySw5RL4c889J98ETPxwOZwfXR5mOdRbqN/K6eS3fgjM+eFG+yko47PV80Svn96Df/OzNWBoEKYdM5fSNgomCWDZtvTQ8qNJDxT0ahuxfXgu25n7FEiybQjaVGVBJbVY2TSHN90WaT6rtiP7ENuC74L2QQJC9S6zvPyt7cgJF9uaQJcTHvXm8rk77bQTdt111428vtrWOjliH+C+/ri/MhGgYkLGlZWF0M0YsGYS+m3E6dVGTft7BQA3cH/rmrWiMGJ+sW6sE21DxQb2w5UrV0qZ1Mue9p4qz380O1IjyE3/e6RgmPtYVoL4M888U/qLtBuBPmUDZ1q+/Wi24UR5tgW8E6UlbT3GrwX4D3oxC/gZlOkVouhRIZ8kSAA2tLXhu9/9ruhTPvPMMzIQcNCnJ4vAjAO+Rq7L2JpEaKtBhtvDy+fwGQQgBD9cLibQ4aB8xx13SJCNLnUrWOQ1PJcgSTm8jcCcAzvrxXvxo0CGAzy9Wvwm8OIxBb4KnpS/SSDAD0FWGrgSvBDIsKwMaOJzeA/1FrNc6gGm14/n8UMvIZfC9Z7DPZkYK52adiaA5XL6E088gSeffBLPP/+8fNhOyrnV5Wuezw+Bi3pvtW8ScFKdg7bTY8r15W+l6KjHspFioF7dtORYY3so+OM33w8e5zvD5/K3UF5ctz5RVFCrx3g+J2KcTJKHTt4v+wn7Avtrf5u8ZwxCJT3JZza2TJ8vNxXE1t+1AmcTcEzRB8nWlqY8UKI7Ab6c2LEeTETx6U9/ui5VmL5vf7KFo9WXNvWOpIEw24Lv1RVXXIF3vetddblCn0G6PRVgutEltpu1wGAsYAHvYKxnr7UWGCoLMJVoIYfAcRGUA+SLOfRUqgZIODGefPwJfOlLX8IvfvGLuieTwEFTjCqgbAz4GqriDXQfpTXwPA7GLM+RRx4pmpoEmgQvGkGfjrTX7FAKmNLP0eh9AicujauHWD28lGZSMKyAl+BrU0vS+gylPCiooddPl9jVK8jfCpC4DE7eJz8UxOdv1pHHeQ8FYBMF/NJ+aSkw2oJ0GrX7o48+Cn4IfvlRLWWhkSQeUFVgSINdbX/1lqv3sTGwLe3x5TlpMKsKDqpVy3dAPbYErQpu2SYKsHXSo99sJ+X6KvWBEx2+Sxp4qX2DoJeAV3m/pEMQBGtfUgqGllGe+8IqYHILQPk7rtw08BeIY9Xxq/3d45464DW+X83gJoGagdGr5qaedJadVAz2faWaCO81CWTTwLXR7pdKq9B/m9ITcJ2cs6zLly+Xfy9If2IdpC0qVaC3agHvQP8A2+NbZAELeLfITPYka4FhtsDql2SQDLJZVHqraCoWUAtCUSDIZX3xht533324/PLLcffddwsA5CDL/QQQuvyvYI+lbVxKHK4apAc0AkEC1WXLluHaa6/FHnvsIeXgYJ3mGitAYJl4Po8TLOi9+E3QRGDCuhL0sq78kDtK7y55omnvri6dK/hXrqnquepvHXg5qKqqgwIGBV8sFwEUPwS4CxcuFNCj3/T00dubBr7q3RwuO4/UfTWwjCCXYIp21YkFQS+9u0x+oDxd2ls96pwE0DOuKw5qc5ZdQaJ6bLU+adtrvyVwVq8rPappvq6CVR5Xz6sCX6WqqNKDTkaUEsBnEcwT3LJu6okmRebpp5+uJ3fRVRS2r+r4ajmUSsFn8Bg/BME8l2Wqb+09QC4D5H2Ejms8tvw0eHtFu1cBrxzbGPBGUSiBbMp1ZfmVVnHaaafhO9/5Tp1iQ3unaQLsz6MNeBv/LdIgV6UxqKf/9a9/vdCfdt55ZwG70l+6egBmW5tpObwj9f5P5OdYwDuRW9fWbXxZoKsDMZd6a1y/pBo7XUExkHEkYIvepJNOOknoDfRKEvyldTfTUkRpWsNIUBrUE6eD13HHHYevfOUr4vHjpgO06vNqxiuWjXVQYKKDI++nEfgEJgRc6uElACboJSBTwKvfynHUa/lNO/FajdxP6//210F0IFYKBAGNSluppitBMD88Ri8gwY4mNlDbKx91LACOzb0ICkDZDrQXwSCBLT+0NT+0IYEWwS8965xwKJdX+6DytxX08b5KLVCb67OUk6sTHbWV/iaApV35URvrObwX25LtQ48rjxOE8rnqPWZ/S2dAa3q9AAAgAElEQVRWU8+wqkuoZ1frR3k0gl72NZ006mRIqS18nvKP1VvM91DLR9DLciv3V2y+thOYkkPoZ+ApV4H7qeaQeH6NJi21udTvS8DLE1KtJglpAnlPuLE/8zm/+c1vcMQRR2wEctOgd6B/AEdqRUifo5NaBeLaLizne9/7XlnFok35HvNYSxglgNdyeAdqS3t8YAtYwDuwjewZ1gIjYwFJQtEMBJ4RppRxMBbgWwuNx4ODwKJFi2QpOR2gJadGkXh6RwLgpg2iWZJULH/HHXeUjGqkNCiYTS+1pj3P/XmhdXDUiH4CMPXeciBU75wCLlUC4G8uTSvXV4GuBrQpJ3hzgFfBLu2sAVEKpOg9pJdPeZ0EvMrrpcdXo//T4E2B18h0oG17Cu3BvkPb0ZYqGcaANP7mxEJBLc9VT7t+85j2RdY3ncY3rcqgkxClNtCu6iFXb7pyq3WSwYmG8qbTwVjanxoBswYT6rK+XqMrB/qesLwEzUqFUU+vcri1rFrv/rz3vCfBMOugWd1U3ox9oT7RKXUDxRwQeSYrm278mUpFvDHgTVAxDHdX+6WWm32Mdb///vvx/7N3HnCSVXX2PxU7T2QGELMiICbEgAHFrCgorgldEyyyrgFZ/2Yxu6w5r7piWNOa0DUtKkYEFOOKiIkgSBomd678/3x/r07PnaJnpnumh2mG9/gU1VP16oV777v33HPP7/yOPfbYYNuZkLhsLQvZUdDajQF4XfZci9OI+xm0dIHrPf300/WSl7wkSofPmVjdmkyI9Ya0ItfwRsFcdqXUV85SXTNTwqN41X479+DfDH+VA96bYaXnt7xIS2AjqYaHpfLAlqQJ3bAX2zMBCJ75zGfqi1/8YizzAubY7NrA3wwwDIj8ZiHYxRRozFZyDJqAXQYxBqpXvOIVYZtkLa9ByLZ+u72gFu7BzC4gxC87NwCEDWgBK3Zz4N3L8bbPYj8DGoO83smB2VkPzmb5ZqzOuo4NAFwHs8H6An7R9/K35RoGb70634Wok51twWZdff9mYAF2lKU9cgEbqQuGyxaQaPDnCZZlINyXAagZUMsVOD51AigzeGPiYIaWv3l5cuGJBQASxm9bgWI7Ww4Gvm4vqWew0xm73ZmV7gXPBt1mkrl3ADDtgNfMKsvYmArVsoQGN1IRM6GVmu22SuVilnWs0FanK+ItdP16OypmLoVMZrsBawao9t4F6L7hDW8I71o7i9iekDrwisr2yunGbI88E+7L3G9xjUzi3/Oe90TAGhv3Qptbiq1bZFrbxSQhu9JQFtNvGSMqfVIFz+fuKgD+7e1kRQCuJPiSloTvMdnqSKXOksL+qxfT3dzo15ID3hu9yPMT5iWwnRIYJcp7WM2+slqdlkqFkjCer5TKAewAkRdccEEs/8FKMajxuYGFBy8GYQeKLQTj68Hbg3+qEzSLxGcM+F/5ylf0yEc+Mq6Lf5uxmS/gjS67m+CArGqO3veSM4Oig6tSCQMDKIMl4I0Xy9W88IUF/AKEnQyhV0/qa/T99r6bQbNm1FIH9L0w2wzclkKY+WNiktqZ7UnPXzOulndYxmBdq1lzl51BHwAYRwbKjnv3PTHRStlUTxBcBm4bnrhwHoNtJgwOArQDghliSwes5QUo7Y4tBf5+huwU4QmSnx9Pgqg/f5ZaoMF4sw/tgJcnevFMTkyq0FeUKmWpVcSsN8jedlsqBembAd7AKXyBqqnr2xsODt1sa+nkwuXxgx/8QI9+9KPjWaPds1k6YPCbHWLrTBfpM707ytbHpBxmA+Nco+3qjj/+eL31rW+NbHhOJBMrJQA1sq3lgFfasKbr5jMYYLfZ7qhYrmTZ+JKNCdQWL+eOWrW6+jqA37LUbEn1lsYuuEAjRz8sfrXhf7+tFfc5XCp2pM2jUnVAOuDWu7NJ7LFj54B3jxV9fuK8BLZRApM1dQb71OoyPiUVVesGqgDaWEZ/wQteoC996UvBypm184BmQOVBZkea1R3VQzpQzsYG8T3nZAA74YQT9KpXvSrYTzZnMUs1xTs6X/o9x262Gmo1M7mG78XLpK0WSSlaarIs3+pm+2rUVJuc1uZuYgOCkbBzQwaC9hQwl/r6GoT1ykFSttegzuDdmlFrOKkTB1ABdHnZ4zf1fU11vWY6U0svs6e7yrr1SkUM7A1wZ2PLLR3xMj/vZjtpd1jB0d5SZwSAqPXYlI2vm3pP695L8Zw/TQThMmPiANtrhtjlQJvalvftfNrRXPdNGXDahdP1+t5cfy5Pry54osB9AtoAvN53pn5r44E5CuVB1RvtSCxTLhWDwY2gNds0wNaFjD9LVMH/ATFb2nzmEe26oE0/5CEPCbs4y4qskfaqiwHvQkx+51qW3s/nTL2C7TjBdfI5K0IvfelLo67tJx7SGADa5tyHN8pyYpPaA1UVi2QDJMNJBnR7HT8smiE1Nd82WgW1m/XQQg8MDMYs66+//KX+56tf0ebxMT3huON0rwccIfX1S7XpbE0BKR0TpGV7F7OeA975Pr35/nkJ7O4SWLtZWjooVQuqqaVCkyxsmYMBIIRl31//+td6ylOeEsylgaVlDB7ktsVezvfyPdCa1U2XtB0ox0DFkjS+uwceeGBcJ8vQDMqAw9k0kHO9jk4HXTJ9dyFjqUxosAzcIeWw1CIFsQoqYsvUqas5PqV6KUtXiqMAzgIEJVFeLAPbNstBS2Z808mBAYtZS08kKI+UxTWT63cvw5v99VI9vzHINfuXesmm59m18ups5dDBOc0MGsCmS/jOTGbAS505qMtsJ+WExIF97cRgyYYnAzE56WZTS90uUiaRvykXu1wY6DI5SO2+UlYV4GOANNc2syv7+dzpPaSA0Z/zTlnxSrXOOHnA9Kd+wSFrmdjcZej61SlgRJYBWieYmAG9XZ0vgDcmWNnJZwCvpRSck2eMSQTJGnBFsUWc5SaphjedRKV9w65OruZS1s4E54lDCmxZHWFC6jJ2cpq4d2zJALz7ZRPom/U2Pa5G/4DKKkUXCGlb6OrAs3LJBDAzfC/9Jji5RvqioqpFuOC2qpWqfvvbX+mrX/1q9Itf+OKXtWnDRg2PDKo+Na3BwWGp1cwkE82mtGG9dOU10v3uc5Mv/hzw3uSrML+BvbIENk9Iw1W1SgU1G231VarBNjH4A0wYpMhKRDIK2CV72zLI9mr4UkCyM2WVAt7Zfs81AaRwZnjf+94XwIXrYVC1ZdrOA7h2pkOLqPUMAMRgHf+1VSx2gLkBIBqAh1ZDpVZd7fEp1QaGosxgJgG7MGEwlS4vvksdByhXgKBtzXqX51PG0oy2l+DT5BYGdPi3ou0FzNnBwdef+riaLbanq49tIOKJhsvegCyVl6SALGX8fYxUq2vm0u/WQafMrplLA17q15n9rM81U5s6bFh2Yis4rsv34/1pH6nFF2XjYxpM+t7M8AKQ+Js6SFlWJ6fwsS2FMOucSlJSJj0tl9QxwteaMvoud7PjaSCbMxymEwS7S3C9lkH4uiMxRbGjztDSrQDvbFwdICUAYvcCLOUxaDRbzr+//vWvx6oPgYb+3isvvSs8vcB3dwPetKzt2mJtMeXztKc9Ta973euCGeeaaWtM6uP+kDTUW9KKJTvTde1dv5mcUr2/qkqnlJG7re5sKSEAoo+cUa5kfzRbxHSQ6GdaQ8P9sVpw3s/O05e//GX95Cc/1VOfcrwe9ahHRaZB5DUxKUdi0+pa2nWK2nz5ZVp68B1nyrN23gXqW7ZMOvSgm1QZ54D3JlVd+cXebEpgzXpp+bDa1bKKygLQDB7okJzO9VnPepa++93vzjBrKShiMHH0fC9Ymk85psyuwZQHVQNsQNt///d/h5aQ6wM4cI0MXL6GnRtYDXg5Y2bJFOwV3qQhpSioVCwJr9JGsZxp1cYm1RoemnFrANQ6SQVAjgHVrCfMEi/YS5hfdNHWZXpZHuYWgAYw6wVKBpp+pzxsWebgpRTwWpZhYMUxnXnMwDdd1jfwS1nSFNCmADFlHg2ODI7NvBqQmukF9Dq4z2y3XS/43PtzX1wr1+bzuHwMNmlv3t8OGVy3QavvMwWsHIvfWIvdKyPgHGaU02xoAGQ7RnAvDnqz60Oa/tnns+uGnQICDHQzuzndtScmttFLnxPaBZMD3nu1xtyn9cD+Ta9UJUD0mnXSsgE1K2UVin3ZMx2Nx8g2XaDOGOBUoWnwSrmlsgDK+7DDDgudtVddqBeu1Zrj9Nn18zuffmBn9/XKE7+3awmA11nvXvayl+lf//VfZyb0fsbjiWf5ZuOotG9uS6b1m9RZuSwLcjSoZcWriLyhJ01fVHAnC35uk2gFdNxWta8SVMFPf/pTffazn9W3vn2WjjvuHyIQ+s53vrOWDBNUiAY8q+3mdEPlvoquvPLvuvAPF6nRrOl2t76V7niLW2i43C81G2pcdoWmNm3SkiVLpZXLssBrMoXGahxZUxrSfvvubPNZ0N/lgHdBizM/WF4CC1QC114rLV8m9feFXotBjMHLFkVYR7FsevbZZwezCkhhYPGAyMBiy59eRjC9QrO3O7pqs1Xs52swA8pg+/CHPzxSnR5++OHBoHJuAA5AkuXrbTG8vezlDa+DjpzOGi/itmr1eubUMD0tAtmQO7SbbTWaTdUbTTVrNTU3T6reX5wBrmlqYltoGfQQxMbLPqyUq+3LDGoM6NKsWtYAu7wpe74HlDlRgZft7dPrzGwe9M3+2TvWSRMMeM2cprpeL1UbqDmTmfXHBsgp4E31s2ZeuUcDewPeNE2zvzPQNrvqdmBJhpfMU+BqeYgnFpRNKt0wg97LBpsttYbTEycH/Nm6zACW43AujmOga8Dq+uX6XH+WnJgt5jtrmR0cRx3YT5cJSJrwwoF3dkhI2X3LXVINsOUrKcsc7Xt8VBoeVEc4m0hlI9og57YAXrs1ULbpRMsTCw5lJpoJ3VlnnaWTTz452h86dU+++NvtJgXl6SRqR8//rnxvCYbvwX0O18IqCKx0r40avwlAP13LUguvzBlejU2pOUBa7GwiBIBtd9oqdaUvW+ZM2cpAu0hraqukkkY3b9bAQF+MEQDR884/P2JAvv7Nb+iOd7yTjn/GMyPQeP/V+6qMw0/4vverVZvS+OSEpht1bdi4MZ6lkSVDWrlkmYqlcgRjrlu7RhvWrlO5XM1iF5avVGnJEqmJpSbZAfFSbmQaDFbriiWp3cycJjr1LFiOSc0Bt9uVZjan3+aAd07FlO+Ul8AeKIFwbOiXqmW12oUZ0GiAwsDWbNb1X//1XzrttNO0efNYZto+Manp2nQwn1lsQ6Z9TYFvEADdoAd/vq07nG15Nx3MAQX/8i//Ei+W8wFOdHxenuR7D66cIwW5cwG8BgFjo5MzmkmYNvSkZir5O6yzxic0OT01A+acnpj9fJ8Gp2YJGWyRPPzpT38KyYP3s0aVgZnfAyAMXs2Gmr0GHFEflL8ZSb8DoJyRy++9MhOuycFuqbWXU+Ua9BosGrDyngbzuXz9bqBjBtVA1rZuvFvKYGkDn3kzGKdMLJuxdZjBHRMeJhWuE/7dO6lKgbrrzIDXYL2XlXYbdVvjWgCmro8UvBmQp/dvQOiJBGXPJIRy9qTDWmbbzlFXMPS4RhBQByBLUyGbPfVkxJO+9BnpfZ5usLLBcz0yoI5IO1zYyn7XgapZKNsWdpdjup4d/GWJE9fA6sRFF12kk046aUbWwDWxMkHd+Pe9soje8tqZXm4uKzeefI+MZDKjZrOl4eGRsDAkyLXAalSAt65LhW9+alrilfvwCsBLu4mYBQQxMVFCCd5NVGINL3MmbO9geNVWq16PyQPjwkD4QRd0ySV/0Q9++GN99KMf1VStrvsccYT+6bn/pHvc4x5atnREbYIF200VKxU1YXEbNU1N11WpljQ4MBwra80mziItjU9MRb9Zq2Xp41fts6/2W70qmOJoX+RQIliTODisMtvA8KY6lcxXvqC6NF6Thnd/Nr0c8O7ME57/Ji+BG6sERtdKA0vCe5EVonXr1qtK9HK5oI0b12vFimUx68a/Ej3W+OiEcHUYGRzW2OS4qn39arRgQrMB0yxwKnfoHaBnA6R8xnns7cvvGWhhOh/84Afrta99bbzTscKYAhz4GxAKYNh5DW/GetG3b9q4SRs3bY7ECJzD6Ya5BgcPpZ69tt4yc2iw6PtLGSeOCUvG9do31yDdQIP7AUAA+Dg3oNfsG6DKCRJ6Na4ALBwIAFsAKRwdrAdOJwBmKXsZ5TSRQ6qpNYg1mPSxPLkxMOT+U91uCna9TG+w6klECjK5X09eOKYBucuTMveEw369llCkjHOvrMLstMuQNpLambn8zehyD1xvak/nx9CMcyr3MOA1M29HDcrZWdPcRsxAsyphhp564sVkxjpjyzgMgv1uhndO3cKGa6Qlw2q3KypUB7IlatYxYlmaFzKmDMxkuC/7l1dWzExbw8u/OT+g99RTT9XnP//5APXId6g7Twwobz//lJPlSHMBrHO6r+5O6UQ661uyvqIdKnuy72VL8sc+7rH6z4+eoeX7rFKxEm7DKoUjhX0GilIdhndcIgHFzX0bn1B7cCAmB9E6OnUVC/g4Z/qDmcx93bbTNbkL27JmA9DaULVaDiZ2bGyzLrjgl/rmN7+pr33ta1q172o95UlPjj78jne8Y/RX1BH+z8DaQqGjYpHA6aw+ccehHllhA/g60yXnyPy1V884hpS6WvZQXtAe2s3MWahczK6fdj4+nUkhdvOWA97dXMD54fMS2KUSuP5qqX9AnaFlodXCWgvgBKj6+9VXqjrQr9X7rNY5556jf3ruCfrbZVeoXKyo1Wxo2ZJlGpucCN0VnY6ZtF4Zw44GPINVA0UPmoAGAA5gF5aGwdUeuAy4gAM6QkDEbCxxCva2X0bZwL9hw0Zt3LgpgCnlAKvg4CoAW+qv66A5wFTqTJCmGU5N+SkbfsO9AV65F2cSsw4V4GTg4/NZ0gAool4AVQZfZgE5nkEUjCHMoUGsy4XzegndzLKX8u1SQHka8BrEW6LRq9+1xMAODL0aWTObvLMP5ej7tRSB+zYATWURBrqpBIHr4N+9DLLBVq+sJv13KptgoLU9mSUN9vqlzpGeWPLQ22a21a59fGuxXb/cmxlPSxosm6AuUvu1NBMc31kz7PfZNL/bbdMTG6T+EbWLlS6czQALzFdR5SwKvwt4seSz3ZhBr8vV0o109YJr5Z6pc66Le+PZYKO9+Ri71C8lP+6VWwQY68owuK5SAU/xpsrVUtgHwvbd8oBb6YPv+6Ae+7hjYyJfb9ZVrgD02yqEJVZB7UJRRTQfE6PSshzwBvAfGg45AyCzXAbSAiCRDWQxvVl4bzZx6nT9P5r1xswE24QF/Q39J6sCH/vYx/T73/9eBx10UMRgHHnkkeGPHazw1FQ8B+mEjvbjmBLLsug/mHAhn6H/oo/jOYsVsHLG5OIpT6sutNpq47CDtKFAhAoyH4K0M8/23bnlgHd3lm5+7LwEFqIEJqakgWponaYmJ9VXrsRsu1Uqae36jao16jpg//0jpOshDztKPz7nJ9Hz7btyvwB7m0c3zgBeBic6oZTd8WC5LeDbywYBQJxxi47wC1/4QjDMMH0eUBloPegCEFLWJz2PJQHbLKbEK3/dhnVav259BOZgNYbrglk/24wBvHqtsQz2HEnvjF/pPQAKbJ/W62Jg4GVmk3v2PmmAEOAHUGXGzfvzmTOzMZAY8FIHrg/u32xhCnytSTXrm2ox0/tMl6z9OfdnmUIKeHs9iA10zY7b+J9rMjvKZ+yX2pn1JgLh370TCgNK7tPlkZYLg6lt3JgUGEC6bDygcuwf//jH8XJyhbk8WikI9kQifTd7nKZENrvtMnewnKURvmanEaZu7bVsuQGgwBMfn2OrSd/1a6SlK6S+SoZSZrJj9bqqwqIVop24bVuOkU4aDDDx4iWlN/IcO1UwgWCS6PM74M0TPLfhuZTnbPukKyEGRr5/1t/LRVxUCmrC7BWkAw64ha668urMMmtiSn3lkipV5B1tNVt1lUvVOE3YDGJLNjEmrdhnZy9v7/ndxIQa/X0ql8qZTWOhkU2WuoCXNpSxvN2VAjL6SdFXp/0x7Yb+jrEBQoJVp6c+9am68MILdfe73z0CCHnne4NWr9T42fCkxn0d9Q3gpW/mM+JLeJajHZRL0RYBvJm7RFudLuDFYycHvFs30UKnd81172nC+Z3kJbDjElg/LlUKqhVr6hse0uYNm7Ru7Ubd4ja3V7W/qrXrNqpcKGqflUv1sY//p172qldq88aNGqwOqj5dy7LutFo3SDmcRk/7Ijx4pY+cAZ8HMXeegJ/73Oc++sxnPiO8RwFadKReOvWStfdPge62APANCiMBvGvWrdW6668PsPuHP/whWF7LDVI9aMp28n0vKOa6nZnN8gPAFsvX/PbSSy8NTW+v3tHXbBCVAgU7EQCSrCc1u4YMArkDA4sBrwOnzJxynQZYDDKAZC+lW7tqH9/0/B6IDHjNvvIek53Nm+PVy3KnwDVNr2vJAPXAeVw+7IOMwx69/DvVDjuQymwxv0/bEGViltQAEuCPFRVLqAcffHC8+14NzlzmMEjoDUmhi/wkbT87foCyPVwvZurTyYTBqQPhUvafejDjS13yAuxa74vm1/IH6s1sd9oODPK3utbJaTXx581SrSWC3QT0WtPafYa5Ljt8uAxSpwn+fv7znx+OKXaT4Dph8/xsG/Ca7dvV4TWVCKXAiFsioIq7a7RbKmMpVynrxBNP1Dve/q5oW9lto0dlL4xlswg+XAXYv0CE/9hoLmmgUCYn1MTLG9FaNJlmNzNfecblYzbA61Uo9/euL8c1AFK/8Y1v6BOf+ETo1wk+PuKII0KyRb+VTrLd9vx806ZoR17No+/kfIwHBryVvmoX8HbbefTprWDwc8B7w94rB7xz7dHz/fbeElg/Ji0rqlYqqDXR0PRUU+W+fg0PD2lidDIivQdGBnXVtX/XF77y5QAHV1x6mRq15gybywBsHW+q52Ow72V503874ASAwGBurSXgh+xIpAR1R8jxGZS9XMx5DCYMYno1tNurtJS5XHP99cEiXHrJJbr44otjeTu1wYJdNJBN9Y5plL+tv1KLKsrF0fmAqR/+8Ic6//zzZ5ji7QECMxxmPjw5cHkwEDigDabN3rwGxinDayBoUOWl9xQops4NablZu8rgZAAE0Le22VIDs9xmdXn3hMCg2ECIa3NQFkAW3TSMkMu4N8iMurDExNfGtTvrnEEhg6hfsKN87kAxn693tYH7OOOMM+IFs29P4PmAtVRqQr1Yq239rgPizGQbIFIf9g5O7c9S5t5JRtg31Xyn7hSpc0SUz+SUWoOkTM4WorOMa8wUEEf6H0W10N6SkjiAYGbhRtlz/U65THlYX4wu80lPelK0aeqLOjArbjmS2+tCyBtcB1yPJwpeQQqGvlxUrZ7dwyMe9Rh95IMf0q0OuKWm6zX1D/RHJkWUnOWQL8NetlUodS3ZpsYD6Gnl4rC12qMDzOSkOoODcQmtVkeFEsmn0cVuAbzB8iYML5JbXBaod3sgG6zynFNnTGR/8YtfhE0Z7QLXn0c84hFdzW+2Uuc+m98aAPt5yrTB1VjdAfDS19DPMSlkM+AtI2GIk+eAd3vtKAe8e/Qpy0++aEpg41rVSh31DS1Tu1VQrd2JwXCo2q9CGRuuSbU6bTXbLZ3xyTP0nne+J5YyWVY0sHInZRaUjtBgifvsZc4MhtkHfap1m1mn29J73/veYJS8lMlgnAILfpeC3pQZ6AU1s5WzGVDOC9iFqSJV8J///OdgeL0Mj3aMl7Wo7swBlmZVYRDvdKc7RdpXAyzrk33Nf/zjHyNjFZY9vbKF2a7P0f0GIwaLaVky0LDkbaYXkGddrgEsA4aBrlMSm+U1aLS7QCqtSJfJza5xDbYfMwC11ADgY5ePVO5gKzF+ZxBk8M45+A0WcwAot510KduMsoPXDIIAgmTSgslFI0j53+EOd4gX9xVLnd201G5Ds7ULjgtriXyG+gd8c0/zZXpTlt51xGfUD2CW63YCEoNvuztYcmFPZmcX5HfUGRMavnObMgBNtdg+ZrSljVlyGVZvgC78l3msdhnert0UzzjLwn6GqSvqyDKM9Pnic575+973vnEfnvxwOk9y/bxzfYCVuTyH2x2gu6wsbZpr4/g+9ozef7BPt77V7YNFfMD9jlAbwIZDRaGj6WZd/VXcA+xHjLdsR51GXQU0vJvHpX1v5oD3mjWZQ8PIiNotkrnAi6P37gJeV9AM4EUhkrHlo+Nj0d/QXqgb9xlegaPNQB6ceeaZMTHCYvL+97//DHPL7+xSQ306PoK/DX5p4wBdkvzQJ9PHOXOiNbyVElaZrmM0xpnaOJc0bP105YB30SCu/EL2aAlcdY20bIlUqkh4VNJ7EOjS1Qs60QNRvBf+7nf65Oc+p4985D/UrNfDZsbg1dIEBl8ztqnW0qCU93Sp14MXn9MJEtEL48bylTczASnD6vPNWcaQFDKd8hiWY2NjAXYBvcgNAD0AXgePGfA6UxoDrp0RDLQAure97W0D7JqxM2jzKdFAfvGLX9T//M//zABs23HNVvcGbJ4AePkw3ddyB9g4s4UegPgMJg7AheSBl4Gul9ItcWAfM9Mc08AqPZfBjJl2a5v9DnCF0en13DXg9SCYgkHOA3jyhMIMZq+chHJyMJWTTFDeBrkAXyYf1jOHz+ocNwZc0mnz+tnPfqbzzjsv9IK+zvkwvbOd0gFttAfLOhywR53AWNGeALbUoaUerhs+83dmj1Mwv61JijbVpKFi15O0myVrRodptwLmrJkXb7oikE52HEREu2DS8va3vz2yl/mZ9+d+ntOVnoUAvNYp+zkwsIKpbXSaGhoc1Cn/8hKdeMJJ2veW+0UK2yV9fWo3mpoA8A4OqVKuhKIhcH5jOkNGY5O5nPkrzD8AACAASURBVIFCvW5tZJtr46+OCIRYtUIrkgyHi0eSocTBjga8kCBp0JnbP88r/QJtl1UT3BqQMTzwgQ+MCSltBZaWPorn36sVnjjRprzawLPC3wBnnh8mhxyX3yCziEktAZoMWXGt6HhJr50D3t7+KAe8cxwU8t1uJiUAM1QudQPZCsGG0AkFgK01w/oFd8aL//wnfenMr+hTnzhDa669LpaOAYzWXaGhxPTdfrS9y1Ze9nQH52A3SpnO8jnPeU4MrAAYn5/v0kC09Jiz1c6OgtYYvJEZALYAvLCMXDMdK0yWv7MvLgM55UBHDaN74IEHhrckQRjcLx0xIMUDf+81Aaa/973vhayBwB9edOTb2+bCMpotNYgy68egYLsyADlMqIOSHEhnQGxmkQGIe9zeZuBrltoSBoBuWmb82xpeA9Ze8GgQyKDHvpaR+NhO3sDvfH8ErTARInsTZc99GQS77OcDtDi2dcdf+cpXQssL+F2ozYGC1iJzXLPygHTuhefHA7mZWgcaApidsMI+xen99TLLM9d9/bi0pE/qh+faAnC3pIfNpA3beo6sI0+Pz7OIrOElL3lJTArZzMz5b/9uR8/nXMrXjK41/PybthFL6MWCCpWyXvzCF+kfn/aMaA+bJ8ZV6LS0tI+VqYrazY6K1ZJaoVOWqhRFsxaSDy1ZNpdL2Pv3Wb9RGu5Xp28g2HEYXnp5nHbD52ArwJvpovHbjS0z7J2Rs6V9tPtt+leyryHlYjJObAY6XkvAYH69KuXsfWZ+OR7Alj6G/pPv6dPog0OnXcw85HsBb67hnb3Z5oB373+c8zucbwlcj1VPn9oVWJ8M/IxOjkcELGzu0qXLNTXZ0F8u+av+61Of0Kc//alg9eiAWGYGIHqZisGSASplkFLpg5fKU3cGPnvnO98Zvp8GSPMBMHO5XTsLANB4WdIA4GUg5x1mAhBsaQPXzXXCyLGse+973zsYRl50wIAR23sx6JuF87VTRrC8aIRJ2fyd73xnxtJpLtec7mOmz0vbqVbUUgZbXMEeAqoAir2pdA14AWBpIoodXY/lJJYb2LWhd5JgX16zuyngdd3TVswSWybhDHYcl7Lk2qxlhVUnEM0gns997Tu67m19bykFDPwHPvABXXDBBds8FPXqIEDXQwq0U9kNdeEsbNa50x7si+xU0Qa71JkZTbtYODWx29ecbcrWb5CGBqX+quoqqqmWquGk3VFxa2PVbd6rQUs6eWRp+eUvf7mYHPiePGFlUmigy3321vdsJ+qd1PWu1nCMVMNLfdPOOOcTn/hEveOd79aylSu0dMmImo26Nm/coH1WrcjS3tZJQVtSqS+L4i+pKU1PSaPT0upVO9tc9q7fjY7HTKCDRWW7G9vXTSdsn2aD3gz7ogO3X++W1YG0UPxs8xl9ACnWv//970ffR79J5jWAK23ak35LF6h/96Nm81lto0+mr+CZ4bexklApd4PWMh/fnOHdftPMAe/e9ejmd7NQJbBhU1cDWFUD30v0kHR10CTM+4sljY9P6+I/XqRrrrkqQMJvf/vbWPIEvDBw09F5mdSDuL1dGcT9fcoEsT/g8dOf/rSOPvro3QZ4AeUpwwvg5WXAy5I2jALvKSjnulmS49rotNNAMd9rb/pgLw9bk8bS/3/8x3/oQx/6UJxzZzbKN5Un2BXAYMjR8nzOfr5OBgrrQR3IZk9Y19FcJxcGM36HqQHUWwJCGTugzUAo/Y3Lw84DgF2YdrPtTDYMuGA4YdV5warzQg7gZB2U4Vyve3vljZb3/e9/v37+859vczeAKOel3NKUzdYL20HBTDvXTpvmd9wz1+lgQetzqSM+S90yDKYtcTDzPuf7XIM92RK1+vvU6CKWTM1L+gnrHbff+ixPMGtrYMuE9GUve9mM9MUyI0uZDIR31LZT3afPkT4v3LslFZQv7ZhnhnaFXeHzT/4XPfLRj9D6DZs0NDwQaWurfeVYpeKamlMtDQ2OCBetUqstNWoZ4F22+zNv7ejeF833ePD294fbRaXcF6x/o5UlEkHUkAU7dq/WqaoTh5tsh6036tVtx1IkGF4m+azIHHbYYTFhZaJnb27rtGnfnuA4kNLJJ2hXAF6eJ74rV5GqFMKP2YCXDG348OYuDTeslxzwLpqnLr+QRVcCGzZII31Spap2pB8uR3pdOkO2oZFhER0LUIFxOf300/Xxj388OkpYGICPNaqz6U8Z0N0ZWnPJoMdyF3ZkLPfOe5CfYyGyRAbgtd7UIA1WF4YXsPvXv/41IoMdnMN9cZ2wpQRfPPShD50BYYAVNjsZWP7A9fcCFIAhoIoX4G5nttSv1TZWBrBmXQ0yuW47AAAYYUipHy+ZW7s7m253PtfmyQ5la6bWTLrr33IIM8R8boaXQQ05iSUlyErYj/sCpCMhSV9m1R0ww77zYalnuzeWXr/97W/rl7/8ZbQBQLe9dQ1u7ZFrVpayTUGp3TUMfP17B3GaweI3Br5poKHbi1cI/J7qaudcLxNjag7h1pBBFxapIe/sVjaX46RAlMks1/ytb30rZEdMarg+g1Izc5789bK1vc+CAa/bBddjTai1/9b3U0ZM9DgnThEkpDns7veMZBJrr79eq/ZfranpCVUH+1VTFlw5VBpUpVTWVKOuAZDZpglpVS5lmKn3IDYGMmkCLhatzFWnWI60E7HtCPAifUhZffeDPNuhs+1kQYQEgyKHoW845ZRTQtJFX8p+fm5TvbhXfahvfkP751ljoutERA64zKZxnWgLuQ/vtp/qHPDOpcfL97n5lsCm9bEkqkgxWWQ0Cp0cmY0YiPr7B2eC0+jAmMG/5z3viaV6gE+wBF0/RQ+MHhQdicvARgdmB4AXvvCFetvb3jaTTCA63W609kJVRLA/zeaMtRbXC+AC4AB4WYJj+Y17sg7VLBZ6S4IvHvCAB+ie97xnsBUwdOm2Pf1iL+DtXdKdyz0adHEtDAAAWDsxADKdktc2WB5Q7nWve0WUNAMNQHc2H+O5nH+2fczeGsTaYsyenPzGzA917mQHXCsDGgMiEwyCBgG7TD4AjR7kzPA6hTLgx5nSDI5Stnpn7gOwjRczGt4f/ehH+tWvfhXLp7Z9Q6tttpzrsOuFGfZe/bOlPLO14VQbu00d7q62/YlxNYb6VOpOWF0mO9K3ez/XVxqQxndIc2B4mRxYQmOmzs/5fJ/ZXgmEwa9dUWxLduihh0aK47ve9a6aGJsM+8SItGrU1K6WNNmsa6w2FROVkXJfFqmP/cBkQxrZ/Slmd6bd7bHfbBoNhwYVcUUg+DgL9oxAxm6a4V7AG7KGHsa3V3qW2ou5n7elJGCXVbKHPOQh4bLi/p925OMwRtjn28SJ+zxnZwvXmlIxxgaC7aLPTQBvlki7kGdaSxpXDnj32JOWn/gmUwJrrpf6B7NgtkpVGPN2MCaPDrGoWi2LoPdsHhD1oAc9KAIVrFd0MoGU+UnZHX7rAe2DH/xg2JE5Cnx3AF4zSsFATk1pYnJS4xMTAboMtgBcvLwsz3XQKcPsMejywimAJTp7ls6lTjknZuy8ANUwibAYvZs1nA40M3PIu3WhXIsBoFMM226N67YXrllCrhk5AECZMp8twnou97C9fVL21hOLFEC57M2cWwoRPsiXXhovBjlWDQDl3BeA3kDTllm9gNEBhYBQyo57s59s6hO6vWt34B2g+3e/+12AXwAv5+c6OLYDyJwBjbq3U8JOsbC7WuDb+/0YqzRMxkpZAFcp8yttdRMyzLIafYOjefKWBo9SZ0xK3/KWt8xojlOQYxlQWkeprtMnSUGuGXAzyuzjVSAz/U972tPCvYV/8xwxUVq1ch8VCkXVx0ZVHRzQ2PS0GuWChgaG1Joa02Czm25uvCbtv3p3lvZN79gE7/VXI0At+vMZbW7maJG5OG8BuDPS7y7gjd/NQkZ4AuqJFc8FOlxWAHmumHSj5SXQkD7CE28DXp5l9wH0YTy/ljCl7YS09jE+dCfTOeDdfhPMAe9N7xHNr3hPlcDV10vLh7Llr77+YAQICLGuz8v5dF6AXZJGwJDRcaXLkr1ei7Y14rZg0ugUjznmmK3ucr5s0VyLqNNpRSdfm5rWdKMWEgeAl/WnTpwAeLQFGEyqwRfAk9eOnA3S6+H+AbpkdDvnnHP0gx/8IIBV7wagAmCxlE6ZOkDNgM9aUgdzOQDKINbWQGbeOD4AHXaFe9hdZZqC2+3Vgx0ZGAgBt7DrgF3Ydfv4cu8Gm1wzZe0EF7Y7c1Abg6Lt4sz+8nuAqo3qd9QumHRxXLP9vDuRhTW2lqlsj73d0XlutO83E7g2pBCxAg7azYi/L2A/mCRg2971GLTQjmhzqS0g9cFkln3SwDJbSfUC3vQ8/s4A18+Ql7UBSa5bzv3sZz87ZFO08xmnBrUz5xbnTy4U1Wy0VMCOAZZyakJFANlAzuzeoI6vuUZavlydgQGp08rUuuG+0AnNC5h2m4CXg3Wk6dr0VsG5vStb1LGJDIIdkTSwgsYqIL7k6HgNeKl/6p5j0Dcg9/LYwXMN4KUPdHuJ9tMF2zMTN5j+QjvPtLaNBzoHvDdaz5ufaK8ogdH1Ehmciplm1W5HABQAGhtLUYAuMuwAXs8+++wAkmy2IWNwBERau2v2CIkAAXDM/r1vDMwLLGnI+uu2Jjs19RX6yE+q1nRTU+ObNN5qxrVxfrOQvIf9TbkcbIOj7G0hZbaJ35nVtNUVIIH9vfzO9ywJ8yLQj0mBLZ44h50UnHQA8GYG0cyJU9iyD4CMAcHX5ECPFDgYmKfgbU+0R0sZuEZnX4Olo/0wuMGu87IzBmUN0E1Bv8Ewv49lzUJhRo/ssjMopZ1Ze+ugMi/TUw+2S7MG1+4LluJQH7YV89K9ge72ZAh7omy3ec7RyVihaXdaKvYBDciYh4tIFvCzvS0NPqKsLUeiXC666CI997nPDcbOoNjsPeWYTrT8DLtcfc5eV4fea3H90h+QlpZlcAeFlstFjU+OxYSGoKU2blnNjsrlUigcsgy5NWnzaO7IMFslb1wrjSxTvVxROZw7OhnDy3tYk2WAly1cbTvF8L2NuuwC3rHxsZmMienz4HgA1x/PGbp4gkHpKw855JCoS9oJbcYuM36m6RMIIKZd8fw6UC0dQ2J1oHt9M624m2kt9+Gd/anOAe+i6pnzi7lJlMDYJhYbpT6Ab1sqZ0theDhO1SZnsu4AWi675FKde/55Ov1t/x4z9mqlX+1WQwN9/ZqcGle5kmVQMkB5zGMeo3e9610RDOaI9t0JeBtqB7NRaZekWlud8U3SPsu3slOarU7cuVuHihSCDtqWbNwTfwP0zQjz7uU4L91bs8p+HJPvLVGA3XVgFuXDIGKbL1tV8T3yBN69ZOwEEIAJZ1KDkUZ/au/L+TDSC9kmGQB7E1ZYI80yue3IrP/NdOL90T68ZO5sbg6I5Dv701praj24B9PUts1A18FyMFAGxUwcUsacf3vzZMPtMbSDxUxDuKi39ZukvkFpqKoWUqSu5jHAzQ4u3UDWExUzvA5QfNGLXqQvf/nLAVjsumJm1nIFL1M76DMNSqMOLF3y825QzO+YiNB2mRwyEQL48KzQ3ienJzKw1F9RpQBjXYTAzgLyuK8aut1xacXSRV09e+zixtZJQ0tVL1bozdUhDTMaXgBvcQvgzYpzdsA70U0t7P47ZXipf+oKIoS6xaUBbTzPMzIwNNhoeP0cmwTh2eUZt4+7Nfz0eTy7DgieleF14ok809qszSoHvHvsactPfJMugeuuzZJT4PNZrkgtInylifpkBLT14exABja1tW7jBv34/HP1uc9/Qd/+5nfUnJ7SssF+jU9OqlgphSzCDOoLXvCCWLZ0woreRAIpuNheYNhcyzbLHJSJ1Qq1JvS0tN/Kuf58hqUE3CKFoKPuTb2bZgkzaDNz7AAzuxmwr1lGM4vWRqfsqG3JHMjBoGDHC4AjLCgbQA6g7RTIdgPYU1pT7sFg1gy43wG+BrOpbtqTBINY7o1XyvCmMg/+tryGMrC9l10pzFpavsC7GXBLIni3C4MH2RTwpk4MqcRhzg3nxtyRZ3VkuRpD/YEDkSJVCgB10EGSkGKWa0qfMdqmNbWUP5MMrPVe+tKXBoihDTtAyfp8SxLcdj2pSx1EDGAs2bFUhTZ93HHH6alPfaoItqQ+OC/Xwd9c/ejYqIZHloT/RKeNPVV2E43GtCrNpjSYSxlmbWob1kpLB6RSvzpZaFe29QajbUP24kkMz6xjDKhj6p/nyRrcr3/96zGhOeqoo2IVhtUAAkPZF1LjyCOPnEknTp9G3fLssw8rPtbt0hbMBrttzXK53SQZeWrhbXUvOeC9MTve/Fx7XwnA9lb6pDJsL/6NjTADB+yWS2VNY4vUaWtgeEgX/PLX+tpXv6UvfP5zWnPV5REDN43DWZcpY8B7wxveMOPvScdHZzobi2Y2c5eBW6x9drt7glqG++ZcR1yDgRkDMWwGYDPNFsb3BL6hX4MFZjAHuMG28gKwAki5D4M9M6AMHnTybAaJBvxOV8vvefFvA16zwPyeY/M95wL07o4gtTkXWDewxMveqYuDGUODWXS6zrxm8GoJhCUNBsrct+UmTsfLNVlr6uA/27bFQNnJMggaNBvwOvCPAZYBGCDnyQnXkbKQDOo+9qJneqdrqvf3xcSu0iV2W826SuXqdqvPwIadzNhSZrR12FY0mViE8R3t3lp9a3qtyTSL2/vu8jUg5nyUK8GVj370o/X0pz89Apv4nPbAeahHa0ObrU4AqXKpoBZZwniWCVJr17Lo/JVbGPr5tNO9ft/JcbUHSioi59rBpGe2snC7SGVnnrjwGZp82gdSFCaPr3zlK8PZhn6QGIJXv/rVwfI+9rGPjb6L41GPvCNnwP+cPoE+i2eROk8tLKn/eBZTJwkjYFIL5wzvrE04B7x7/ZOd3+BuL4H1owEUW30VtZoNlQokpuDvplqdTA87NDCscqWiq65Zo7f+++n6yIfep2pfFjmOnpAOjIAqouPp6Ly8lQJed7IGfQvC8LJ8Z43wxJQUnqVz2wx4DVDtiGDtL+CXl23OALwO2HPmsxSs8j0DhT1sAVN09IAEs15mwZya1il12S9lj7kGfm9ADJDjtcsThLkVzQ5BlFlWrtMMqrXH3KsD02g7ZmIdQOhyteUaAMyDISCVF23EQNig1HKOdAndiVAMeJGRUE7824GCKeA1u2SPXac7TgPYFqCIFv4QOHaUqhpiRSWaPME9qSBz26c00HdQEfXBagbP64UXXqjHPe5xITdINeOekKbBqpzB9Q244Tvqko06YXLGEjeBTI961KN0/PHHx2cOvuQ6aP+2MAw2udlShRSzWT4ctTqtLMHExlFp37mv1Cx8gS/iI163SVrer1ZflndvZzb3xZ5UcgwzvDyPv/nNb0KaxoQIdp4gNfzVkSnwHUwvntroeN3HUZ/0fUymmNTSRpioM4k1c8w57LgSYDtxaYj7yCUN263OHPDuTGvPf5OXQG8JjG7SdFVqTrdU6R9QtW8gY31a9TB+b043MhBcKOoTn/q4Tn7hP2toaCA+77TaAU5Y3mKJlKUuR+OmzJkH0YUEFzH2t5vZkt6GsdDvznUz6wTgNVuZAjhnB4KtAMgDZg2YYDd4MaADxPg9wBg22CwnHb51vwZ+TmIA0IX5YDBw4oiUgaSMOK4dCgz2Frve1LIBg/5ecOtgNgNi3lPg6/IxA0T7ccYzg2G3KYNu6tuAlwkCoNeDcArSfG3WojpwkHMu9nLVxIRapC2mwQMOyT7RZcd2pOOlDAxsKAM2HDUAIwDfE044QWeddVYws2Z5/Rve08BOBxgymaBuKUO+px0fe+yxesYznjGTApv2bSbeshEHtxpccz9kgQzRbriPNaSJaWnJ1r7Yc32mbxb7EcQ3NKBWuZJZju3ETRvwur7TgDViNZAiMKlnPyQpeDbzjNFe6Bd5JyU7Exz789LG8D13ADR9HJaAjAWepHKpXqWKa+h1acgBbw54d6I95z/JS2B+JbDuOmmwIlVxasiy9kzUplUpFdSstzTQxzJkt3fFTaZS0qpb7K/111wXgJjOjsHuU5/6VPzNZjZyoXW7vjFHIZdIIN9oSKNT0j47zsKU6lABZgzcdNq9bCVMBdreVHNqVjplIjmerbCQNRi4AqQAAnZ3oKN3cJaX7h3QlQahWc9qnS/7mhle7MDMkxrroFONs3XOfMeLSQBl78xuvLN56d0BV3ZgsIbX7SoFvK4PJhheQrVPsdljH9tSEx/XHqLze2Bu5L3Hx9Ua6lcJezKeTz+L87gML19TbrRrlqqpBzT3SJFsGedy9+TOzzOnoqxSW8KDDz44UgTDAh5++OEBgNjfWmD3A2brOSaTQ160/Qq3UqoIU60KAL5eE+BeK/PUwbNW7SYyq/VLxT61iiRs2HXA20tOEGD41a9+VW9/+9ujPmFzeVY9CaJ98NwCiqlP2hDPJn0prjVskAEOJE1XVWb67m72tlldGnJJwzaf6pzhnUeHl++al8B2SwCT+1JfuDdg52h9VaPZUKVEFPe0Bgf69cMf/EAPe+QjY3be31/V9ORUMJkY2Z988snR8QHg6ATt4NBrZ2RgtKtL9KH2Irhlui6RsWkOGwM2HTbX6WxAHsTT5XkYXQIvAGAM9Gkks5lJM5m2QeP3BmZmKx28xgDgVLTep9cT1jZagA9rUK0DnsOtLbpdbF9mKyoGR7NLlj6k9WBNdWp3ZYbRTHgqifF+lCffWypCOTvAL21rlK8dH5zcYk/roudUaes3SEtHJOy7CoVIKkDSgMy/dvubASx1QdlRxtQHqweA4P/93/8VCSHYj/pxQJ8nCi4zngHqjOMgh7jPfe6jL37xi7GqAfhhPwcmOnWsAXKkCcZPWIpjcB3RrjvS1PSUqkgkeI4BdImzxo7u7Wb3/fioOsODanUD1XYV8FIXDmSkLKmTP//5z+Hc8Z//+Z8BeN/4xjeGdMH6bINc9qUf5J36RN+Law3tCrlDusqSMsgp6M0Z3vm14Bzwzq+88r3zEth2CVxznbRsmdRXzQzMywW1SFdZKqnR7qgUy45ZoAy+mcNLRiJSHNDI4PfhD39YMD4MqGYyWcI2YEk7vV49705XCxRBsLvjc5YzOGjHDC7vDkaz3pMB2uwjA7nBkb8368t+ZrQMbM02GuQDxpzhy6yifXnNZnL/1pwaKHu5+CYByLZRgZ5ApO/e1eDIHsiUqaUODpZiXwMws9x8Zhad/ewkQHm57A14PRjbXcBtMfXk3dVJ10633fn+kBWM/rKaVcz7W6oU44nc7pbKiLyCYd0tk1TqBZDylKc8JYAO+3sJ2gkHrL/kREwoSMlNYhmyMfK88z0gOAXKWy1bJz7cdorgWHYDwBu23W5mrgybJqR9V823ZG4e+6/ZFM4MjZJUrPSF3LXL98/7/t3/Ik9IJyJMtJnAnHnmmfrkJz8ZgWtk48Nf3Uw/73bhMbvLc0siCgiC29zmNiFr67VOnC2GIwe886u6HPDOr7zyvfMS2H4JEBkdmZ2yAIKw/SphTpZtG66/Rq/4fy/TZz7zRVXKFdVbdRXLpWCIXvWqV+mggw6amfWbEejV8XKcBVma93rYxGSm+9t3bsugACwCzPyCyQWYe6ndel67NQAAHGjBdwB6+81yH3xvr16YLgeiMTA4u5WzjQEEUgBr4EZZmfUFpNkq6ObQXAFiBrqeSDgYzW3FgNVL5QbQBnEGw9b7pu8pYL5Jl+vaUWnZoBqVskjIOheG1xIcyz8oN9uP2WEBPebznvc8/eQnP5mxg/MytLOv0Tbve9/76qEPfWgEuQFo+MysMPt5cpLqr9Pze3K31fdekm/VoXql4Sz5Tb7NUgJjE5FGWJVS5mLQaUeA8c5sBp/0fUzGea7o0+jHeAZ5JyaD99NOOy3cGmZj8PnMDjVIIXiOkTMAejmHLQm31d/nkob51V4OeOdXXvneeQnsAPCOZd68rZJId9QuF9QmeroltRt1nXPO2Tr5xBN13bXrwzezpZbueve7hXbLwQpe5gJEelkr1V0uCNjlLrKINWmyNi93hlTSgJbRaYgNeA10zeZyvQ668Hfe12AYZoSBw6mEkS94YIfpgEUBIBj825HBgVTcif17U/bx5tBcbWll3S+ThLRcUtCbOjQA3szweiJh4GsGPZWMeJ8Fa383duVsQL85pE6lPKNznuu9pDISwCllbJaONv36179eZ5xxRgAWSyC81E0ZEpD2zGc+M5g+WL+UqaUOPCGZb5FgyBBZwGpT2aR1n9yZYdYyHB+TBqtQu5mdBXELEfSFD/p8S33L/qzO0UfzbNAm6KN4DkmXDtClPZx00klhP0YQG22C/ey5S9vgOcTlg6Bd2gKAl4DIuRAbOeCdX93lgHd+5ZXvnZfA9kvAWsGQNJQjIJyETvVGWxvWr9Fpr365vvn1r2vThjFVy/1qtBt62tOP1zve8Y7Q8dFB0ukBANFmppY1vSc2+7PTVeJgtemGtGTuBvX2hWXQtobXtmG2JEvfzSamIDXVlVqXmy6nO51wr3bZ9+rjpwFBN5XAtJ2urwX6ocGb6zH8PLuTErO5cwWCC3RJN85hNpBZayRLFEOA1zyBDuUUFoNDQ8HyetWCz0kh/vKXvzzADmXHc2wbM55rfFiJ1kef6XK3BMdtOJUxpGzu9gongvJrNYmgKORU+bZ1CVy9KQsmHqmqVYbZ7YRTR+QcieDF+beD9AS0BzP9ZmvttnDqqafq+9//fvgos4JHEpG73OUu8fO0DSAJw9kBOQMTfdhdVrnmIhXKAe/8GnwOeOdXXvneeQnsuAQ2w/IOqFGQiliSkcWsKJ199nd10nOfpWatrnXrNoVN2dLlS4IJOOWUU2Lmz7KY0+HSmZpVS2UNvoBdBrzQQ62GND4lrZj7YMl5LSVwMgQzhf48fff+1kN6uZd7MvBNmUUDRflQvQAAIABJREFUAd/zbOArlTK4PAzWdlxB+R5pXaTaQMrar72ulDZdJw0szxLFADp4PucBegEyAFnAiAGvn8Gf//znoeOFqQMQO9Mf7Rp2781vfnPIlRx0aH25nxvK3JrN+Uw2kEwVJielsVruu9vbYDePR5Ci+vqzyQ1ZgwvtLLckLgcoeOdR/7M9Dwa89Ef01WbraSfvf//7I3CNrGmA2BNPPDFetB/ajVexkEVccskl0afC7JIqHRDtlYIdTXi60D3bLbcl2263lQPeva5Xz29oj5fA1WulVcNqVfvUbEnlUlFr1q3TK1/5cv33Zz6lPpZEJ0mxVtSxTzhGr33ta2PmbwmAfU09mG4L+O0y4CXIpd6QBueebGKPl21+AXkJ7GwJrLlSWrpKnVJFBQz75wB20mfMUh68igE0TgDBc8tKx7Of/Wx973vfC7DCM2v5Du4r+LByLD6zXtdeugY28we8LMu3pPFJaWTpzpbK3vm7sdEM6Jar0cVVUTK0OuqU2yLIL8DuTlqSpQUG4E2Dir1awuTo4osvDpvJH//4xyFZu9/97hfkBrIWmH5+C+glFoJ9aU+4OgB4LT3a0eQnZ3jn13xzwDu/8sr3zktgbiUwulEaGZIKVZH+81e/+7VOPOE5uvjCP2jZ0iXavHksmKD3vve9+sd//McYDL1EyglsPQRDNFunN9clz+1ebKOZ6XeXzs2ObG43nu+Vl8AiLoGpCXUGhiLvREg4d+BL1Qt4AboEIqUML64NTFKZuL7zne8MnWbKkgN6nvzkJ29lJ+Zn2lrrnVrB6TBhnZYmatKKXLs70+o2r5eqg2EPyaSmFS4WUhn1QpcBbXVT7xK8OId5zzYbtKUJgF4HmbEzTD7f/exnP9OXvvSl0HfD3r74xS/WYx7zGB1yyCGxmgfbCwOMQ8MtbnGL0HeTbCLVeOcM78L1JzngXbiyzI+Ul8CWEli/XqoUtQ65QLWq177uNdHxbdqwWaVSRaVSIbwWP/vZz+qud71r/C6d1TugKPWQTS2SFgTw1rExmpRW55HdedO9mZTA5Limq33qL7G+vSURzLbuPgW8PJO2kXLGs1SL+e53vzuYXCayBJzyPJPEA8BLqmD+bQaw14lhNr3mDldwmg1pekIanrscaa+v5XXrpZFBtGRSqapm13sM9VbVgLfTUTPMGTKed1cAL0dxQhL3ydZkU9dIW0hQctRRR8XfD3vYw/T4xz8+HDtcv1dccYV+/etfR+phwC6fw/bGFTr99TYqLmd459eic8A7v/LK985LYO4lcP16tUoFffOn5+iV//qvuvTyy9VXHdREvR5Uw0tOfbHe+ua3BDvkATC1oqHjTL0YU63l3C9iO3sSrLZxUto/Xw5dkPLMD7L4S2BiTJ2hkWB4WeLGK3t7iKcXdPbqKnuZOFxGeG5ZruY7JrWwe3juWstuqykfy+foncTuEPCSVW3jaO67S6ujHKp9UqmMhkwqkjq6HUHDrU5L1UIlSymNQ0OX1Y+kO7sId50Bz8DUYNcWZIBhNLpovGF72Y4++ujwYrazAwknID3YD3CM6w3tyJOqnOFduG4lB7wLV5b5kfIS2LoErlqr6UJThz/y4br84j+KDrauoorlqg455CD929v+Tcc85uiZzFnpjL53MNxh0ZqtsttY8oNtMhhTNWkgC+DJt7wEbhYlMDGqzuBQxu1F9NL2Kb7ZQGf6bDoAk/ff/OY3EZT0pz/9KcAMoPfQQw+NwCX0m7DDljvcAMw42KiTBQ2y+dzJo53ZCHrDmWHgZi5Hun5NFoPQPyAVuwIFJAytlorljpoE9VHbkVK6GG5kyFjw4MWoI2sAC7P1Mr3UI58BfnHcOe+88/SjH/0oHHlYAYDowJnhoosu0vT0ZHj1rly5StO1hqqVSvf6uvWN1c/2qGhTvTGIZFCethI/YZVxjlk0d6UkCjuio3fl4Av02xzwLlBB5ofJS+AGJXDNOukW+6hvaFidqQmNjAxp81RNrWZTxx73D9HxHXi7284A3p2Jjo8obU6M2W+BKOSMyMj6xqyzLMJjtBEskvmto2Ip+7ZAwgk8g/MtL4GbSwmMb1B7sF/FQrfd7+J6dgqIL7vsMr3oRS/SWWedFbIGtL0kmPjc5z4XgUpsXrGZYYa7CWoi+AzamaV4gNkMGlcsy0NEo0MtFRpbgE8AmZuhHGndRqma2T4GmwurS7ndIIkEwC/bCgDG+GN+DT2VoMz2y205KVjqQhsgyBHmF9nCOeecE6w/jD/Wk1deeZX+8pc/aXioT/e452EaHl6uWkPqq3Qvtd3oXnf2AfEgyOGiP4/OnU4/fM7in51ukiNSHRWiDXWk8Zo0PHfbyfmV0Ja9c8C7syWX/y4vgb2gBDp/+KOOevZzdc5vfq3B/lKk/5yutyLv/SkvepFe/crXaOnSka3udH6T5KxDnwG8Xc9fE1cA3hkSCw+mQmEGEId2baKbFW4vKOv8FvISmFMJbFobg3+7WVKRrFsLsDnwjEA20sjiymBPXQDv5z//+Viytk7XE9sZsBygtwtsegBvo9FSpdJ1FIiHvZk5M0w3JVZoVswtO+IC3ObuO8S1a7NjV7oi2xKJIYqguyxRRKMtVSqRsVLFToYGy/RlbRWK5S6bufXlzRPXzvneLCsL7Jww8bN9zj4GzExw0PBeeeWVAYBJQsHk58ILLwrAe4fb30qHHHqo+vuGo0/3JKdAYCJZi0p9GaExk1mPqMvuch5gt82EiVzJXclGAODui6DGZbu/neSAd87NKN8xL4G9rAQYWJetik6tUyqr0KxF2nPY10MPuYt+//vfZxrCYiHM0L3tEuDlMF6idRa1ECsWY4xkjYyIZb6Kxb/RMWnJ1oB7L6uF/HbyErhhCaD3hPECYO3iljJ8gJ5PfOITEYmPfMFZs9DwErRkAORkKi2vr8cTakaOa4LhzbZwFfCSDYAGbSrBapNtaclNxE6QDHewsHRCMLKNWpb8g3+TUjnuq1sXjUYGbuvs27fFSgP2lvIqldVpNVTAZ2x3odpdbBP8nLYAq0t/zkSIF4xumhodEPy7Cy/SvQ4/TJdffqlue5vbRF1jmVdrt8POsiTsK9nKQeJGMRFsTNnxQYP3ZvY35YHvcFxAF+zyHWW5//4LcFfbP0QOeHd7EecnyEtgcZbA2G/O15Nf+yp97/vnZyi0UY8LLZZKutc9D9eH3/t+HXbf++5QQ7j9u+theA14o8OL4TXTc4X9Upb1LeI21FaVD1kSHdn9S12Ls4byq7rZlsD6cWmwX51+UgzvWik4EI2jAGbOPvtsveAFLwirKUAOFmZvetObAgSnKYTDcSUmn0x4wSrt7lw1A34zU+AWLCai0y61F4CnLo3XpRWL+Nldu17qJ6MdsoOu5IA06+1WJqnqgv2mimqopapKatXrqlaqyc3jaoEWt0SW9kgUEtiYfgzSs5sobddqcPu/3l7gYG8QMZMfNgcg29GD5Dy8sCBjc+ZJ9Nz48yJ3ufraa7T/vvupOV1TtZ8MnB0V8VHrNDO7s0iJ7AlQG99KaXhxydFywLs7W2J+7LwEFnEJ/O4bZ+rwf3iSli3fRxvWb1J/H0EsNRWLZT3kwUfpU2d8VKtXr1Z1cGh+6Z62uucbShpmWI/oe7NI5ZDvFssxZtbVUj9hHKR/IxPRytzSaBE3o/zSdkcJrB/NrKuqXTZsAc4BW8dqzqWXXqpXv/rV+ta3vhUuDYCb5z73ufrABz4gLAYBxQZGSBxgeUPiMANxt7DOqQ4/0jaWMklSAYYXOdJiTCW8dqM0AGvbBbqlbjazYGezOAM4S88zvCofK04pm91d/SK2MCSqaJgtW2VhzB7KrrtdnLhsqwn0At5UuuC/ey3lzO4ywSHJCN8DfnlnEuQse9T7r3/5Kx1+73vp71ddE6nlm/VJ9cF+lyvZRKe71TsZW0w8RhmGl2QjKxaXfjsHvAvQkeSHyEvgJlcCl1+ua9Zep1ve9/7qHxiIaO3+al90eoVyn172spfq9H97UwDSWIkqlHbot7jNDtlBaw7KCBrA8WoZ4IUTqbc7WYdZKKrUqisG0PEJaZ8c8N7k2ld+wbtWAiyxI2lYAMALoLXNGBdFkBJ+vG984xsD4PD9kUceqY9+9KORbMD7ENTG5ih+sE3YkiWuATzGrXZNpWJJ7VpBxWqm5VWtLo1tllat2rVyWOhfr0Mq0te1Bcsy2c2oNjpddULJq0xIc9sqFYoRkNeotVXFKHdLxG1Quc1WU4UAyhn488QAO7GO2W/3eQt9Pz3H25YtZDqBsVe6gTL1D5MLw8tnZn3dZn59wc91n/s/QH+/9roAvMV2IxwmKpX+TOpWKGiyBkjuj6uJ2AukaJPT0n6Lq/5zwLubG2B++LwEFmUJXH6l3vSOf9e/ffxjatVbGuwfULNWV6MjVZaM6H0feK+e+Y9PU4kFzU5xBvDOT7+b3bmjuRkcgwmxjHfG5qgj2IFyMQvQaTdqqjCSTLakpVknmm95CdysSmDj+nA3aJVLAbh2ZTMIAvQ4UI3jwewZ/NzylrcMRxayrTk9McvbnLs5PZX9DkYvgrWyCeuWhAJNtZoNlUoDarc6ahcKKhPGP5gtcS+KbeO4VOlketyuW0IbsE8cGn0OsWddrI6+qqVM3gWQz6IJso31Krhuu8uEdVi3fuqN6UzuwLddFJ1ND7oJRHoLYjcwvr1sryUqnNpp4enDAbhpgCL16xUA+/TawuyXPztf93/Qg7Vu/UYtW7lcJbXVbNZUKdJ+CmoVOiq48DrtGDM0OSUNLT45Sw54F8XTmF9EXgI3fgnc644H6v+u/JvUaGqw3Kd6E6VaUXc+7J5627vfoYcd9YDQ7XVadNql6CB3BfBmA8aWLRtfMslDFr7AKNpRhSC2iYZUa0srFreHp8FEyppQTrNlpbrxazg/4022BDYAeIfVqfYtSNyTg5McwEaCgec85zm65JJLAswidXjzm9+sl770peHHSnsmjXh/X79qk+OxT5FroQ/oIl2kC/EEB8OLf2yh60ggFcJmahH4Z1+1Lkuf3l+U+rrRsjgroMctZzEDmcla5rgWMJ5gK1jedrMLeJF4ZMFY7qvcrgpqZVZsxQwGw/aWCVrb4lUgFvnD0WE3Ad4ZL2RiHrr6XD6zLpfPhoeHow4BtfTh1DdMLqmDka3x+QUXXKAHPvCB+sY3vqH73//+kWAC0HvOT36khz7sEZFqfnBoSMVSW+1mS5XIFEfwYjZxoBxwYlOTZCObpNX7LrrHLwe8i65K8gvKS2D3l8CjDryTrih29OfLL1W1VFWBSNoWs/OqnvX85+k1rz9Nq1cvVX1qUn2V/kg1bBCXsgjbC5jwXaR+nSngzYafLYA3c+NFJ9eN2h1rSPssPpYgrR2nV2bAYADh36TcxLA9B727vx3vtWe45lppxTKpH9C4awyvy4i2CQgCyK5duzb8eL/yla8E08vnr3nNa0LbCyDaKlI/luwBNyWVuqluI8o0xLqsaKN4BeJl0DFw8NhEBjT39LZpNEtcg22aGdXuO0Atktl1yze4WQt2C221IjkCd1QKkD9j8ZXcU/Rfgfy7XuNEGNpzlr/jtaNCKM4w7expmYn/nulHu4DW/UoagJYmCfF10ic5VXTqtUs7oM6t2SXBxE9+8pOQtPzud78LS7KnPOUpEcQIy//ds7+nv19xpZ5w7OO1cuVKNduZVreMXht82w3Ti4SA2LNNj0kjizMzZg54d9QW8+/zEtjbSuBHP9WShz5IS253G1191ZUql6qqiqXLmvZZtlpXb7w2C74otGL5rtnINIALAXjTonTAS8ZLpIEwAN6GBOBdubiCHnqbglkUNNATExMxiDBgkHYTFmVnGPG9rbnl97OTJRCWfIDGXQO8Xn3gKuyvS2DShz70oWB1YXRpq69//ev18pe/PCZtfA8ryDPf6ALeTnfpPuP0AIfo7fkDYNhWs9XOWD8MWjeOSauX7+SNL9DP1uJnPCT1IWPo0rNx2V2ngi6+NeAN4ULCxNoeMTSpcZuZXnVmiwWpTrxmJrfsAwCmgLYY0qrdyeITZgOvGWDOttQ31/+ejVS4wXm7vwfksiFZMAjmM/6mr6JOyZxG4CJA9xe/+IV++tOfBuC1lpd+7Fa3ulVMfp71rGfpnHN/qkv/eon+4YlP0H7776+pWj3aSwBcmP1u+2ScqLTa0uhmafU+C1SJC3uYHPAubHnmR8tLYNGXwL89+Wl6y/98KTRWS1cs13VX/D0682q5T0fc+wh94APv090Ou5um61MqVyvZCl8X8G4rKGJ7N71F6zdbTmHMybekpMz2bWZR3gDe5YsT8HrAYdAAMGzevFkbN26MQeQWt7iFDjjggGDSGBhypnfRPxKL8wIXCPAGVmt3nRa6oIt/s4R9wgknRJphovJf97rX6dRTT412SzvmPYLR6i0VQDeRIStTsXbh2VbZEkOiBMMX2vtFIGcYI0BtoAtSu7KCrs84l+oVpswP1qg2A3ARZ9AFrCHhACRjw5Ch0C3tpftnvdFlPcuZ5INskQUmBJy20MoSUCRUL3w4zDGb+xIHBveuoDno0PtG4GAXaNMvM8l2gJmz5PkCmYizL6tO1PnVV1+tM888U5/5zGd0xRVXBPgFBFP/97rXvbRhw4bItkafhXPH29/+dv3ud7/Xn//8Zx39mEfolre6lTZPTGqgry8Ab7FY6gb9ZWmCM+3uImD2t/FE54B3cXZ1+VXlJbDbSuCRt7+jvn/5peqUS6HfmhzdrPHxSS1dulz/dOLz9OY3vFYD6AfVCV0vi5S7CnhjXDDyNfPRZVq20rfFgNRWqVWTRhcv4GXw4EVmInRwLBFfd9118e/b3/728WIgQdrQOwjttorND7x3lcCmUbWXDIZN4EJsbrO0R0DUunXrdNJJJ4U9GV68p512mp7//OdHm4XlY/+R4RG1a83w5iboq3c1hlV2nldAVQUdK5nVxhvSqkUwUR3dpOaSEWVCjC3bDSbgYUPDK3NayHzApdJMf9X1GIs+rIdt7x6YdLrhMNP9OnzFZ6QTsK5ME7b+bfrvjEjYIm1wcGEKdnsnLWncAPvD4rIPcgV+55gLJuR4Lhvsfu1rX9P1118ffdQTnvAEvetd74p0woBeJkEf//jHdfHFF+vggw/WW9/6Vu23+gBdf/11usc976oDbnlLjU9Nq79azRjeYLNJ1NHI3HY24syxeiGa6245Rg54d0ux5gfNS2DxlsAR+99aF669TuVBmJxx7bfPKq1du163P/AQ/fFPv1er0dR0bVIDg0tiDGjUsyUsOtCdZXhnAO/MMt9MlMiWQaT7Hdq5EgwvgS/LFsHAOUtVMrgwqMDswpIAdv/2t7/F33e6053ihd4NDRwDSb7lJTDvEhgf7xr377qkATBGe4XxA9A68cCrXvUqvfOd74wMW7C7L3vZy4QdGQwvbXxoYFBFXFrIPlbKFK+FDsazyTV11QJTnaYGsTsYG5eWrZz37S7oDzZh6zaoZrmaZbPtnWynJ+sJLOhKk7t63nYEr0HGZpZseBBsgf0FlaJ/BGSywbbCgfdV+zJP8ea0imHIm61kZT61XelCJ2NqS4Ut0qcMxBYy6Uknc1ZglY2t11qM79jfGmz6Gf5NPdNfU4f/93//F68f//jH+vnPfx7AF6ALe/v4xz8+0kk7wG3NmjVhWffhD384GGCO8fyT/1lPfdLxqg5UtXLflVq+YnkoO7iHUgTjdSUcxF00pjMbyVWLL1jN1Z0D3gV9yvKD5SWwuEvgLY98jN599nc0qqIGRwaiE61PTAX78KwTTtJpr3udDjhgn2AAlixdqVazo/6BqkqljOUNkiPRo80taK2rgZsJCMmWD2GGspCQxK+M0cmpScdqi0bSYKDv2mWw4cUSIEzZVVddpcsvvzzK7dBDD40XUc7Lli2LpeGb64Z+EO1gyjiF/q87gbKmdK7lszMTrrkee9HtNz6uzjAuDbtu72WrKZhbJq6W23zwgx+M4DW2f/7nf9bpp58e4NfJB2q1hvqrA5GMTIVmgL1iK4M7gSTBO/y4611bbk5Ja9ZJB9xqzxXn1ddmE+WBATWLWf9iZ4kkQ/rWmSW42q2C2gCoGRJutBpSoaQODLZ9iNsA1ewH05PZJIKVMGRgbGRea1FakYwhm9y77ZYNcDtkdcPxIAOtW6RPXaYXD99CIVbZnOrZhWq23hZjqdcy7CwyFQAu4JW65Hm74x3vGMFoxxxzjA466KBoAw5cM1hngo5LAxMhjoPM4ZMf/1Tsz/2UK4D2TvR9lVJ/FpNHA6CMxjdLyxendjcHvHvucczPnJfAHiuBRw+t0M8nN6q1bLkmxjZ242sLus0tb6NL/na5GhM11TtT0ckuX7pKtRqJ09sql4tbeXj6BuYNeLsDS5ZCeAvgDQaGf/IOk8QSGYB3EQStMbgYMHjgsaelpQzXXnuteLF8eI973EN3v/vdAzg4c9Ueq/A9fGJYI7SCMOEMsAADJgG8+NsZneZymekgv7MWeXM5z6LZJxheJku7Lmmg7HhWmYDYb5XAph/+8Icha2DC9opXvCKC2ABI7EMdTUxMBdjr68ODl6e2kzG+Xf1p4r6VAcapCWlgD2s4N26Qli6RWl2QGsy03b8Djs5UcWoz5k8zHI9aOds6kTOYT8zsZkl4AHqUaRYcVoxYtUy+1NbE1GTm2ALL3K6p1U2/y/HKxczxptDOWPfpqVpobIHmWT0VAogSO8Ez0taWoGFPEPmdGV/LzahLXt///vf1y1/+Mr4nnuAud7mLjj76aD3oQQ/SbW972whoszyC82ZSjCzDGt+h10XPjfThwAMP1Ac/9GE95KijAuA3aw2VK21NNmrqlAdUrlSiJYTvMqz6vosr0UTvs5wzvIumd8svJC+B3V8CdygUdA1RvMtXaHJ0Y5yw1enomMceo89+4tNasnSpNk9tiOjb4f5lamEkL5bIZge89vWc05VbsjATHZ2NkfBXwRJ42ZGhJgDvnrEl62URnVc+vVe0urwAdABd/naUM+wug0wuZVBEg2N1hOSDwRVd87777hsZm9CNOmAmYWDiz9mYXw/yts3a6x0wxrB32nWXBrN/Ztl5B9DCKtJ2icQnSh92F5cGgi8BPtQNExUC7/uHBtUXWdTaYR6YSZSKW+NIZEhoeJfsYSvB8XE1BwdUNijHNi2LPOs6CmwtEbFmNxaXukRv1utl+8VdtzKpQMBlWONCxsLSJ0xNTaja3xefw+zy3eax0SjjJcuXqNVpqEkiC7gDW77BGLczyUK93tDI4FD42Nana2o226GhBvDCuA6HU0cGrj3R42/bIKK7Pf/88/X1r39df/zjH2M/5FRMWHj28Fy+3e1uF8fi/FwXshXrfgHpaVIKvn/ve98b+l0cZ057/ev0D098slat2EdCG1xl4lRXs1BVqVKOUipP1qXBTNaxmLcc8C7m2smvLS+BBSyBdxz3BL3jG1/XVLGoZrGiJtZfKmi/295aH/3oh3W/w+8djMJYfULVSr+G+4dUnyYYgSW38kwk8E4BjSRSBNdO8y2x3BjjSEcqscTXzKyOpkk+0ZT2GVzAEtjxoRwIYnBr3bJZXpbnGYwuuugi/eEPfwgJA7IGBheYXYAuUgZeaVarHZ9579zjsssui0H3mmuuifIASDEY+4V9G4OvAa4HdPvApg4XrpttAeK9rgTRQxLxvkMf1+3feTqBsxdvALmuRIlgNXS8J554ol772tfGhAQ2nt+h6axWSiqVq9CX3RWhzHlVSBsI8gLxkL6YhA4T09KKPay7Hx9TZ3goMkRmgtNu5xMXvWM9dLCf3Sxs/KRZb6pUgrntMrwl6eq/XxXWXaef/tZY7n/owx+mgYEhTU5Pa2RwBKVzF6BKzWJN5G7DtgvigMxsjQgGtpY3S1RTLVbViqQYRVXKFdVrmZSBQDizuYBT4gR4rpisfPWrXw1Ay7+p24c85CF65CMfGWwuzxjPF89WMMXtdkxivCpnRpc+jefSNoqeILFCRf0fete7BON79KOOyVb7Sp1g/ENrXOzqj8enu6sRi/spzAHv4q6f/OryEliwErjffiv1l+lxTU40VOiUVSr2qTLYr3sfeYTO/J8z1ZmsaXhoQI3uCAsQrU1Nq1wtzWjM5iJhuMEFzzC3mUVlZOVJmd3u2mGrmIHdsDOfwsC8Iy2/cfWvZm0MeFPQygABuIXVhVHhhUMDjMgd7nAHHXvssTHgMHD0au4WrBJvYgdCzoAWEMBrSQIDKS8GYyYG9nt1xi/KjwEYBvJmPWkYm+raau16pcPgpZM3Tx4o5zPOOEMveMELdOc73zkAL+2Y1QnaNt8PDfaHj2wLcBOMZ1MFgtNaBLKVA/CWoCeZHA8uggDN8Ql1hgcywNu7zTJ56HS1srFraHS7MQatTsQujI1NRHkw6d+4aaPOP/c8ffusb+ncc34aun0muQT8HfuE46KNT05Ma/nyFeTp0GStrkJfW1O1qZlUzs7KVlY5S3yBzrfdyTJaFsuqlsoqFsqanpoKEMvzQQAaz9IhhxwSWuvf/OY3IT0gCBFAiz73iU98oo4//vj4m2coY58zf3CeNwNZvqPP4rtVq1YFqOX+bHcGACYJxf/7f/8v6n9gqF+bN44G0z8ZzHNTwyODcYw+Uikj8B6fkkYGdr2h7uYj5IB3Nxdwfvi8BBZDCXz0eSfpXz92hjrDJXUaRTVrbQ30D2nZ6n308te9Ss878Z/UnpxSFQYC711m702FJrV/qD8ihd0hpubo82V7I76hWyChTLRut9NWp8w/WedrqMQ/piWN7HrAznzL32Cgd1kdAMASPelYf//73wfLy+DB0jyuDA9+8IN173vfe0YTN9/z7o37w4ATGU5gHxMGe4ZSbrBOzkpngGudr9/5/Ga7LSDgTeUMnkQAoijfc889N3S8gLeXvOQlesMb3hDgjO95HxzsD1Db6mrGMmNRAAAgAElEQVSJq/CXkW2LwLVMd1pstqXNROgvggxb4xNqDfVh561SaGq3BKQlc+8tHzuhROolVsgcF+y+AAhE3oGu9dOf+i/9/BcXqNNuR+plyvbII48M/fPhhx8e5UafQP9Ra9XULDQ11ZzWQF9XL4vPbytzeWk2WwE2Ad391cEIlON39Luc++qrr9Wvf/kr/fWvfw2QC5vLhJvj84wcccQRutvd7qaHPexhEWDGZ2bxAcpcN/0Zzxt/c088c7QB/s3qSioVQs5C0BrWZOiASZW8YvVKve9979PxT3q6mlO1yI5ZHepXq51pi0OLMTEpjexhZn8OHUUOeOdQSPkueQnc1EvgXrc7QP/392vUqRZVmJZufcBtdcXVV+vRxxytT3zmkxqoVjRCitHJKTU77RgoAMS1aSzJiqHVYpuvQ0NvuaVBIhGoNvMy4IVBamdawEI1G0T3XbZHi98aXsCbI6BZTkSXipSBJBMwvDA9BHnk25YSYOCGFecdRolB1pZu1jMyGDO4M/ADgnkxcKeJOxxYk2oYM0JuF9f7F3NlLSDg9W1SB16+BsB5ifzpT3+6zjvvvAhuYvkaHTqAibqjHtCo4rfKhLSCFhVnskg+RjrysjTVyLKrHbBiz5coLOTQQKaZRQ8w44c7+6VtcXDI4HAAeBI6NDLAS3sdHx/VH/7wxwjs+8XPL1D/4IDGxyYC8CLD4jevffWrw9aN5X5Y1QgIqxY12aypUMkYWzay0YVUgeyWoeGta9nIksCNBA8CbJEBwaDC6p730/Njskj/w/XQxzziEY+IF7Zi1BNaW66B5wytrvW+1J9t6AyGHbRoppd3zvftb387zsffgF2etdX77atjjzs2dN53PfhuqpTK6i/TDjoqQILA9Dfr0ui4tM/iDljr9heLvsModHo9gfb8I5VfQV4CN5kS+NjrXq3nv+10DY0s1eiGzRosD2nVqtW64pqr9MGP/Ieed/I/BbNQhmXttDQ+MaVKXzUYCbOdO5tWOC0kg92ZaOjU/5I0nSF3wOcTy59IuJZ1pCv2LOBl8CIojQGHAQEDd0ADL5bkCcDinUGHwSbftpSAbcl498TBqU4dKBNepKUMBFgOkk6uXNYGwSnIna+t2U2qbhYI8KaWcLRllzVL2YAyNuyqvvOd70Q7pn17yAUgt5stDeHdC1vq1Lkhvs+cH6I+RqelJTeu3n6bddkFvOF4m/h+m911tzMjeOhKGtrdxA2NVksDg4OarmWuBd38yXrdaW/Q29/x78HG9g30R1k4cIxyeNzRj40kDnc66CCtue660NASxDbRnBCGbsgB6B/KhaLGR8e0fMnyGV9kjknwGVnOPv3pT8fqUb1BB6jQ8/LM4PyC3IT3Bz7wgSEJcqIJ6pWNujVIT4Nmrdd1RjbaBOAYj16STjjwjc/YB9b4qKOO0sMf/nDd7W530f77H6B2N3McXTMT1yoyiOnpLLvaij2cRnqOD3bO8M6xoPLd8hK4SZbA2vV68rOP11e+d7ZUrEiNjirdWOSRlct1/gU/0/77r9JgfzVm6zC7Tq3ZbDSjw4cBmU3GMF89bwp4Y5rtkQeWoIRvZTscI8jYFLNxlhhJr7p09wHebckXOL+X+mDCYEp4seQHUAAYoH9j0AHowqLk29xKwB7GgAUGYv7t9pUt8zYDCLA0bOcLBnF0iLBZXpL34O5gm72O7V0gwBuPGvRhF6jw7skG7RcwdfLJJ+uTn/xk7IM3LzpR6od23ajhuYq43j4G3fCtIrIGsiO0JYKWFkuSmNFRNYb6VSlV5wR4kSaQbKfTakX/w30PLxkJljbaWrGgwYFBPeG4J+gHP/hBtMPrrr1WI0uWxD5YtBGUtv++t9Czn/3MCP4juQPb5PSURifH1DeUJYUY7h+MRBVjmzZr9apVIZFat3ZDJIY466yzQuvOi3ZO28ftYXhwJCbcBBe+/vWvj+tj8sez44lJBL1VqzMJRXh+rNn2CgrXQ3Abq1QAasAuchZWqtyXE7AIa4y0BQY5e9baajRw4c0SkMRcxyqRWlPavFnadw8nGplb10P55AzvHMsq3y0vgZtWCVx5jbR6ue52t7vq4sv/HpqzoYEsAKLVaetxxxyjL3zh81lQSquhYqkQmq0CAwWG6/VGZAwim84uAd4utQKDa3eGrQAvn8c+WXR0kLvthgos/QF4l+w+XaBZRy+vp0w2g4aDPmA+AAZmIRmQbKl1c/fane9DYU9YO1/YE9RLsgzuRKKj+w1A0bVyQrfIi4GdQRx2kn8DQMxazvdaFvX+Cwh4PbGznASGjg1JDuV+yimnBNClLaPhJYgNfSffhUMBzgXZzDdcBHhem8W2qjzR9Za0eUxatUiSDkTCjsFIphPyhEgZvMX1sJfh5Y6CIW1nCSCmpic0NDwcDCgM7ZLhIV1x5RX6x2c+U+ee+zP192fpwmuNlhownEEgZJnUVqxcruc973lRfqtWr1St0dC6Det1S1Lyjo8GUL744ot02V8v0drrr9e555yjNWuuj7qA/f3LX/6i6emmSuWi+vqyFM9OBX3CCSfoNa95TUyyae/W6HpVBABsxpe+ys4M/I0GGMnVk5/8ZP3iF78IUE1b4BjIV5i8A6Rhjo877rgIfGPLksQgvchkbpkdXfbUYKsWqaTXrZVue8tF/Sj54nLAe5Oopvwi8xLYiRLYsFFjrZoOvfthuu7adWoSbFCpqtZoqq+/qre+5S069dRT1JiaVB8MJUuUMTBsMZYPE/Yu4O1ldOfE8PY4NGwFeBMgDJkLsRsm7gywBanWaagP4/vh3ScTMNNlIAu4MstoRpd/8zlggEEJgOVl9psAYbATDWf3/WR7bYbBmkQevNBIs7ROoCDlz+8MeGG3XBcM1Cwduz4MfPeKelkgwGvHEcrQEzwAL2UE4OH9TW96U7z4/m1ve5te/OIXBwCivUMOA3YD8GapJ2ZiTct47/KMkuhhsWzj42oF4AXyJki3B/SmiSZoZ4A7ygNf3f6BAY1PjMdnlXIxArle+MIXas11awNsDg6PqF5raqpek5otVQcH1Gnib1zX7W53ez3tGU/XM552vA6+88Hhw0ub/tyn/0u//e1vdf555+rKK6+N/m7lyhEdc/Rjdbvb3UETU9P6wAc+EOASl4YIOCso2Fwm3oBQ2Feu46EPfWiAW1af7K/rgFCehSwZRjkyrsEcn3nmmRFoy2SSjRUqZAuAWwLteIY4j/s39gnZQjildDPMcTFRqkmw8fiktGyRSFnm0P5ywDuHQsp3yUvgJlcCV6+VVo3oI5/9tF5+yqmaHJ9UX/+AJmtkTipqYGRI3/3mt3Xk/Y4Is/Nqf0UqV7Lc6DZsn5kW78LdOyitq9HdCvB2D2vXhpkUw/68IJXGxqWR3Wdk7+V1mN1eK58rr7wyHAYAuPvvv38wKwyIMF9hMk9ATL7NuQTM7DoArfeHfE8EOi/ALmXPpMOZvyh3WF2/AMCrV6+eGazToLe9wt1hgQBvWs7WnFquY0u497///bGMTd0QmMXyuRlC7Kiydex2QMhmu62yLcoIVhvd84GlW7WlCVwaSPXbTZDRdWFghavZbkV2sC2YDTuwrAeybRdBaPQFTBBoe6MbRiMJw4c/8uEAf+12R5Wua810rS5sxgKYkoK5VIngtCVLl+sxj3q0jn3843T9mr+rUZvWhz/8IV122dXYGeuEE56pww47TCf986mkp9Pv/+9CnXLKqTr/vJ+pUsHarRhp3Wv49ZYLAUR5FmjjyBpI/QsDTf1Rp6yI0B/xjCC7wnED1xg8ec8+++y4P4AtbC7g9t3vfrf+9re/RZ9G/5ZO9H3vZovDOwemPPJLE6PWUrlY6kpZxqR9dt8K3Jw7lznumAPeORZUvlteAjepEiDN49JhPeTYY/TTs74bmYJi0CoV1Wm2dadDDtIvzj1fS5csVZ1MQX19NwS8/5+98wCTtKqz/qnc1d0TGYKIEhQxZ0FRMDy7a0LUT1dB5VMU8yIICIqKoCQVFVQwEYyra1hERMFPMLCiroiAJAVBicPkzpXre373rVNzp+2Zzj01UMXzUj1Vb73h3vvee+6553/+DviYjeopArxQA4mtevJKUnhOYFPW+pJBJDXPgNeMlwEsABgWBMYHvRsbQWmYywN6nQ53m2oLHXCxtkqyLCQOUvPEgUGVwEA2M7zIGtBMw3CZhY8Br831bXHG4A04gK1KTPvT266TA6m1+wuzTjxB9ZtZBxx54kGdhJS26bS+/OUvB1kDf7PsffLJJ4e0tIEVhuHNtrKstVjSJspVgphGa1Lf7FMfz2kTtUtDDHhDnxJMvpM+p5EkNg+TrxbYdfBkqTQa7ru3r1+DA4P67+9fqFNPPk13/P0O9RTyLWu9BOQCjr0K1pJJh+MRaAYYXdxb0Lo1K/XIPXbWDbfcq1cc+AKt2GF7ves/3q2HPmxXLV68RKNj5cCiv+fw9+o3v/mtVq1aE9hVAC/HGBodSjKatdL/EkiGtGHvvfduJwgB/AJ06a9gc2GkAcG80OIedthhevSjHx3iDXhmaAPBR7dQCGwwz4rlLkl65OSVkACJh3MA4SQYMdgtlbcJ7924bXUB75w+ad2DdUugA0pg1f2hI/rL3ffqX176Ut19x+3KZdKq0qs2pUJPj179ylfom1/7RsiQVKk3AuvhGbzXKxutyIRWDNnMbmwLgJcD2oY3dK5hZG596PgYXBrmMVWptY3JeJjksGfggE3BIgiWEdsxTPkBvg9IrejManZav3LSDiYSLJOywUbFqYUZhPmezRpe3qkPlm6pGy+zAnD5rZNYcCw2WF90qXznyck2C3rnAfBau0tbB+A4oxrtmoAllt7JGPitb30rAKQknW4yacgg2sSOLIUTK5+mlYKF7rSEA63EE+G6QyvF27uuZiqjFBP+MMkGsqeCFjmL52610taK12qVxLs2n9Vll12uL51zri750aVhclCplsJ7vV7VCBndVFdGKWXTqWTpv1kPLg7WucIlLykqpAkuFKXf//F/pExeS1fsqDUbBrX9jg+VciTXKerJT3qc7r13peqVRMIzNlJSLp9XtVFVqVIObd3OGgcccIAOOeSQsBoC2OWZwVaOgDSeF+oWq0T2IRnFbrvtFp4fnkOvZlH37MuzyIqIJ/0OdnOyknbylzDzaQUv4iAxVgqkyrb06gLebam2utfaLYHJSuC6G6S9dtdf//F3fffCH+nTZ35G61evVirbUivU0YTlNDZSUaNCJG9WVbw0c3mrs5K0882EeSVZkaNyJzv1hN/HTu+bYXgdRNKWNPg3jFYA3gXoVJ0FjAEBcGVnBgAXzC6DB8xI9zWzEmCgRiJCsIztxVhORZIAOA1znWYzBFSysb8HchhfmF4GZwZ2BmDreGGo2BxECIPF5mA2QHCs692mtL1zCHhda9buUg5m+Cifiy++WIceemiYaFBm/PvZz352+BkJJugTsi2WFwqToFfgZIpUwv19M2sU8/UrUjL345qSrCURkJvcSCaxPgyyLSmdBqom0VdJcF5G69evDcFrS5YtDgD4s5/9vD560ukaHBgJbWxwcEDbLV2uWrmiZqOmTKqheqWsZqMSJuwUUbrBOaRCWlrUIwFnD3jp43XPqrV695HH6Jo//0Vvfe/7tHbNkFauHdDPrvi1Tjv9DK1ZNxSui0Dh/t5eVcsVjZVLXKgqJONppeamDpmckNoYWQJ9FdcPG4suF30vSSiYoJvVZR/ux168XgHhmXIiCj8bti6zl6814GF2QCY6AhgBvEODnROoOMW21AW8Uyyo7m7dEtgmSmDtGmnJEl3688t1ymmnhiAJgjCQNKRyaRXzBZVGxnTrLbfo4Q9/uLKFosq1itJZLG2SOwzAM2JBQs732dx8BGAjW8y2ZdA4TLwxnJpzLhDgNfsB4HVGojgV7uasx8ZbhG9TgGo2dTrN3wJUCaAhS52TS7BkvuuuuwaA6peXVe3Vi7wE2yQ2dL0AZl5OO+yleksZvGQLy2sbMzNY21xA23BL0jDNst7S7rRzt1nKmskCjN6VV14pkk9QvpTTO9/5Tp100kmJr3TIMtEMLCbIt0k2sIAlm9IAE9IO82AdB3ir1XIA6FVS92YzKuQKaqqpaq0eQHujlrC7xUI+yGky6bSWLl8S5AEkkrjooktCB4huOZ8tqJgvqjIypr58TpWxIfWkm8qmGgnALUorlpPYZ4kesccuev/XbwjVsfJHx2qnAz+xsWru/4O04zP0ov2fqhtvuV33rR1QvpBMHND75kIGM1hpGPWMytVKqCv6Jtq1tdi0bfopJFcvetGLdNBBBwWGPjDEY2Ntu0SY+liqwHmcSc4uKW4XlEVsdxYuKug/WimX1VCmNCatH5YesuMcts75P1QX8M5/GXfP0C2BhSmBdeukvqJWrxvQ6Z/6tM4/7ysa2LAhZA3CWqZab2jZksXKpLK67557QvAJGZSqtYZSpBSOXBO4YLLKs+w3K7Ab3XlM3HrJz1+HAODWq/0nP0DDO0+SBjp16xmx/4FRhF002IpdAQywxldkF/BuuWl70oBE5Oabbw6AFxBF2cKcw1IBTjf3YtCG3WWpHYkJG3VkeQPfU1+wxWxEn8PEc3wDa0sozAoz8G8TQYdzCHg9MaCs3O5tXcW/r7rqquDF+5e//CUsb++zzz76z//8z2Cn1ainhHEKS/3tcqvXpEZNguFd2gHZ1eIGNDTSklkkDG+9WdNouaRKta5MPpdkR2s2VK83lc9kNbhhvXKptJYuXRwCznrIKifp5z+7VMcff7yuv/HP4d+1stSTlbh1pAr9uJ01pL5UklF5z1379ITHPFxHf/umLT4Ut/7wY9rzFR/WIS98qn75u+u1dqiuGittrcxwMMfpVEN5uyOkM6rVN6YHpr6YKBKQRkrzY445Rtdff30gMCzjcSIKpw42WxvbLrb73pYLTzxZt9QrtJt0Jsm9AcObbmq0WlYv8oaeDmP2pzDKdgHvFAqpu0u3BLaJEhgelnp79PPL/0dHv+8Y/fm6P7ZSTEi5XF5jJJIoZPXSFx+gCy/8gUrlqvL5XDBmCJnNmkm2s1YURpI2Mmi2MrOkeDclbdupPNusAdqwjcFrlHWbVQ5Ba3NveRQP+oAnSxh4Z7CASUH3xsDCkp81bttEO+igiwRUwZqzdEqWOhhEmF3ArlnYOCPU+Et3sBvHAPQCftFVcyz0ixwX0IvOmuMikcCqjIE+tKN0uh3sBtDmnHxn1reDiuqfL2UOAa+XpWF1afu247Pk47e//W1IH0siBF4ve9nLhHMDIArAW2/UlMsnfrPVWlMIoALYXQC50bTrKAK8zJnL9bIqjXqQb9G/lUvV0C4KJGpo4NJQU2++ECQKK++5V/fcfaeese9+etPrX6uLL7pQIyPVoJAgg24KSVgmAbgP36FHOy0r6uE7LNIJP/zHtC7z3f+6u379x7/rzvVSM5fRcDWlfE8x1EujXlE201QugzVYQ7lCToWe3tBHMalj1eOoo44KExQmjPRNidY6ybTGy0Ge1usGwN5K8MI+ZnUnArluK0HL2woqxpkiuLMHL+ZgXCz1LZrWPXfCzl3A2wm10L2GbgnMtgQIVOtfpHqhqNPP+JRO+ejHVK+MqVmvBruccqWmCpETkj75yU/q6KOPChP2JOoWi60kK0SUTCkEtCWAd2M++plcZixZcJ8ZjtOmfBPA63g1nyOA3qHRWduSxWyF/44j1SkDgBNgCg0jy++wiCwTsqHdMys4k/t/oPwmXvKc6J4oU9u8mSVn4gBYRZNL2TJYM4lgMsFEYqrlas9R6gaWmOAcQC/MMccG7LLB7gJqnV7VVlMM8nwHGIb9dVCbA9o6UooyjAf13GTwc3pht/sY8FKv11xzjUhscOONNwZAjA70q1/9agBUjVozJKWpN6oBMGbSOaUIWBqrScs7MGjJgLeZDtdbVUNjtSRYK3EnqKu/2BfsyO698x+JHrdW1V9vukm/v+o3uvp3v9Xtt9+mkaHBwOamalJ/DzIaaYftpL1221EP3XGRTvj2rTN+tJ//sJT+erc0lpbGGmmVEZIBMJv0x3SG1dAf82f/ksVqNlIaHh0J90AA7ZmfPUv777d/SBRE6mcDXe4vWPIRWIjOOkWSkOTdK2cQHJav+ZkOjjgTrOY1Qlhe4mSRoYOu1QLLq1FY9PnLgDnjgp3kh13AO18l2z1utwQWqgRWrZEW94mwiXohp3e//Z264CtfVk9PXulUEymYygRWSAFkXHjhhSFPOqAAYMcyWLLkSbe2MavaRkA6DzfyTyg4Occ/6XnD4DW7pTMnkrAFmZfZuWcvdwPEALxePuffe+65Z1gyBBwxiLSjleehODr9kPGkYXOuB4BcZCFslB+btYYGwtzn7rvvHjYkBgDNqYBN6szHxWOUjFSwxQBgGHlALvpdjkmd8vK5nZQCuYN9ex3YFicQmcp1LGg9zaEPryUNZgKpKyYjTtWMhpcMYeisKYfnP//5Ovfcc8PEBNeBNAgJoEMUKyisSjrhMWnZ7J7NeSlPa3ibaTVSdZVVV1V11aqVoEUGIKLBXXXvfbrkwov0q8t/rlS1qrvuuF3rV21QD/P7ZrKCv2KR9LDtpZ2379dOOy7Xhy+aHpM70f2967m76DfX3qP7R6ThulTC7gtImUkHOwegafC5DUFxgGAkJVnVcMlIp/S+Y4/VMccdq/6+Xg0ODaq3p2ejw0Iirm6536C3biaZ5hybMUG/y0dV0sqngbxJ2qFwjHo9+AqHuAu77QB4G2OJQ8Oy7eel+ubzoF3AO5+l2z12twQWogTInrOoqJFGVhsGB3XoQa/Tz3/2k5CxLJVuBv0XIIXBjkw9ZN6xnRPsmwFCDD5ibepWBQJh8Jr+oGrJgv0mzTg6KMoAzoAXlhC2EBaSDXCFMwPZjezrSlXGQW0ObrO3aWz3wyQC8MW7kyDEwSA+P8ccDyBjbbEZufFMZAxAx1ul+ffcqxlW16ePF/8+bqJxG/DfvHPfAEve/XJZeiJBGdtlwQwicgWWza0t5B05AxHkbndTeUS4Xo7NUi2SBkAvXr0w8wBruzWESVNryZ56cWAW35vhtc7XAJl6svQhtmaaKhifyvXPaJ/hMdWLZLpyGOmMjpJMJFs6TSecGC9pIDkBgWqUK/vuv//+Ov/887XHHnskaccBQUibeAF+AbxkWNtGAO9QZUR9+aKu/dM1uurXv9Jtt9ysW/50vW676UZVh2vBSYFt+8XS9svy2v1hO2uXnXdUb7amd37z6s0WfOO7+yr9mqumVDFfecfT9Ovf36yb/z6mlUPSaCOlsWZKdSQJDZwiqqFsAbkpJhnKqK8nYfib2J4V8lqybKku+OpX9ez9nh2YW56HejVxoXBCl7BqElICkwp4Y3BEWyZm8Bp+JDUIRGxRDQDeeqWqHFZpwWc4Af5I3gIrTGa9Mn3ytsfutsporkJSplTnM9kp1YxH35kcofubbgk8UEtg3dqw3tbMF1RVVr/4xS/09je+WavuuisAipHKmMiPlCWiuFLRm970pjCQEY0c22yND+KZbPl6wYpzhsu6ADvu10wWwM8so1ku7sFsL4DXrCTvADsGe0AvwAgmjGM5E1gMjgHInAvgBIMOoPMSO+9MLly+46UUDFJJvvqNZu8GI3635RDA2SDMQJ56ss2XJyb8jusBoDqRg4GO2e6gFWwQuJPIXAyInKzB12swjX4WCQHvvi4DUAZdyovPuUbaHUwq1kkwhJQj5cDEgQ3waZA51XbE9fnauSccGwC81AesvOvRbhuuez53+ZgFRgdp6YOTWJjp5dq5Pt4Ngqd6jXO+H4Cyb24kDb42ypB2zBacCYrFAKixIXv3u98dJhN8TrIC+gnqDdYxtC0D3oQSlEgr24mShk0Y3maQNAyMDOqyyy7Tt772Vf3+N7/RyLphLe2RepvS43Zdpqc+endpbIOy1VE9dIelOuw7N89ZdZ76it21tizd+vfVuuX2EQ1VYHVTKiurMmcJ3sCAVph0QKWUT0mFTD5JBY3Tby6rHXd+iN7y1sN09PuOCgwu3xULheQZbmwMwA19RCbRrofnOPC2G2MkEptJkGwCeBPXjbQqpBImAZE2ancTTExSekYXBSZca0elnXaas/JZyAN1Gd6FLO3uubolMJclsH5NEo2czauqpiqVmj5+6sd1xqmni5BfwMXA8JAa6VTwcWQQP/3000NGJcACgIQO0XnXHcE7l5c462ONjkm9Ux/0zVxyT4AwwBhgl80sbzx/Nmhj33jj92hN2QCsAAMAJFZFZhcNuABd/NZsJrpHNoAeG4wigCpO2WkWls8BXRyf7/k35wGAO6UuoM37mOkF0NmtwGyyv+NeOQbL/XjfspmN5Xd2OIhB4eYAr8E4oBLAy7vL0WVn8Mz9A3TZYMbZuH/kC0wCKEcHk82kXbhumZAw4QB8I2vAsoxr4Z49aXHZAAYMYkPmq8WL29mmmMh4pcMgl7I0I+3ANk8kFnylY3RMjd6e9hLzTMos/o0nDX4WaGueeHz3u9/Ve97znjBB4kU2LwPeOrZdBP+1vLrD8jY+rIHh7cDApVbiiRQaXqBkqqk/33SjTjzxRP34v/876FFhc3folZ64+/Z69mP30LHf/t1si/effv++ZyzRP9YM6u5haeWgNFaR6mmplilopNpUI5UVyX0aqZpSmPeStY3cHs3EBSKXSqmMJCHbo7FaRfs/97k67/zztfseu6qCpVw2SWMcJmctJtdtNNiZtf2GW24V4QphjluA1/KGIOBtEZ8huQTSCuQrJNCoS8HHuJp8Vq5Jy7YtK7K4YrqAd86befeA3RJYoBIYGVE101CupxgyBd1z9306/PAjdMkllwRGZsmixarWyhorJd6bDHAwwMgabC7OgAeAGc8yLtAdTH6asbJUTGyCpvJy4JQBIcDHMgTu00ygswkBClkWd1AP5+Z5+skAACAASURBVDDraabWQBUmF2strJtgGNkc6OYMRmY3AX0APRhi/jaIMtB1mlxAGMDLjgUAMI4JiAP0+rqcQcygFnBn6YWBstlYQD73BCDEmB6AbnYbsMP3bByDzWUS2JxIUxuzz/zOKX4NPC1lAIzbZgyjeza0z2igYVP53kb3471Ap1Kn40GbGWbqzkyvpSjcM6CNiHZPdsx0GcxS1pY1cH2UvwEv9WQQ7EkGv4/lHdO95hnvPzKsZl9vK2Roxkdp/9CrC7bes/uIJROUA+XGa99999V5550XgjZHRoZCf5HK5ZUF+AKZALwwqcuXzP7C5voI4wAvGO6WW/+qgw5+vW684Xot7etRaWBIB+z/GH3vV1u2EJvupb3rSTmNNIu6/b4hrRuR1o5JhX5p7XAgbpXOFKRMT8huSZYK+FsUvKl0XXVS9Urqy2WUg09tpEKA4FC1pL6li/X+9x+rY459X5i8U5d9xd6wPwkqMqRIRvoSUgC3Xi3QG0BwkDEAZtk2ChhCOBq6bGf/YR/819AyVMpStSlt/8BJuNMFvNNt0d39uyXQCSVw1yppxWKVs0lqTIDQZT/7uY4++n266aZbQpBDNpfM8iulhN1loCcRhQd0WDIYrxjwxjpT/73gzFZcvgwCZCDaecWUSt3L+dacWnfqJXcP+r4nyoCNf3sZ29ZNztrFbxhkAFUwvDCdDs6yZtWSCS+hA6CcBIHytsbUEwsDK/bBOYAldvvTcj2ANgAb18VExT6zZuEN9gDHZm8NyrgmA0BLMGLA60xmTuNrED5RARtEW+LA9Vsi4HS+gEc0uViDAfDZ+BsP19hybK514fbo5V59n/FEhDrypMGrGNQx9UF5sxn4miVnAmL/Zacu5p5dDgbPnhxMqVHOZKd7Vwe5QL2nkADMOXjZiooyYULIfdJmDHgpC8qS+yVo7Ytf/GJg6CuVUlgiVzqR3eS4nko1saZa3oFazgjwBlYyndKGgSGd8+Vz9Z/f+qZuvO4abd+f0Yuf9UR97WfXzLpkP/S0Hq0crKhSWKJrbt2g9diX9aZVz+WV712kJUuX6Z77VmtgcFSNZlq5Yn87AK3RqATP3UajHPpx9LOZOu6SvcoprzLpgFXVwa9/nY486oiQSS0TfHlrgdXl73CPZmjju2mRtu2gM0BsSNneCFk0eQVVdoUTs9UTjW6j0pn1OuuaChP6roZ3Dsqxe4huCSxcCdzx98T/cvEiDVcqKmYywWrn1DPO0Oc+e7aG1q9XNpdXuVlStpBVbaymVDOlF7/4xWGZEimDGVA7NHhQb5MDrX7BS90Ld3PjzlSqSgOD0o5TYxm4L4CQl7i3BHi5N0f+M+gDzhwc5WA+ABITAo4JUIA55d2TBms/AVSWIhhosZ89fc0aA2r5rTWu9o0FbFhPah2qWXnqyIDXkxCYTMA3mksv4xv4ck6uk+vwZ3633IHv7Gu7pRAJg2iuwWy0ZQuWfNhXFwDpe4hlFtRoHCTn4JrZtinK1GVlwMtkhA25CRMHyoHyoD2wP9fBtXkyQ7mzAd65duqGiSEbgJD6srTB0gh7Ms/r2LlyjbSsX/VCfk4BLxMX6p5yo005A9ell16qww8/PFi+0Rfgw/u5z30uSFFwZyD4KUkm3IriJ3hxcCTx6eq01zjAS5vPF3s0MFLWxz72MX36E6dpUa6hJz58uQ76l6frP75w2Yzu4Ix/3Ut/u2+DfnfjKqX7M7p3uK5RSU94xjP0f9/6du38iD1CWZ5z5qd1zdVX6557V0npXMhq2cAXOItNWjUEFjdrJWXyGdXHAJwp5dP5YInG5PJpez9Fp3381JAMhHrLkQUkpDHOJml+J8JwQQwcOT9G/0DBAKEbpA3IFUZJEzwm7dxhCURmVCtb/lEX8M5DoXYP2S2BeSuBO++RlvSp2dsTVpswU882Gvr7nf/QOw4/Upf97DL1ZvJBylBNNbRkxRINrh0Qerajjz46dPgesAEE1lSOB7y+fpuQz9v9THZgmCSsybbbMpNkQGVANxHgtfbUwId7s9yB+wfw2u8VUOCl/lgDzGeAY1trUX4MSnxu5tTsKnICQCngy/ZZTncLq8vEA2YUUMHf/s6BRZzHy/AGaNZhwuwiVUCfazs1azN9Hfzb2cbMbBsgAgL9O8rFFl6e4MQgj7+5PpIQwNwa8JrFBTACnibT58bs+lzqxSkvS1OQgqDrBcwb8PIdS/VMQNi4jljXS7lbMmKg6387pbQdNwzk510CtGadtKhXzQIpHmbH8MYODbQpA14mKF7dIfHEkUceqT/+8Y+hfJgcn3322aGd1wBlQeqSuDSE3APYUjER7cTUsjHgRTRQr2tkdFS53iX63R/+oI985AT96apfqlgqa7/HLtUPrl8/WS/U/v6sF++uu1YN6x8rB3XX6oo2VKVqNq/BWkPVbI/ecvjhOvTtb9WOD3uomvmscpmU3vnmQ3X5pT/TmpVr1IPMrN4M/sDFYkEjQ5y72rJ6w/SXeLCHaGSACfaYnvnMZ+qEEz6o5z1//1AHTLwX9y8KdUSgWhbP3fgVsbqxcKFNZNihIUS9VRPZwqIO9FKeco1Mb8cu4J1eeXX37pbA1i2BdQNSPqsaNjW5fGLBVKnrp5deqo+c/FFdd/316usvqjwGo9VQX1+vxsbKAZQRsHbooYe2g6Ni3enmAnO2OsML4MWpYfmWs60ZnMbaVMsNrFkdH7xm6QIVyiQAwMtnljl4fwd3AdJgOQFF5KtngxU0eDNQNcAi3efVV18ddL+wjoAxTywMsgC8AEmC3Mw2mn0HnHhZ3cvsdiqAubR+1U4MBu8GvkHHvWRJ2Kz9tcaZfQGBsMO+Xj5zogYDPr8/5jGP0d577x10uWZxLW0wOJ6KfdZ8tKfwDNRqAbwZ1MZ+wLG8gzpwsgraRyC+ms0A4qkLgDt1A7NrVt1sviUc3L+dJuatM+A5B/DizDFHJ7GkwWw3bcuTP1I2v+td79Lll18eypKyuOiii/T0pz9dY+VSosEOnrAtb1cY3vWD0kM7MFo/Bryphuo1nHilgVJN+Z4+XXjhRTrlhA9q9d9u1g456QVP2E5f/N2azZbyaS/cXavWj+m+Vet118qKBpDa5qQByNhsXqVmWqMN6Y1vPUwf+MhHtP1DVmjD4FDwtl2/do0OO+RNuun6P6s0VlXvosVBHoUEodCT08jwQBKlVq8onUuHzJf029l0Trvv9ogQYPyWQw8NXrqDAwOhja9Yvl34fb1WS+QowUEjufx6K8kEnr1hkhK1HuzFAjxGfz1aSgLQduxAScoctfeJDtMFvPNYuN1Dd0tgTktg/QapJx90XnS0uWIxrE1tWD+gk087VRd8/QKtW7daff29QXdXqzTV21MMAxZavE984hOBufGyroEcA3hgbjpR3oQNDkunkzC8DqCynCEGuzHba2cBg1m7J8DcUQ6AAgAgQND2TWYmY13u4x73uJDxCCAQv9jX1wDQBfSSvYq/SdtqIOYIeUAVWlfbmMH2Atq4Bl6AErPIZpJ9Do4FaDWgs8sEvzNjbSuuWItrWYTLgHs168exrRmGAbSFF0CXYEfA+eZWAyZr6wZLcWDcZL+Z7vcGvr436oL7o5xg2gF21vk6MJB7tw4ZRtfSBut8+YxyAAS7Pgx4Xa5zfk+sahQLqkca2+mWxfj9PdmgTOz8ETP/+PB+/etfD23a5cgx6D9YRs+k8PWmo2iQu1YqTt8fe7b3MKXfG/AGZhwqs6oSiSXuX69ddnmYVm8Y0oeOfZ9++v1vqbp+WI/dXnrNi56jI79+Zfvw//HEou64r6RSTVo/miSVqxDHhRSA2IhcXmtHKwFIYxumXF6f/Mxn9MY3v0nrBzZo5512DFDz5FNP0Wc/dZaGNgyG4LB8vicwvEELTurg0UGl80gUalq0uBgyXq5fP6BisUcf+9gpOvI9R6pcKocVGILUgqc3STHq9VBH+Z7EloyAtXpIHpFpJZFI2PiQSiiRMSeBaKWxJBCtE1NCT6lyZ7dTF/DOrvy6v+6WwMKUwOBaqZAPfVUJ1rOZ1aJiv5RN646/36tXvfbV+tOffh8CEnry2SSbUDkJeILde9az9tFpp50WGBtbNdmiikG8I8FuYCNaDO+yLTO8E7kQmNm1ptbAh39b1+klarN6gDlH99uH1Tpd9oXxBABZjjCR64DBN8wrIAtd5HXXXac///nPQeIA8LX7AmCW4wG4YHkBv7C3gDEAN+eEQY3dJXxdPrdBtEEe+1t/Ol5rzHfORubjxOCGzwBzdi8w2LOuFTA4E3DnwDhLZKbCBs/kwfJ5/B77DiNzoD6QmpBRjHqhnPmMcjK7S/lQL2bcLeGwjRnfmdVmX8ormPxPMWvcpPe1dn2SUjiTT6LuASuzoHkNdP3uKH9PoILGNZ8PEobjjjsugDEmhqQaPvPMM9W3qF+VUlk9+SQZQb1eUQbAu6gDHRoo3JERNfuKLSkI6a5HpUxWK9cNKte7SD3Fon72k0t10vHHaeXfblJPuabte8motlgrli7RXfet0r2ryhohx0LLvxYjg1pTqgQZmdTIpFVPpbVo8VKtWbtGB7z85UEy9pzn7Kd6E614Xd/4xjd05Hveq1EmL2my/yVuCDgvuP03m9WQshnYXOzFknBUK1Zsp4MPPljvf//7A9NerybSq0X9iQVcDVedXC448wQnlVyunVnNjC5BbfmQua2VObOCJxpp3crSsge+Vndzz1gX8E7a+3R36JbAVi6BgQ141QQ/3Vo6q3qZ/OnNkOO9t7dPv7rq9/r3171Gq9fcq1yWFbIkL2a9QU71TEgv/NrX/rtOOumkAKgCM5BPTM2dXnQr3+HmTx8Y3iFpuy130gZt9ph1hjEzfPZuta7TrKZBn/1ZAZhBH9diV+3dGrN7ZvkAPlvSolpLS0AVIBeAdcMNN4TNGcIcNARoQtfLxu+4PidyYFAze+uoes4NCAWA+l6d+Y3vAGmx3ZYBGvvH18++Ziltb8a1WE/M9+zP72OHgum2lxiIjk9yMt1jzXR/WHPqH90zgJf0xAT9wfpyfdyfpS0GvNQHrDubnTT4zhpeW5dRPiHDVWwLNdMLHR6WigCkJEVyyzh1pkcL7dk2fLQf2/Nxzdy3td7oeJE8UT58jtsG/rx77vWo0J+k68ioSIELqByV+jpU+zkO8DbqFZVqFWUKizRUKiubL2hseEQnfOA4nXfOOVqclfpwu8EpLCUNlqVcNqVSPaVKM616NqRpCK8G9Go6Fcon37J0pHy//o2v6sADDwxMLH3I76/6TQDAd955t9ZtGFYmk1OtQlpe5FPJilqjQT+cFT7HTdUSIN1o6CUveYm+8IUvhDbHxJz2FqQn9UZYzaGN8uzDvIfVllxWNVZmsrng3pAnw2ZwISNYOeTYTmQMsLs7bLseujN+AKIfdgHvXJRi9xjdEpivErj7PmnpYqm3oKYaKtfqoZNDt8sAlO8t6COnnK7TTj1F9bERZbFaTyVsBPHUMBuE+374wx8MjAGDOgMcAzXHoYOeTorX+brNzR4XNnvDgLTDlm3JDHgtQ+DdmlbbbxGkBevKO4CTzfIDAB7ghneDHljcOLAM1tSZxAz+tsSMm+l1IB1gC4kDGwAYthfW0U4OcbYvW6RZn2oHCJcTAx4DIqwkg6QdCzgX4JyJDQDNzLCv20CZ35vFdWCb2UrOHety58qKa65tyabbFmkPTCaYgDiBCGCXDSBB/dCOAPw8H3bQiIPzaAOeJAAiYz2zmd7pXtcm+69cKy3plXoKqo7VlAP4zoLd5djjddOWMdiL223kiiuuCDpeysZ2cgS5Hv2+Y4LXK7rSDM4C1bLSPJf92wbgpQwGhgbVu2iJRkhCU6mpkMtrYP1anXHqqfry5z+vZYv61KwmVl9KZcNK2li1oQouCD0AyiRwz5Nh/uYZog95z38crpNP/qj6ikWVSqMq9hR19FFH6bOf/azS2UyQMIQX76mMcpkkyBVZAiC32aiHBBnIDnh2kZ4dcsghymbzofuu1urK5bAfS6QMwW+XNOdITVjBG5d6mlTQwa4M0S5gd2hY2mH7WTXLB8qPu4D3gVKT3ft4YJbAunVST5+auYxSmUybYaBjXr92g267/W/6wEc+rF9c/nNlqnXlYXRzWY1VK2qmMyEHe7Ne1VmfOVNvfetbQxmZ4fVS+eYC1jqiQIPf59Cky3AGl2Z4zYgCaL3k7yVtovjRcfLu5AsMNLFFGOAXoMPGsiLAl31mwk6a3QSMspxOANutt97aZhgB4U5PHLR6LVaVwcxBZg7Gsr0YrCvXBKh18Jg1srbdYh+zt/YB5thO8euANuuXY8A7k/vsiPayhYuwQwUTIKQMbE4cYgbe2mkmg5ZzoFvGgo0JBjIHBwFSRuPdG2Y9eQypwvsk5AMAnAbJCua2ZMdPPAyImYi97W1v0//+7/+GyTDPFAD4lNNODcvp4O56tRZAr0aGpf4ty4zm9qqncbSY4Q0mtAkzO9LKSkaq9dLoWFi5uPjC/9Y5nz9bf/jt71QtlQMTS/azVDqrar2hWqOuRkjY0FSupdenXACVSAkop5/8+Ed63nOfp2olkRj8+EdJmmbAMOdFepCIaUkAwR/psB+WYknms1RoR+XymF5z0Gt13lfOV7Gvh8RrqjeaymRTCftb2wh2A/DNJg0jSXxXVR6Gt8J1AXZbwWkEyC3pwGx406jOudy1C3jnsjS7x+qWwFyXwOAGqbhYDaJFWu5EmJHnslnd9tdbdfbZn9N3L/quVq1aHdxtejJFZVKwClXV0+RAr6u/d1FYIgf4AaIAQQAp23BxyR0LeoNLw5C0fMuSBg/idmmwB67ZUwAwwBKgi53XTTfdFACnATJsja23yBRGhikDXphQQA7AMC6r6VR1DHq5FpbSnQWNd1hGuybY85a6ol6CrVLLS5b74/d8ZwcFA3UDVq4LhhtAZu2ttcpmc3k3CPbvnG0sBMZ0ahDjdAp93L6WfsDyWtft+r/22msD0KNeKGs+N3tLwCdpkgG9tAlArycSZs49aYgTbczoUkc3SPleldNkNZu1miEBRK0Us/7bsgu7NtC+aGcw3G9/+9t14YUXBoafMmCZ/vNnfyFMBnO5bBL8VKtJY6PSom0D8HK5mZy0du169RTzARgiJeAZGdiwQSu231HP3ueZ+uMfrgkAtlqrta0GSdfOC/cDwCtuCdksaZbTgc193vOep3PPPTfo77OZvH5yySU6/rjjdcNNN6hYQIpQVZlEDmlmL4kUIqnVdmqzUK75QqIB/9KXv6z/84pXBQcetLv5Qi6wv+F3gF+C02Ci0+mQDIR74D0bElAQQtcy2eXwnCo/O0u7GbXhDv5RF/B2cOV0L+1BXgKr10iL+qR0QUI7h1Sh1tAoXoyL+vTLK36hd7zzbfrLbbeFPhSv3VyqkDABMAjZRpj5L12yVF/72tf0ohe9aBMgYwbRDM+cBd3MZbXhEzkwJG0/tUxrBjNOxmBgA4iB0QNYAjBhWFm69T2b0QXcPP7xjxc2XDC7bDBBgEIDwbm4PcAFjDMsM5pJ3gG8bA6acv0ASMzw2n2CAc9srRlop/Blf0fiW7ZgJjIGtTFos37XE6K5uMdOOYYBnwEvEwYHJga2rtGQAS9tgzqgnC3t2G233QLghelFKhID3lgbbTeNGd/3+tVSf68amYKq+Gu3PG9bOQRmfNj4h7G8IQ5ms8wB3SlL8bQTyutZz3qWvvGNb2m33XcPoCubwQ6rw4PWRsfU7C20lCBoBqRaQxodGQ5AFy1ssTdxN+D5Hx0pBdB6zNHHKJXOqK9YCICS1RTaCcmUCTRrYnHGb9JN5Yv5UD4f/eiJesMb3qCdd95F6UxOj9rjEbrjjn9o2dLtwvdsdVVbgWxJRkyz50G/37LRpY95xStfqRNPPDEcK3FLSa6RBBNhAuqKbDQTXXbE8ML4ZjKAXbRsfldiP7a0Q9005qRFT+8gXcA7vfLq7t0tgYUrgYFRqb9le0VUcOjUMqETBsBcfPHFwkoIsATjACOA7gt/RjrJerMWBik605/+9KfBoYGBLLACRPdmk47UHX9HAt6xsoQd285TC7YAqBg4WqfLsrXlDABeysvL2WbxYO4MbGB4seGyJZf1tHPpZGFmEWBuSYPt0wxOPegyaJqhN9PLtTgAzSly7b7AYMjxXffoks3i2oZtY5R4yyIpnW4Hpc3lfS7cw7L5M1nqYQAyEeDFNg4XDRheJwnxhAD2jrZheQvtYrxUxHXhVYAZ3TerOYv7VVU28H+FcBDnxJrREaf8I+t4AVynnnpqmNwB+Pbdd199+9vfDnKO0D+k8ROoK8uqS3+HRvuPltTsJWFHEgRGcp56vakNG9aFZ9pBoDxffM/zfeWVV+plLz1AQyPDwf6LfpJ+JOzTrLW9yynQMJlsSjvv/JBg4/aCF7xAZ5/9hQCa/3rLX0IfzDkGhwaDltb9MG2DNugJmN+RKzDJpj/n+u65575gI8krBMflW8GLU6nNllw4+TGAdySRyHRfyaRhG+jcUs14TaZbcd0SeDCUwP0Mfn1qFHKqVsuhAzbgBRgxwJ588sk65ZRTArgxOAoBbbVaGLAAtrxYqv/1r38dQBwvfx+G05YjQasz6Dx7MgBvMRn6p/Iy4HVEPmAXBhXdLEDXWc+cWcwR+IAaM3j2xbWWdk4i78ddfCxxsPzCINjL5Oxj3WmcpphBM87C5nTFBrMOdKNu2Y824cxidhewrIV9rdf1fW4DY8JUmkJ7H7O4sYOHHS0Mhs36OyUxKwMGHDDo+CTzHMHuIhOxF7EnJ7QVJhYzBryrV0tLFquUzSibTqLsSfsa2N0g4p2/pWn6A7cB0gkfe+yx7ZTUBxxwgC447/xwzxCH6WxKdTWUA0j1dmDSgns2SNv1qdmTCRpZwGSlkrhUMGnkPgzuY0D5wx/+UK9+9avbjhbsx8Qo0cxX1QjAM5N4FFcTOQKyp3POOUelUkXveMc7gkSKlaI1a9a1JWOJI0biisOxLCOxDzLgmTaIlARnBvovzssk1v39tBr7+J1HxqS+RIrVfXUBb7cNdEug80rg/nukZUukbI+amL0T69DKJuVldZi+gw46SD/+8Y838Wl1JDEdM50p/0Z7+Kc//Sl09nSivMzw0SHzd8dqeGcAeBnYYHfN7MLesTnlLMAH/StsCgkk2AC56BQZaGzbNRUnhtk0HoMtAzIvK5tp53MH35mV9NyfdmAJg7W4MUPv9mIv4th5wbIFn9/WbA80oGtA40A/+047lbKBHvcN44++22w7EyY7f9BOADK88wwBbGNbMrO7fO4kLtNuF4ODQbbULGJZlVajjn8qUfxJkNN8vhwYSbv43ve+FwLVCKLk9brXvU6f/+znQgBfeKUx0KorG4BUB2p4Vw5Ky4qq5bAoZ6IAOE1WsniG7EpD/+hJJ++w2jhS8Dn70QdszHiYiAnsaT46Wgp98rOeta+OP/54nXXWWSFDHdyB+2f7eTMRGhkZSrS3rb7X+mivEuy333764he/GHTAnJu+KUghsCJrNidN2b3FtkGWSjydu69QAl2Gt9sQuiXQaSVQHlQlm1Y6VQjasRAd3eos7afJO4wkS/UM2HTO8YsOG1bQ+xGkFQcjOfFBrOlrdQidVRoYpW8YlnbabkrXZQ9bAAuAFwsq9Jls/M0yJQPO7rvvHnxGyR7GcqItyQAstgeb0gnnYSeDWoBZnA7ZkxPrbQ1iPXCaufJAyf6WQPie/B6z1maBzfI9kIAvZRmnXHZ2QZeRJzVOsYy2mnZD+3HZw6DHiTxs6Uc98LfZ3RkD3rXrEhaugBAfkEbimGZgU+2hOw/NbJNDepWIdMKHH354mADQHl74whfqtFNODc9JKk1q4VoSLxB8eDsQ8K4ZCCtjzTwseaPF5ia3Sn0xEWYiw/NOu+D1l7/8JUjD8CE2EwvwtfSBJBLuG00osN+ee+6lpz71qSHILwkSzYbnjbbC7+lvaBO4L9juzkk/HDDM54Ddww47LDDQ/J6VBFsZMgmf1Wt0TOrtAl6XYRfwzqo1dX/cLYE5LoF1dNg9qmdzwZIGbocc9rzoVAEssC+wMAxOIVq3lZjADB+fMUizLMvfMAcA3pjJpaP1vw2wOhLoBB/eDVP2kbQNGQMbkwEGnT/84Q9hA8gwkMDSoWdmsLIjgy28XJ5bsyzMPFFHXK8TBfC52VwnOYiZeTOXvPNbyyEoE8skvBQfZzpz4FUsd5jjVr3VDgdgtBzELLknj9axh8j8ajVsgA6eL9qPgbKDCJ1kgn97kgDYNeDlmZuRpIFEE6SXzWeCBVYKN+1mKjgCJEhrfosvZvpJNHHMMccEwEubQfKDz+zrX/96bbdihWq1cogXSA2Raa0DAS+TY5jyvt6gvQ1liBajxfByr/SLAEkmx9QzUgKkCbQT2oaZXNqHMzhGgKltRUefwff0MZaJ8W5GnnMl2eyQRSTBkXxGG7HTyr/927/pO9/5TlhZgMCgXdEGeaddzdonHVuygfXSDjvNbyPaRo7eBbzbSEV1L/NBUALrsCArqlSvST09QX+WC3YzSXpIgAvg5H/+538CC4NmjEHaCSQoIQM2Bl86cDrOxz72sfr973/fjg728pqN57cmuJu0VtEhjw5LS1pLqpP8wIAXho5BxID36quvDuwuAw6D+P77769nP/vZQZvJNq3AkEkvenY7xFIHL8f7M7O6ZmgtXWA/Azov3cfBiAazMaD3AOzvYlBMm3BQj3W+niB1dHuJip7rpgxoC3ZeAOR4dYP7i8uTf9N+nAXPFnDsM966zRMHA17Aj908plX7a1ZLxZ62zhILqiQ9LAFV6UTMML+KhvBMuI4vvfRSvfe97w2sp1MPA8o+dtJH9aQnPjEExJJpLQNzuLgDUwsPDIYMcKT+xTs3sLONpC3zfHhCYvKA2Aa8h+knnKzG7CvPkTW3fm54zmj/PCsGg9kk9wAAIABJREFUpHHiF6orn0/kEuybkAmNMMkGaNP27IDx3Oc+NySZAHwTFMkLsMvEyvp7n3dabSreGZcbJlTLp7ZCNuPzbCM/7ALebaSiupf5ICiB4RGpp1f1JoEhGI7D8JL6sxoGZrMTH/3oR3XBBReE5S9e7nANePk3nTEDNiCFwJPvf//7bU9X2+LEwLdjS7deTVJiTnH5dDzgham65pprwuYJA4MLg/jzn//8MACyzUdg2mzL1EAkfh8vO6CuAXGx/zADuwMWWVJl89J93F7MXvk7g784jbDblgPfthWPXpcZ5QBjy2am18FA3LeTdvidMgF0sK/10/G9xy4XZuEMeu1tPK16h33r71VVTeUySTR+Q7CEKaWVSyLt55nh5ZxmvZH+sLzOu/sQmMczzzxTL3vpgUo166o2qspX652XaS0k7Si2Yh9CzrRAFuChywsAayaW5wVSAHb3iCOOCCCT5ygGuP6bGYelX7HEBOBrQBtPCh2cZvkZbcaSM5+HgDcs4EgGRDuze44n3p6scY54NWZabYudyy0f80lSs0/7uNvoD7qAdxutuO5lP8BKYM1aqVBUNY+tmNRTzAZmh5SW+EAycNMp3nbbbTr44INDEJqX3zxYxZ2yAyPodMn6g7emGT0DXTN1nQj22rVLuqFqKdHx7jj5shyDB2AFRg+GF8BLwBqSDsoJFg7AS6DIPvvs07aX6hTWcrymOhmzE7bIjJHr0dKHWKNqsJssrSqAFjbLXQxgHZDlBBVmO+3TaxDs/fl3nG6Y/c1ydkrZxT2Cr5v7Q5fLZg/j2L3CEhG/xxMI6325dwf6WS/td9vaObHHtLya162XFvVKaHVh1AG4Ib1BI0gb0ql8CISCrJzPl9scZcWqEYFqPC8EqlFuuUJen/nMZ3TYmw5rpSYfUzBL7DRt6OC6BPA2skmmCZ4dUgOzVJZSqH+DVNryLbfcore85S364x//2A5gs4bXEyaOkUpl2gy4bcz43qtruDj4OU323whSzQhzXPof/k2ALGD3zW9+cwDaLn9fm1feeMZmL2moSoOj0vYdyMbPZ6PezLG7gHcrFHr3lN0S2KQE1t0fpAzK9ZPTUpXRagC7ub6cKo0KtucaHR4JgAPdLrZBOA64o6SD9NK3gU3CPCSvM844Q0ceeeQm1mVmLzoRrGxSNgTJNKrSwIi0fPLkE2hebU0G4GXDcooNMEKkPZrmJz7xiSG5hAeoTmiRHmRjtwWui7py0gRrTWNnh1gf6MA13nkZmPn+HJFvje/mAK+ZZB/bANdBb7Y5gxntxAkT9+mgP/sye2JAObtcDOJjSzdblrksvW8sB4kBr5ldjmVv6ym1JyLoi3kpg5CBFfjETUCppO7qLS0DeHc+SV5PqLh2QCCA1wwv7GipXNahb36zPnHqx7Vi+XJVqxXlypXgGdxRryEAL56zgN0E5OK/G4wuWjEQvDMJhrX2s2921c+LJ0sb+8bkAG43ntS4j8U2kvbgZ859a7w/jDIvJp8EyB133HFt5wv2Z7WOZ8068VD/rcQYs3q+yBQ3XJaWd714W/U9n4/SnDwOXR/eOSnG7kE6tgRG10q9i0UGylQjq1SOZO7EWtSDDq1WRdZQDsuyeO9iHWR9rhmAGJiYKXCHbAbYneg2od1tV1ZICi+RhGMKOl7Kg8HFCR0IXPPGYINeDg0voJdEAp30cn0ZaHFtBlnW5Rr42mUgBrUxUPYx7DTg++R3Zpoc3DbeUxYAYEDnwd+A13rfODPbrAbkOa4Ag9zYc9fSBAMSM3ATAVkvJceBbdyf9cu+XH8WZ7BzOU7plvDZLuYSR4FWmtlUe46aTpJltQ60EICXcgOww/AecsghIc1y0HT3FDQyPKwnPPnJ+t63v6u9HrVnSKiwGCBVbUoP6RBt6F33Sct7VC8WlUnnpWY6BP2G7GMirfDaYDlowEv9vv/97w9JNaxVN8CNGddE770xQY+fAwNgfoMLA3XvtmMg7WfXQJZ2iIzq4x//eAiYZSKGo4NXFfg9gNfMLseedWwBKeawdlzUdWroAt4p9UzdnbolMM8lUBlWJd+rZqURTOczGalWhd+pKZ1Na3i4pGJfbwhWI4IaPer4wTuWKxjweh8y+LzkJS9psxT+vuPZ3ZAsiBz2DWVGSiEYZbKXA08IEIHdBexa40rgCAFqJA9Av4e8oRNfBrcOjolTkdpX10ulDI5mhWIGkvviOARgsSztVyxp8CTJwWowlU6PaybXwDmWMMTn6bQ2ZDkL704f7IkA9wSYNzA1ULc0JJ5EOGjPwNY6yvEsvAGvGeIpg//BkSShSi67UabLakYzzSxHiRFWEq+2EJSUJ84A3kMPPTRYdHEvy7ZbHoA37e23V16lRz9qL1XrFRV4HtHx7tgh2dZWrpS261ctV1CmmRaxauk0rCsBv4mO164LdtigD6A+YVfdpt2PUp/sn8gWkJaQVjiRLsRtwe3fz6NBqi3P/G/Ow6oSbjExA2wHlnglxhNRa8xn94w1WCKSsJHrRFeNBe6Au5KGBS7w7um6JbBJCZBkYvlyjeZ6lK+nlE1L5UpVpdKoerIZFXryWrd+KDA+6HDZiDqnQ7aGzAN2GCDT6TZjYcB7xRVXiIhgB1aYnTAT0ck1AulVVU35YdIsT26DZCsuGF4irwG9BnYwPLC6vFur2on3bn0t12btqAdiW4/Fy52x00A8OHIcgB+bWSuzu2Z6ebc8gTJxemIPwDHAGx8w1yllxzVaroD1HHUOewbgpQwcmGj7MDPY3M94FwwDGt//eHDsCYDL2cFurqcpAd61GxKtaSarRjpxEAioNwSrpVVPEaoazBCCl+y82zRElodIf970pjfpV7/6VWgX/YsXqYyf89CQfvWLX+upT36KcoWsCkDxleukXaeW8nve28q990o7LFE5m1deGaWYOLQZ86ZIWUffQL1Rh0cddZS+9KUvhYkvk8JY4861Uu8bAXKuxd4mgJf68nNhdtjthBUVgkQdUOw2xqSUxBbodu1+Qbvk+YtlMONXd3yuzYHeiTT/cVknHhENZUZHpd7OnODPe9uITtAFvAtZ2t1zdUtgfAncvzpo4WrForJNqVmVaqm6KrWymvWaeosFlcp13XjjjWEJjoHIkgSzdWYADWjHM7xkAQLwmrWKQcy2AnpTLMutWivtuvMW25AlDQAe0sSi1/NghJyBgBF0vAZvndggJxr04knKpgE1qfZgPf5evMTqADa+t7bVQI93B2zFoG2iAXZ2TNP8lbStxwAuZEsjlTSstk3+Cb6izv0O0HBQngPTDHjM/sVaZbcVl6cnktzRRGU36Z0ODUt9PYHJDWAWVBJEvI1A59Za2t1kIb2RsL7zTPPSDnhOmDC84Q1v0GWXXZak0W3U1cSNAClMtaY1q9aqb1G/iixDAXgfPsvECJMW1hR3oG9Y2qtmvpBIGVKJP7mfmzimgT4Up5srr7wyTChpJzFwjCUN1LUnMWZmDXLj/pbPnN0yfuf4gF+ccj71qU+FhDdODe9j21KQf9M2TWY42xqyhxm/GFOwUiOBz6KujrcLeGfckro/7JbAHJTAwLDUy9JmLoxtjWpT9XQjmLtXKiVVymPq612is88+Wx/60IfanbODjRz9O5GG1wMz6YctaYj1vVNio+bgFmd7CFbk0iSgGNogbb/9Fg/nYCwGGeQMDOAGd7A5yBmQNsTBIbO9vrn+/USAdqbniI9lwOuJkoF17NHrpd2Znm8+f2dW2jpm6hgmn8lNrNXmb54PJ4wgcxUb9e7kELFNW3zNlm7EWmWXicvSgIjPzY6PTwSy2XJYlTgJNHtybcDb1u6i228lw+X3mcBQthjeeQa8iVY1HcoSwHvJJZe0rboyuWxgIt//3mODpGrZiu2UrjekNRukh3aIhvfeVdJ2S1TLpJTJ5lWtkfksrQyyhnq9LUNgdQwbsp/85Cehb/BkJpYIecVsvKbXdWrW1YCVNuCUwNaQ81vaG9ph2trPfvYzPe95zwurDkyS7AfNuWCEY5AdH5/Pp+X88U+z3tZkCpeb5V2Gtwt457OH7h67WwJbKoENmKQXJZJLNFKkVFOjjhVZQ40UmZ/KqtUq6isuDt6Y3/rWt8IgbuaKzhBGgE7W+sOYjTLgjRmpmPGYbLmsUyoPw4kUCSiIwt5uy0uoHqwoIyccYEkfTS+ghPIC9JBaFNbvwfaKmS63BQ/sncrg+jqtbQaUweDC4LMED6MLk88GCAZ8MKFBr42EBVafDWBhRwUzuZa2mL2lDGLrsYkmAN7H/rz2LZ5SW4LdJVgtmxMu2/VGXVnSCQdmN3ll2+FqgJX5Z3c5pyUylO0b3/jGAHjtXuBn6gXPeZ6++tWvaqddHqrsWCnB4ss6hDW8f520uDdMJOoh5hebt3QAu9Sh748EPAceeGCQMSBxsVXZ5IA3WPoK0piNv9kg6YN1XCbTBrLWidMu6HtIcvPTn/40tE0maLRJypkYAvZBggOLyzHop5wgg+9jucP4Z3eqzys2xKkRGN7ClJroA3mnLuB9INdu9946uwSwqiFwhUjaNFG+UpXluDQZdzZobGxEO+20U4gSRndK52kDc27MgRU2Og+sUCbT9pp0B+lc7XGwWqzpdBBGxxYWTFetKpVHpP6lk14m90Y5GfCaBXQACcAHwAvba6ZvqoPHpCefwQ4xc2jWqFOYVgZpQAGv2MJrItYpvg9LBZz9zRpbt1/KG7aLNs3xbQUWa4u9auEiNfBif2uTPZkBwLB52Rl2DeupeAPgAHitz+QazORa7hMD3s3JXuLfuUymtFqyfl1rgpsOgDckNGjdXAgMawWo5YOMgU+y8y5l8GSCcuNZ4Jlhco39YXs5P51SrVLVwx/ysDDpfs7z91P5/lUqkChjxeTP4wweien/pMXwNnIZNVPpkFIYUrxZbyiVSbdTR+MnzEoZ7cDEAfdtQOw+ctML2GjxyOfjAS9poJk8w+by+8c//vG64447Qht9wQteENIWI2UAzAJsaSs8B4De22+/PfRFrECY6eW5cBvze/xsJdewUco0GRAOahm8eBf3Tr9cH2C/6ALeB1iFdm9nGymBoDnrl3IF6JVkK2Q1NFYKA8nA+g0hLeYOO+6otxz2Fp1//vlhQKJjBmyYkbIHb9xR0/k6sI2O9ZOf/KTe8573JEt8Lb/IWJcWD9buPDe3nLdVSjcA3jpiNGlwWFox+TKqAa9BL++BPctmA7ODnpdJhAO+thbg9UBmmYGDWLxEvlXKOzopgX8wp5QPAzKsE+UHgzr+5TbJPRiQwsSydAwYZYBn8mFwyef4SSNBoH74LrZfc2Ysn8fglPMwyaPuYOu5HluP8RnXxmQGkLHrrruGDeDr1L/WYDoQ0JPH2GnBYNerIL4GAw1fy7TcGTask5b0qZGCw80EzT6vWmRBRqBaJgBeUMo8Z5yIKpA6o28AtJG2/L/+67/Cv6v1mvLFvCqjBGMtDQzvyw58qXI8j8GLd9HWbqLJ+e+/T1q2RM18T+B2A/vcbKhJ4pp0NoBe0iW//vWvD4kmaA+sDMDGenUsbg+uZ08ItnSTtEdsDnlO+PvRj360brjhhgBkkZPtvffegcWlz+G5+MUvfhFWJnBsILUxjC/tmbYMQD7ooINC2wX4AszdR7iP31zf7ZW8+NqTSYukUlVaP9w5NnJbqdV0Ae9WKvjuaR/kJbCOSO1eNbG/aTRVr5SVKeZUrTeUaTLspQPDgj3QW9765pBhDTkDA7s7POvuYmkCHSesMCCCjo9/n3TSSTrhhBNCx242Nw7GMNs7UY1s6buFqkHILsb/NEE96zcEV4vJXsg8AFBmdwFU3DNAxYCIiYE1mAsBeDk/7CSsqe3FzITaiog64roAbIApZ04zAIs1o2anvQTvgW5LGmCnXgZ8UiZsZpMZXAGFgAAP/gSBsdkRBHAZs+OUpwMFObb9b31/AF4Ge4CUQa2vk8Gfz2C+2J97dUY5v3sQ5xq5tjhNMtdLIBqsmdlg63YpQ4AEnss8D7xT73zP+e1W4fNwzw4Yitmz8e3CYN1Ad8rZ5lYOSssyqubSSqWLgX3MEPSfluoZkkwkQHdTG7KEAZ5n+W54lNyXMDEhMcJ3v/vd0A6oz3Q2FcptZHhUJ5/2cR1x+LvVn+Wia9L9a6Xddp3scZz/7++9M+j769mcauWUCgX6UF4NVSu1kC3u7rvv1nOe85ww+bKbi50SPOGMJ/zxpH9LN2DXD8rQdmQ8J4Br2F2Og/yGZwiGHKcd+oHYftArc7RZbOFg2ZHk8BuTFJY38FvLaQyKN9d3J/13U6kqZEFFWtEhE5T5bxETnqELeLdSwXdP+yAvgcENwVe2mcmqWauHQYUAtXyhqGa1oQ2Dg1q6fLmOOPK9+tIXzwmDTwx+QlfeaITPY4DDAM5gD9DzMh3s7qc//elQ4I7Yj5drvQw8EejrCMDbHrqkzMiA1Dd51DL3CbA0qALgGfAzyDlqP7b0mu8WyTXZKg0ACMM5EdjbY489tNdeewWQweDMPRhgwQIB8AzOfP20A4MxM628m9X3vXFemK1//OMf+tvf/haWVK1npUwYZJEDONDvrrvuEhvX6UAwM6a25OL6mGBxrU7f64xwfMY9c14zvL6WmN02kxYvz8Z/c40AbVgy7p37BlQ4EM2gH1DL55QR9wOLDyhm8/V6Isg9GmjzO8D0loz+Xb6U6Xg2eNIJE8GphYbqPb1qIlWoN5XFazAg3xahG2jJ2IZsYQBvzCDSx2Cd9Z3vfCeU49jIaBBeLF26RGs2DOilLztA53z+bD18l4docPX9WlxrSg992Hw/OpMfH7lIb0HNApOJdFBAZaDQG4klGXVNFrlXvvKVod3zYgJlhwbLZWbS39Fu6G+ZWDFRxVEHlpc+l0C16667LjC96KJhfnk2aMO0PQcd8+5J7yMe8YhQBwQPOiMc10mbm4jd9WQlBui+j8AKq6EUnslDlQd9xrUu4J38Ueru0S2BuS0BOuf+gpQtqKq0sqkkuCJkBao3VCmXA9eTyub09ne9U187/1wtWbwkAB86Ny/DOdCCi2PGbzBrfSUdKIAASxw8J+lkOQYAl07aA78H8k4HvLVmQ7mxqflJco9mG51a1gMDwIdyoQwM0CgzJ10YDxK3VPn2xY2XE+1+YPbQ4A8wAfCD9WQDDDJQWsdqxicGvDCgAHfbZJnlpA140uLEEd4nXgEwoPOSP+fj3ByX88bH9u8ZLA1O7XRhpokyYmBnM0jgmNxXLElwGVhv62AyM2BxmXK9lghQJ2z2A45TGANaqTdrcM3U83nsmxtbilFO7GdXDmt4fe3WFjvpxnhtcgy6/ZxwrhjwTgp2166V+nukfFb1VIYnXo061lktLUMw3LVu11KGVjrbBWB4DY488X3ta1+rH/zgB+F5qJTK6snmAjirqBESUVx44YXab79nq1YtKU+2tU7wd12zXurNqR6yBKKPThKv0LZ4Dm2599jHPlY333xzG+zy3fg6ngg4bqkP4Pe0V1YRKEMmk7C7ZMXkmQC8It3hGXEZW0ZBu4ufCcqcySVpz08//fQQYMcxmOjysqUZ5+QZ5vnwqoWvOw5gDhaWXcDbrr4u4J1bKNM9WrcEJi+B4WEpm5J6iqqJGbg0OjKiJX29gfmplkrKFHr0g4sv1odO+LBuvfkm5bO59jKsB15OROc2HvDyby9HwnA97WlP0w9/+MM2Y0gnSMfq4AkvjU8p8Gbyu5vzPVokTUJ+DY+EdKxTeZm5Mngz4GWQAFQBgsxgUh4EjsAMUnZTtQIyoLOpfcweMpAZUHs/BjM2yy38d8z07rbbbtpzzz1DfbEfvzWoNTCzDpV79LI633FPHtwBqQBWJAWWL1g2QJ2b+TSoBJQyKLO/pQyWYHBMBl02QCfl5IAxyyPY1+Ahfo9XIGJw4Trk+rlXrt2uCp6QUE+ci/MatHoyw/2aVXMb9tK0JyIAGk8MXHZegqauPCny+Z0i1oxz/D4e8DpodNK2OLJBKuSlbJ7HW2ko3QZBR61fhnezu5sC3kmPPYc7eML8ile8Ith28UwEGZBSGhodUbrA9Vf15S+fpze84XXKYMtGiuH7BqXdtnICinUDUrqpkWxafX2LVavXEhlOPgd1ENjdCy64IEgKmGjSJgDxjotwMY7X7k6F8aWtwsDaZYFnF1kC50cLjRyNdmZJGudi4upgUMqY7+ifKHOeVfrtE088MSQBYV+eW9ot3zFhhUnmc8dwcExfuwM/vRJB20qV69JwXVrx4E4x3AW8c9hhdA/VLYFJS+DOVSEjkHpyiU4ynVUtGBRJmVpDFTKs9fVpYMOg3vS2t+mii3+kFUuWae2aVZtIFziPg9didtFBbXR2dLjsQ9TwVVddFYARoMYBR3FnubmI9EnvZ553CL6kiR9/Ysc/MjatvPAMWNwzm9kVyoQyYACxxIC/AYB87uAQB14Z9DHoWHNrDai/s3G/tXhxsRjkGYyxLwMkG4OuQbHZRpbiWb7nZSbWYCvWHI+3orNjAPtyLurfABv5BBvn5HsGWMAlm4Ek1wFAtt4WIGvm1cfjmvitB19fH2Xl9kb5xkytl2JdDgAENq6XdsexDKL9bvswyxB4N3Nr/SXX4v18nZSt00ubVbZGGYBg4OyyMvtupswa94mAO+U2nkmetPmvvj8kmWiGID+0CxhmtRIiBPVCorEMr+DMgA1ZS8qwUALe6CaocwAvyRms5a5XydXVVCrTCKl6X/O6g3TGGWdopx13Uo6EMHi8PmQrJaC4c6W0iODfdNKnplMaHh5NHA9SClniBtet15lnnhnuiUAxB4aGoLxq9Z/6VYPHWOqxpXoGnAKiTT4QcPbkJz85BLFde+21bbsyn4s2yPNE+6Tdul+i7fIs+rl+1ateFYKNsdRDA4zUgb6BOvLzYNDOtbpthukTnWY7Y1yw/2lJGh7cTg1dwDtpj9XdoVsCc1gCgyMgBlVTjQSwhtS5xGwH3kfl0mjoIH940UU65P++WSOlMe2w3Qqtuv++0DHzGwOnmOmNQZV9Qa0JY4mczh59pjv7ML42m5ukyOxEhncTQyACMPD/hCHfYcsJKOIaM5B0GTEwmMU102qPXk8U+A2DDBuMJxvMisHzeMBKnRiMxmysNaV2NvA+Ln/qI3Ym4LgGbwxm1r66zq235V4cqDVekuLMTRzX0gK7LVgLCCBgAGWz+4IlF9Z/c3yYJDYALcuydrvg+i3PsK0Yn/l+GaQB0wBY7p0yMYNIe2Tz5wBR2HXOEzNsXqId/x4z565bSww8meCauA/qy+UD0GBSw/1ybkuDPEk0M745ltpSlxj0TtozkCylt6iqUsplsomvLlgEL9fWn+mW764J33or09qmAWyTnmnGOzhAkfu69dZb9brXvS44GSSrRDVlUlk164iv6spkU3rIrg/Tl8+/QM/b/3nKYBweVl22kj0Z5ZspJLPhnoJKtbpGhgZCPVOO1153rX74/R/oxz+6OEgNAIueODmTWVj2b/WFMylEfuvsfZQlzy2f0d44l+3yTFLEAZZxkJvbLu2VfoL+GrKCvoeJKMzxpZdeGvoL+gjOA/Dl31698upFXKdhkCmVJAINR0akpVuprmZSuHP8my7gneMC7R6uWwKbLYFVayTSRJJoArPdtILtTyrDoqFUKZdULOQDyCJS+seXXBaYvtWrVrZn7AZKZiH8by9x27EB4OEOlGXf733ve9p3330Do2YdGB0+r/GShqks4y1kLSNpgFnKonHGCmlkSFo+uTWZr9Hg1IMAZWCNqL/z8h8Dhw3iCehiI7qbJX4YUuttHdRlRpEBiAEO8DZeQ2oAa/Yw1nyaWZ9IVsJ1ALIZpA1c41S2ljL4fNYMc438BnbX1+fvAHowUrSJRz7ykQHwWuPqZB0GirQTzuelWI7JZ74Ws8cGsuznQDFnN+PYZnINJL1PzPDa7mwq7Yrz+v4Y9A3iHQBEHfKZgbiBquURBrvs73qkDK2LnugaYgZtyhKg+1dJSxdJuawa6azSUI7hgW25ZgF4mw1iqsa9Ev3uQgFe7o3JMeVBul0cAv7617+GdlEuV4PeGFCOiwRYvX9Jn774lXP1f179GoUpe2VMguldOvVncir1POk+69dKvXkp0yNlciG7GvZjdBOA291220MvffmB+s2VVwYfYcClJUdxW/GKjvvU6Wp4eQ5pP/bPtVyBtsXfnnSZUebcltO4XVlr7NUZ3vkt7zyPXgnh2dtnn31C8B2yCeQ+XqXg+jm2WWOOHVY3GF1SDTWYtJBiuC/RAz8YX13A+2Cs9e49b50SGB2W8qQUbWW8CalE+Y8o4noAdCxvEtF74IGvaHnEklktYQzYDNpiwBvfjJdv/ZlZYaxwCIBwalWDYUDK+I5+0iCcrVF6zrlKiuHRMWm7qXfaTmrAPVN+lBGMjO/dQIz7ZlCEkYG9JNqaDdDLAArTApj0wBazkbbrAkyahTWYtRwgZnJdhAxQBnscw7pJQBvnAvAy4PkaASHx/r4Pg1Kujd+wnMo9OFgNphWgiV8o7Cpg14DXIJpyMpjkt2yeEHiZNZZlmF31BILBF2YXZmp8gNn4JhOX3eba8uaaGfVDXQB6bYVmtwqDF67XKxyecDjgz8vBBhm0i/GShvHXZJbYLPCUHgGyqhGshitDC+iGmW0rhTAfJQvPyf/9IkNY/JoPWzL3J17VcRsl4cSRRx4Z2g/1OYS7RFPqyedVbpRCFkj+/alPn6G3vv3d6i32KKOqNDwKEp5SsczZTgODUjErZXoTN4ZsSuvuX6U/X/snXXLpT/XDH12s2+64XdnWqljcd25Svm0x9cyuzCsFDuyk7VO+rIbYGcZyh7hPsOyAszro2O3MjC37WGfsiRvneepTn6rjjz8+pIy3tVpoSWTpbNkvcg1Bk96+rYZSoZ4evCmGu4B3Zm28+6tuCUyvBO67V1qxTPVcQZnWWmatXleg0lMwAAAgAElEQVQ2n/hF1ip1ZXMZ3X3P3Xr7O98Wlq76iv1KNdMqV0ttsOtOO2ZhY1bALKI7UzO+xxxzjN71rne1l3QBUXHwzkQAZPygOL0bnru9a6RfhRUnI50N75dMLXCNqzDQjJmQOMVsPEmwVRXsIKAKKYCzeJn5hLExiLaml7IE7AIsXZaczyDSABKWmOVJL2tSX5Y5cAwDL66P62I/jufALetfAW/sE28+HwMt1871GhAbTHMcrtMsK+9mis2MxpIBM8Ox/MUTL3/HdTrwzIFtPu9MZTIG1tSfB3q3KDPYXKfLke8oJ2ur/e7BPw6Ms6Y43t91ELPwnvi5ffg6pnRPqwalpUU18zkFiW4wkk7ebDy2EciikPXnSYaw8CJ9bcu5bDZPkzWifnefYAbQYMz3DhNOGbO6RNtPkQKOxy9EG0jphvSOt79TJ556ephAZ5E61CrSwJi0w+Qe2bO5l01+y/J8T05K5UPhDQ0OatHyxdrniU/RtX++NinnbML8xtIoP5+u3xh4zuTaTCqYWfXKGW2KCaplQAazfn74t1cLbPlHm+Z7B7GxT+y/6wkvzzf1c9555+n5z39+6Dcck8HvvXrCcdPZTCvzXEMixTDp7B+kry7gfZBWfPe2F7gEhgZD59zMFYPLPKQCbAlWZKlmSo1qXWnAb0rK9+TCElmlVFW9VlOhp6c9c5+IpZgI8NqyjM6SAQ1rso997GN61KMetUlksjXBZh7Gl4oHxQUurfbpGKjqLYiQWJY2ElkDOt7tVkzpsgxKHezEPXmp3nKA8az2eB2ngTNg1ywoDKOtvSg/60M9oHk/2DJSjVoiwbv1gz4Px/fg56A1OxXwb6fIZZBjc4II7sP6YINEgC6gmnPAtrJZdzpVZjW+rikVcrTTXKwQ2GWBwzrAzKdwPRrMWncdM+hm881yeWIRM7R854j28YDXQNsgxcGI48tvwrJZ20ohnMok7gwttFVvMbsAsZBRLXzeYncDym0xu0Znrf3niuGNJ8GeKBik8W/K4FOf+pQ+8IEPBHacdjY4nPgvk/WRmLreXEb1Sl3PfNZ++tb3f6Ad0dIjN8JWjVTpkNnBYi0tVbiljQkg2sR1i+VOEH0rKpWgKopiqqmK16CNzoZgwGYzrbFKTWed9Rl96Utf0L133qVGrR760VKJi0hecbv03+47p9vG4/0pN4Nctw8DUFYgzNK6X+C3dvigncZSB7uKsA9/218bIGzgawkR5zrllFN08MEHB0s0jhkHYVqykw3a8VajGilNK+h3NuXSib/tAt5OrJXuNT2wSoCsaoVc8OEcqVSUI50w5ui1SujQBtcOqN6oqjxW0n+853BdesXPwkC8qG+xRodHAsvjpSoD3okA2uYYBEfkf+ITnwiyBkAbnSGAjUAhW+pM5DCwtSsiCeqDYmqBgUZTuXRKqZHRkLhjKi8zkV7e9+BukGM2ZLJjjQ8ws2uDLcnsXmA21MAM4AuzC1uMPRIbIBhQCji1DtXn99I7OliSPCBBeNzjHhe22GXA0gkHyXlAtX6V+7ZbwuYmNJPd89b63gytJwIx82orMQMHT+qsv2YSYvZ3PODleWN/l0fM9sVMvz+PNdZTArtc1Oiwmj3oNPMBZzC5Dc9wmLwlrwTwtkBeG+uOA7wtRni2gNcyHvchlEks76HdWtd/7LHHBkcDy1RYXRktjyaJMjIKyTLS9ZQWL1uhP1x7vXZ+6I5qVKUslw71q5oqYd6eUq6Zk0hMgaiWu2/dHmVgTM8ElkyTSWBVRQqzAtiAFhDmC44LiA5lOxqC08hSWWvW1Cz2qlKu60/XXasPnvBh/frnP9fSZduFwDVAOvU9OjzWBrzjJ7JzMTnzMd2uaJ+eYLpv8HNkAiGWkvC881ukSE4sg12iQbEnZryzr/sh+i3cIL7yla+ERBeuV55/B+WG87iwaYzDZWlxImN7ML66gPfBWOvde17YEhgalXIZpvVSk9EhcWeolKuq15tBB1cmQKivV095wuN1y+23qzQ2piWLyeAzpFwu33ZmcOcaD75eqtzcTdExspR93HHH6YgjjmhbkzHI0YGaZTCoWNjC2fLZkqXeZLAj6MeWTkEzuGhqFjtm8QBBgEvfLwMKg73lA/N139ZHAnyvv/76sBn4EgxnnW6sv+PaYHWf8pSnBB/lZz7zmSFYhc8fDK9YQhGzcfxt6QblMN4zmUkcy/BM6tgvljRYq+zAHrP7ZjlpF7FUyGDXUoYpgaPBweDK0Mxm1GikA9glKM2ShY1Ar4XhIja3zYBa0jtHgNc6UgMir/4YdPHcU15Mjt72trfp3HPPDc9F0JU26ipVS4EhBHdmg5VXXb3Ffv32d3/QE57waJUqpOwmgU4yL4VT5RZ6LOVoM7obsVesWg4ccLMFg/kCYIZ0iVKjANGE1Grh7waZ34q9gTxo5rB0TOnvf7tDRx5xlP7fL69QtTSmnmKfahVSsCc/5Xpns2IxledtvDzCkyezu2Zl/fzSNnmZlaUfZkWHAFnLFqgXJsYxSPYKBZM6XvQLn/vc5/T0pz89tHeDYQNj5AzY3BEcmUulk+BCtM87Td3lZir3v63s0wW820pNda9z2yyBtaul3qVBzlCvkFAio3qzGRiofLaoarmmYiEX0k8eeugbde/9K7VqzVoV+/uVTxOhO6R8vtBeevWAHA++Brx8FgNiCszLmCxP/su//IvOPvvsdlpWByKZGZ5oQI8BwNapgIbqIZI9nUhBWCqFKUKLtqgV/DfJhZkVNzMYe2/aRsv6VQMk6zznYhJghobz2/fXvrhOLAHgiDPCcR1obR1Y5iCzubierVOP0ztrrB2OXRGsa451p3GZ2GHDOmsHErGPJzcGvPHvPCkKE6so85tZtimxu+uHkyCqnrwqYSUiE/S4MabdRMPrfziQrUXl2pYXVjOx4t00iG16Jbnp3n4GrBc3k+7AvTe+8Y369re/HYAYAHhoZFhV9Lmta0VhDAFbLPbpa1/9hl71qleowaPZkPIAdAAmIB82u9JQAX/cKEhvomvnN/VGTWHpXY2QNCKLi42zzGF91kyprlRwtUmns8pkc2qorqGhQX3jvAv02bM+r3/cfU9I7NG/qE/DA4NKp7AG69fQ0Mg/2Y65r5sLIOxVBE9YfY/W37pfdpt1EGUMTvnNE57whJB6mD7Bv4n15rRLJuy8IDDoL/bee++QkW3//fcP98gxITLs9QvgJSg6tGvKE5eGoQFp+63kmzybxjsHv+0C3jkoxO4huiWw2RIYXC0Vt29r25qqqITTQDOlTCqvRq2pRq2ij558sj79mTNUDRG2OWVyORFfOzIy1o7C9TJkPPiaCTNo5TriZTv+NiuAFRVpQZ/0pCe1l7/iTjn+bTwgTInZmrcmkHBBCfDOBCIoBFWXqtLI/dL2u0z5zI7c96DPO0yIMxnZxsuBYLYbms/7j2UItj8DrNlj0/60sD9ohOfzWqZckAuwY6y3tseul4m3dPo44C5OPAFY8OTG+kq7NJgZM/NpiYgZ4SmV+bohqbcvrO03W6YMqXZjbVG1Rr5h6Z9GHQHZ1io+H4efB6Q7N4A37iOc6MRptJ38gHtmGZ00uL/4xS8C6Ec7vmFwIHFmqNfVk8FLGXa3T0NjIzryvUfotI+frmwuu9FCLUHoye0BX5sNZZistl/jZBttdJgkmPEKfL1RV5OArVbQXq3WUDObVaVSVzGTUalcUi1d08DaNTr8LW/TL6/4lYarNRWK/eHah0cG1dvbo0qtHPrY+OXyaJ96li4NBqextIFjm9Wl3TqJB+2Tf9PnAJBhapnYMtGgzV9++eXBHQW5E3VibTB9NysXsX6Xv1/+8pfrgx/8YADLtGuugTo1Q58EKNaTss1klKrhqDEgLZ1a/MMCPOoLeoou4F3Q4u6e7EFVAutXJjrTRr8aOQjKitJJpIpKY2WtWzOgh+3yMF1x+eV69atfrcHhAeUKPWFpik60XiUHfEZZUpK2bJZi+ULMTrC/Nbix5svLsnSOADmWv/BvNFNGxwqoijvtKbFZC1qR0Rov52W1E8eGsdXS0qmnNHVQlwOieLebAAMLgw/l7MxjcaDXfN6ul5qdZphr4doA3LYgc8axKYGv+bzYOTi2AQcDPADMy7vcm1nYUM31ZCk6Znjj+49lD74sy1YM7Oy9Gh/b7iQGvJYyeOnYgDe2Otviba9fF5LJKN+rZobr5poJRvXsbBLA22JAre9t4eXAds4Vw2sdL+VCO4e9pawBUX4GrrjiiuD//be//S2UPZMs2EJWWHryBZVGSIKzvVatXR1kRs/Ye29d8cvL1YvEQGSJJCYhcUyoNaph0g5wzaZjGU6kKW0VKgQusW0hriqSP7QBaSu3+BhyXtQNo2U1GzUVFxf1h//9rV7xry/V4OBASEBRqiMVSCuDxCKbViaX1giSsihobTyrOxfPlNsOx4oDi2lj/NvacQfQOoiSd0DrN7/5zXCNls/w3HNM2i+stpnesZHR0D8xiRgeGdaJJ50U6oz6NHNs3TC/CXIWJhys/sH1Ig0ZwUFkgT2T56DfmItDdAHvXJRi9xjdEpioBEbw3e0J6YMJ2E7AajPM5Ono1qxZFwYVZuhnnXXWJuwdg7D1XQxIBmvjXRosOfA7xzXg9dKsB3S+O+igg/TFL34xXC3HhQ2A7fGAML7z3/qShhbZ5cERH106cADvyPppddwGSF5KdBk7ypqyYB8nYohZ84Vs4K5rn39KNlgLeYGzOJcZbe4RgI9lE6DKgz0stq3S4iCyiU7pdh7bSjFZiEGvM1nx+/EaXk/6Yk1r7OZg4Dvp7eLA0luU0rmw3J+82srzTdnP8KBNfMRY+jDpOaexg9u93SwoEwCSU1vTBwF8zz//fJ122mmBYbS+mWeF/oHvkTMAqirVivKFQpiM/ehHP9IznvGMMDEHaNZrFaVTG/u7pO3CMiZ3N37CMv6ziW7LGmRkE9RVuVRSsVgIdltX/Pz/6d9f9RqVRkdVrePnwmQDlxu7Q6idTtvHjgHvQvRvtGnkB55EUAaUJzKll73sZcH3mCyGxFdcffXVIUj1tttuC2WV7ymoXCkrlc0GNwz8kPPprIaHBvXIRzxSp3/iE/rXf31hmLyks4mkDd01rzz6XVqf+YJGTUKPPYR9XFfDO41HaEF3TTXHT8kW9PTdk3VLYAYlsPJuafF2YSA0u+KBxzpROj06w7322it0cLwsQaBzpMNj4PEyVszcxgOFWQWDBh+Hwdu/dypK8rz/8pe/DKDCQNrAolOBVXtBst5QKgygRPzVpNJIkrluGi8DLms2PQDb2YBDOfXsVAbjaZx6yrvGS66dx7ZP+TY22ZE2b9swGEaz2QABZ/miPWKvhI2as1Ft6WzWXXNct2GeFQe12f3Ck0SeAVucmb2P7bkM8uJgNltBbfY67lktLevHr0tNZQO2CNZ5YSFiYTOmbe4aKZOQgKDFGLpfoez5jCV1UgmfcMIJuuyyy0K/Q/m43HByQXNuwMz3niwffvjhgWF8zGMes4lOln0B1k7uMrNWs+mvuA+7mnBN1CUSrUMOOSScK570x3ZrntjEDjcTAe+5uMaJjsEE2qtJljHgqoB8BHaXrHbveMc7QoAadcH1svLGBG1kbDRQ39liT0hNXcjllKk3NTgwoIMOPlinnHaaVuywYyuYlUlWkpyI+yvkklTWtSoJKLAJqSbWcYumnrRnvspkax23y/BurZLvnveBXQKr7w/55Zv5QuK5W6uFGb51Vh5oGTCwlSEIAabLbBOFQ8fFgAEYi21sYrbEHbdZLksT+H2c0hb2kg6UF2mGifj30r2X4zoR8DquBxPQTMu5H01hWPYtj0ktdno6jSleCh9vWUb5OUXwdI7Z3XfiEnBZM+DTBtkwzWdAt48xbdd2TEzIdtttt3Zb3VK5+pgAWwNYBw7xnW3j/OzFwWiWSXgCND6gzck4Jg0SXD+YGPnnM5Hl2Lhl+9n6is2ycRkI0udQJl42py4A9zC4tHtAJI4hlIWz1HH/1A0TFPbxxNk6aCbOaM/d/3gJP9GOJlNVn9991URs75Zu0XXEO4CXCQ7XarkW/ZiZ/HhVxDEPzoQW6199fQvBpTkBBeeE5CDbIazuq171qlDOyNnI6IgFIRMLytoSCJ6RoGHP50KwM1Oo/mwh7HPsh47Xh074sOq1ptKA2zaD3gj7ZZNlRTUJACyXlcIGj9WUaaRln2XT67ifdwFvx1VJ94IeECWwZpW0eJlqaMnSG2UG9gyl86Vzwwbopz/9aRhU4uhcOmJrcuMl11jSELN/4ztuDzIegPw95yGyFyaHwY2BI2TjSafD+fxaiKW+qdRz25YsAN6N6kaVSomgDz/eGXTgBmLOmOYUupRDDHjnQt83lft8oO1jkGL3CaQLzlg3Pl0xbKETavh9Uma1lUGPgZ+JogMMXa+WrdiI37p4AyIDXpe7A9qs7/Wzt8VJ4KoBqb8QLLIIVsM6NiRHIRgtjpOaQJe60PVNHxJLOMz4uj866aST9PGPf7w9sbaTicvBDgOAYxh6fgfYZfJCUpvvfOc7AaQhhyAmgDqmP6M+7ZThspwJ4OX8QU5RqbSJgLjuOF8sbeG6Y1eE2EHBqwEx4zuf9cEEAtnIfffdF1b0YNJhpX/3u9/pnHPOCX2xr8WTMq9a9Pf2qTw2phT3k0mpWiqpP9ejUqWk93/oQ/rAhz+UuFa0+m4s8ALwVTPYODYbDdUyDeUI3EPKsOzBy+62JgRbefo5eUvrShomL6PuHp1WAgSy9C9SHUlCtaJCLh+u0MuwDA7odj/84Q+Hz2EoLH2g8/Ig4U7b4HYyRsIMb7yfgxdcRDvssIPuvPPO9vV48O9EwBsYorYIraVHa9lzBk9j0osuXjqj2qeMYAfZvNxuRgt94gNFTjCjwpnmj2IZhqU3tF0mdXgNo1EEHPFvW2JZKw0I2GWXXYKcwasOU1ltAOTAgDmRSmwhxrNkeYODFH2NMQvoOnayj//P3peASVJVWZ+M3GrvBRqapVkERMEFdxlFRh0HZ1wQFVQQx3FFEAREREQUZPkZRkZQVFTcxn1gVEZURBlZdGQRR8EFhmaRtemu7tqrcomI/zs38mS/DrMqs5ZcqiqSL8nqzIgXL+578d555517r+vQVtcEDOLfk686WvkGeQl4uZW8NYmaZZlo8zRLG9A+LltKG5F9JNtOR1YuvGkPtpvYUy22NZ4IKLMs2XifffbBeeedZ0ltBKo15rCNJKHQIma2gFfjJj8F3AVaqTvmLpmiGahsjWW6n1q7Ym5/qNvW8ziAfYuLBC6kX/7yl+OlL32pseLf//73LSa3MqKxPlz8cQHH70zLTzlKpQP5GUaqScErlZHLZnH2/zsP7zr2OHR3RamC2eXIAVgoPDr42borSneSYvzd7sYS9czjVjv+1ITh7fgmSiq4KC0wHMXkLDLKAp04GGvS9w1YafA96qijcPXVV9vgJpaKAzonXQ3glVXpX5nABbYuc+Iys668wQbECmtMjeoNN9xgoWzIyFBOoQmu82wdWBY6z8uiHHqW3pTxPqMXAe8k0Dc31oL2UPY1tosmU2l4E3a3sd6gMG9u5jkxqwSk7GPcTVCCDQJcvRVujf/m3wpB1ojt+YzEGV4BIRd0qy6SERkoTae3if6gYP/SDte9/oYhY8vKOa+67xBWAG+K3xBnyFmozYDXHRPYVrxH9Xva/Gc/+5kBXi5KBAK14yNmXOMHGV4tJDSeENARxNH5lolSuAChPfk7256/q11VjitvqGdrMbe8LuutMIv8ZAzaj33sY9XINm79NXaKNKg1lsbHyMZ6/OyOEogl883FAZlvphfnmK9FmqKJaMEgDTKJkrAUIAhDFFNlrFjRj7EtI9h3771x8Wc+jRe9+G/hZfIGci0hXSWpnQHdtIcUdbt+ERieArZfnpEZ3NZKAO/s+m5ydGKBxixAwNufh+9ReeohqLAmHGA50HELkDnrudUrByrLbFTJra6BmANgnGVxB26xwppIBKbdiV9hccTy8DemGX73u99d9ZoW6zWbiagxQ8z3qABEuZZ8iQsHMWWW6pSShnGgt39OF6GttL3uahY5qXPCTl4zW0DbsGSvCGwJPqXTFauq8GDs8zyO/6ZT2i677ALuNHDLmwsupWWejc0J3limFotuymA9D6yjC3j1LAnw6pOghG3eiJTC6jg0Ys4/hRSQ5wKsGjc3YCyD6N9u2IU2M7yyq+I7y6GPgPfss882hlbt6W6vuztFHBvYVrQ5bcrnhM8PbUqGnrFkTznlFFuwCwzLYU6a6LkCXo2D2vlSW1MS9uUvf7m6WHVZ21pM8nRM72z63WyPdSPnKAoIbcm/2e/JsMs+IkTEUJuUw8saIRF4Afr6ejC8eRivfvU/4uKLP4Xd99gDZZ9lpZBSzmaT0IQoewEyhQIwNgVst3q21V6SxyeAd0k2a3JTbbXApiGgrxtFv4B0bw/CIGU6Xg323M464ogjLAQNJ39u+bpOZ/xb0RVcdia2Uq2WJwDsbiu7Tm7Ss2n7lmUffPDBOOecc4yR0Wu6LfxGtpebZ+8I8FqmJS+Nks/0ppVtu3IRGQZS3zwC7LzTnKogpzWxVrSBYt7OqcBlchL7mjS5lCowgxz/LZaXLKLS/iqGqOLqEuyy35NJJ8iUg05dB7GKbdXPxfgp7qgWeS5jqC18XlvOayyG13Id0xRzt6E6bNoUhSHr7rXMXmmB2VQlSYrV07NdHXt1ANjVYlcLZMWDpe3f8Y534Jvf/GY19KEW21oE8xakoRUDye80Ruk7spdXXHGFRZ2RXEJyE9q61mJ6uvEt/hiJFHAX9LwGZRRM1qCoNu5Y5oL1dj6WtLGc6twY3/yObK8AsaIryCb8NKY9k0OpXLCwZJQpZPMZnHTiiTj9tA/bMxSmoox+3PCqdL0oWDkpX0oZehIpg9MvOuBpnLk3Jhredj6tybVnbwEC3hW9QJauA5zvImcLTqp8fec738Gb3/xmG6w4CZNt0STuTgALqTHjtVkHgWOGv+E25gc+8AFjajj4cluZLzeMEQfhWiCg0Ylq9saLn1EBvPBQZk54TrQRgYEwVUaKE8GWSWDN3DIHueBJjjoCao3WvRaT1Oi5i+042YsAgzrwBx54wD755va1ZAN0aGIf4yf7lba12Q+p1WXmKD0Ps7VBLRDrLvbUx13duyQOrgNoHPS6oGzGOo1xV4HPciXOaXU2jTSTEezlvk5rsG6tZ9H9TtEJeH+SKPB3/vtPf/qThcS68cYb7Tln+yn+N+9C4clcm7rjkvwN+DvHkY9//ON461vfam2uMc/V3c62rXm8ni9phlUnLrRe8YpX4I477phLsS07hwvoWnIajatkzKd7WVzndAZpeqMVy5a57oBnPQ233/Y7FAuTFg+ZsRv8coCM0tSR6iVJUChGgDdhd6vmTRjelnX75ELLxgJkHFdHq+qI1YrC+chz+TWveQ1+9atf2epdk6y8iF1P44WyFycMOUaI4eEnA5yffvrpePvb326gWyHTxMRoYmkrw2tbwxSnAX7KswVEpsqclQFmVpr0gb65sxgCUC4waIjpq4SOk0Yw7vm/UO3XCeWofxLEkLXjJE2wyze9z8nwKvQdFwySLVCywEggbiYoAiO+G7XxXy2B6MxTycImQCQG141iIrmCwJruwXVaU5vVYodr2v3hIWC7XoR5pmEIgCAFeJlt0+lWIW8EfNtNKbmyJ7YR+zmlCbQZ758xYe+66y4DujqWx8QXchoX3DFKYwNBHaUlL3zhC3HRRRdZmfxOi2f5CLjscaP9WsynWFwxn3/84x9xyCGHWP/r5Jd772KqaQclQiHLG39VWV52nnzeUix7RR9BuYSj/vnN+Ph552LdWqZV91BWZj/TjZejAbJUBsaKwKrZxSnvZDsuRN0SwLsQVkzKSCzgWmCygMlsiLBYti3bUsm3PPUEmHwpzzknHzJfihcpFsDdiqvn0NGI4d0g7ALYnOjI6h500EEWLeKAAw6wopQEQOBA222uY5xbJ3cybaQuczomvjUsZ6BUGWD6VmrXBkeAtXPPHiTQaxDF87bJCDVTnd0IAHFHqOkkInOyQZtOUl9UXFv2WTmhucwuNbzsC9SEktVlTFHG06WjjgCvHKHmeysCDSxHgFXh5VxAoTjUtRwyXRAyqwXdUAHoSsPPBJa+NhLqpo1l2/ZFLa9e8d/ma4HZnR/v22xDapb5uvzyy82XgA6FYnhVuhYkcWmAy6abtrQiwWIfYfszocKFF15oDC+/c0O9sezZ7g4J8LIshSbjGMqwXgyJxrp38kv369rTtUFcjuHaiAxvtrsHpYlxdDNrp1/CB884DWd85CMol+nbkEIu3wWfcgdGdMgywcQUUAyA7rk583ayLedbtwTwzteCyfmJBVwLPPAYsNN2KOcyGNm8BatXrrJ0o7fccotp25iV6NprrzXQwK1dMmPVEDRMjclA4U4azoXyIlaZnOjI5irYPCeQ97///cb0kmkgAOcArGDtmmymCyk028lrTp3FjWm6TQEMA8XwF9y+C6IEAHN8uZP4bICqnLLkrMVJXpEHpAudFaCaY/0X+jRXuqDwYly0cRuZ7C7firwgqQwXd9Tn8q2MaWR22ecajn7QwI3EARxPEeCV8yHb0M2Yxr8FJPipNp5NW2PjMNDfy4wupmYo+ZMVJzfzka+8Rfa6YRqc+NEN3N98Dqm1WHZ3daS3ZZsysxcjHHzta1/bBoTqmadtBMamW3hrfOI5SmzDBc5NN92E3XbbrZol0mXb5yoBUl3IJBPwchx9wxveYH2xk19yRnbv2/WxmKnuJmmwBBJldGXzWL1yAA9veByFEjPLpZBJ5xB6KVDxYBn+SAAUJoCpErBybjKvTrblfOuWAN75WjA5P7GAa4HRMZvxQgLHYuRFMDE1aUDysssuwyWXXFLdPuQAKPSo4c8AACAASURBVAaklqTBdfKYj5F5HckTCDwIDvhvAhGClZe85CXmXc3QQspexZiRvD5ZYB6r8DkCDQvBPM/pnqpsrwMoGPd0qgyMjAE7zj0mr1ufRu+PQJfRCQj+uHgh08noA3wr2oOyUokNcx0UxXq6DLoA2Zzs08BJroRDW9cuyFEb8zuFHLv//vvBLWSCXjn4yeGPQIfAlkCHuxhkdqXfFdBsoFpzPkT1VGg56VQFeJVOOH6BRtvYztswaI6o6CJwzhq+pYbcR4jIZYjShb9meaPYZK0DvLWM6O7C8NlXhANmXHzf+95nzobsf24oRJXjyhfi9nL/rV0RjWcnnXSSRX6Q3Mdl2ecCeN17UPteddVVFhmCz2Anv3jvuuf4wlq/ubpoPf/VY1Np9A/0Ynx4FH/3spdYZs7ddt/dAC/D1mjDix4OqclRgEkm+uc2DnayHReibgngXQgrJmUkFqAFNg8ayxiSGfGy4I47B+otI1swWZjCYYcdZoHGOQkQIHCwUw74OOCd1WRcx/rKpiTAxcPFuPD63Ham8wdDlRGkqV4ExBqoNUm2BfDGs1ZZvNMQoQGNTLR1PFFk9g5g9dy38eYyEUvSwPByjGNKPaEYUDKeZHu1za8A9PxdDlP8jkCRCwz2AfYNgeCF7APqItK6EiQwWggjhCj5Bq9L5kxaTtaH98U32UCCXe4CKGEEpQt8E9zTCY2fBLp0WGLfYVnNZLcF3PXsuP+WTlf9PL49P2vbDjOFcB5hhtEXslEGK5QjSUUU8r/K8FY8VZ1AvO2VNLDt3Vi0/DcXB0x6QzkTxyL+zoWbyxDLZu6We3xHR8drQc1/cwxhv/jhD3+Ipz3tadU+PZ8oDQK5bti4//zP/zT5RC0NbCdNSLKZ6q7nXHWs1xe7u3sRhtHu33nnnYOTTz7ZtOO+TxdJphWOIgAF/hSyZR/YPA7stEMnmaBj6pIA3o5piqQii94CW5hOeIVFE0h7WRRGJmzCJw906Wc/g1NPPdVukYCBIEPhaiQfcB1xXClDvQGxnt00KZHpclOGypGO5e+///7mAMI6EoAR5Ijl1YDtbgML+IqNqFeHef1eAbwkNMhmhChYcWlkI1aNGl7+UJgC+rrmdam5nkywQABJUEgmlG+2K52DCAQZp5RgkFIWvml7AkLamlu/XHQIPPM3scLulrv6RC22aLp6CwQKAJKVJZPHOvzhD3+wN1lphUci+GG9NCkzRihlDDxGW8d0ROM97b333thrr72M0eWb303Hps7VrjOdpzqK/YuDaz03s5It1LogY+4yo1rWQznwkUpHfYxRyKJUrls5Nnsuquld9Vt7AK8YQnehy7+5E0GJ1bnnnoubb77ZxiPa0B0b5MDpPvszySVkNgFflnfCCSdYYgjJWVzT1gK/9dqa9XP19XxOuGBUlJtm9LGFKFMs7nRsuWtjjavud11dPZiYGMOzn/1sfPmrX8JT9tsfhUIJmTCNdC5jwx+HwTSJACbimWNc8oW4104vIwG8nd5CSf0WjwVGh1HsziGd6bbwMQ/8eT323ncfjI6OYPc99zAvZg5+HKA1CXOCUAQFOa8JRMa3ueZjiDhzw3+LteVEQrC93377WTxOZmDjFj2BD9kadxvOnXDcCXU+dat7rgN4Obj7FcCbQz6Kdco3A/QSgUyMAytbv51HppygkODw9ttvt7cC9LN9yfISWCjCAcEwWVAuKuTUxeP5u+wu7auyVMmpSDpVtZvbT1wgwQlWGbV4PZbLY8nuEeBSpsAoC9Ifs3zFxVWbiOFlX2FdeR8CvHvuuSf4pl6XYJe/tzJShe47Dhji/Wm+C0ZMTCDs6YqiMlj/o2d8gHw6g7AYIBXJg6sMb6sBryuRiY8drm3kFMssi+effz6uu+46G3viES+k83W34nWHcVvr2todYH9TmEMu9q655pqqQ6zKcBcgcca41ligBY2c1vhv9jOGd2TyHC42BRRrnV+v/d2xse5Y1IQDeH2Nq1qgqh3dRdxxx7/XnAGtfUpl63td9Fuw7GrcTvSBsUlgVevHvyaYpSlFJoC3KWZNCl12FtiwwVLclrMZhFm6D4QY2zwEpob88le/YswpgUacbeEA5263utuzGvQW0pYuS6uJgMCKAIjAi4we2T+CF06EbmghBa93t0fnGlpqVvfkSBr8FLeSCTw85CrB/S1qmSWQLwETk5YBq9Uv2oTty8mX7BnfZHspceBCR0BQWb9oV9pdbwJKAma+CRhof37qd+lReb6yw/FTrFwt0McFlOQVLItsGNtcsZ/Zzps2bbLypNXm9VyvejnlEeSSzSUbzX7Cf69bt86Ya25fs2ze05J7DY2ZlAHm9KbEEhFja0Ru3KGyDTHIFF5MchhWS9FWtMCRQ9lvfvMbfPGLXwT1r3KYlY7bXdjOBgS6i2c+A4rjy7703ve+F8yGxh0AV8erOguouqA0ziSrXhwb+Zyw31I284tf/MKc1tiH+ZJzGP9WshP2bXe3TGOquzBsd5/VQlbA160P5xGmmdx7333xuUs/hxe/+G8RBqHF5S0WfORykZwBxQIwmYDdem2ZAN56Fkp+TyzQiAU2bgR6Bwzs+tkMhkaGsN3AStz5u9/jLW/9J/zv//6vlSJ9JicZsiscpJVHXYM/B3YN+rVYlkaq4x7jgqH49q5+E9B+0YtehBNPPBGMFSynJJYldjA+YSjOZq066R7qMSx178cBFWEqqCQUIuCNAQ6KpplKc+MIsOvcMq/Vrcs0B/BeOYkTIDKYPyUNf/7zn81Bkdpesqj8TXZWJjLXkU2RBjhZSxrA/iGGV4kDxOy64blcpkz21ja1QAjL0QKFv7E+7HuSBvCaLghXemWWTXD75Cc/2RhdSjMIegk6pNeVBGOu9uvI8wZHge4skM8B6fbIEhq1i9pasbRdJzSBXe4+fOITnzDdLp9bLqrksKbrzAbouudonNLCjn2Q/Y0LIia3YTIKHsPFn/oV+7ucYacDvPExkc8AF+XcUeAuyutf/3rcd999VbDLcYrPhysfiANoF+w2wjA32gZzPY424DOqCDqqn7G+aQ/lUglve+c78emLP418LmfkhDT/GdtOqCSZoMP0TnMPzTjX+i+m8xLAu5haK6lr51pg0zAw0APk0hgtMFxRDkOPbcSV//EfOOGkE5HN5bYJ0cMBWeAzrk0T4NXvc5mEZgK88cmN5XNS5PVYl9e+9rUWrogAh5MSf+Mxrve7WCE5ONUC0rrOvAHvNq0emGaNeayqcgaSINxqTlHXVga3oNG/XVv6Cm1ELS/fv/vd72xS/r//+z9jesVEsWJypiJoJQhQ6tF4pV3pi5ggNynAdDdZi8GSjtcNEeXWhWCBYIRsrZztOAnzOzJ0T3nKUwzwEuTyd8kkmumY1pZG5EUffhxY3R9FZUg5Dmltq9D0F46zpZLFsJ3FbvKTEWKYCY39UPG/CbRccBh/ZuPsaK1auBncWK4YX35yx+LII4/E17/+devnvJ6kLyrLHQtnAt6SgrEMyiXuvPNO0wlTosF75fX4bLjsLjXp3OWYbgztBMDLe+YzxGdNu0HaZaH9mMSDEX4OfN7zbeHct2Kl3Wc6l0WWMobiFDBZAlYnUoZ6j2cCeOtZKPk9sUAjFhgrWLSiAgKk8zmMj44iKAIHv/Ag/OHPf7CVOl+SAygPvcuC1mIeGplwGqleHADz37qeElMQ2HBLnuwdvZ+5FcltbIIx6f8UxYHHSQOsrcpa8oaFn1DkIER2l7GhKiwvfddSAbywgBSzr41OAKvWztY08z6ek7dkBGR6CXrJ9N57770WEYETlZhZfnJBIfZ3JvDqLn7crefZ9I9achZeU6CWYIUAgWCWTnSKukDJAhlegl1GYyAw5lvAeWEXNPNugoUpYHgY6OtBIfCRz3aOVKPWrok0rvxk/yIgZJsoGgy/o5aWYJdSG6X9Zb/TOESj1Sq7kf4lwCt2V/IbgjfWifHHGVGBchgxuhorOLbou/jCKc7MyjmNZbLPchHJrG5krLVTwn6p8Gocx5QQRTsrcb3zwnSW+ZWiHR22B+9ZYyzHEd7Pqad8wMJG9nTlMDQ6gv6BlcgwKx7nmlKRcS+BFQnYbaQVEsDbiJWSYxILzGSBjUPAygGQciyXi0jlPHipDG7+n9ss1SbjhiufvCYigQ9NVnEQ4wLS+TK87qRVqyz97upMCXiYcpjyBk6Q0o0S/HBC5ZsASXIMTnot0fOajjLS8BrgtZk6+ih7/KOMNApITRaB7tUt7bfxCXr9+vUmbSDwJejl1qtsJ2cyTnLcoozHEp0ORMa/nw6QbLMtylidQVBNaqJFiBYqYnP1SaDgJpCgU5oAMNk513GxpQZu1cVGhxlKxbSSqawJZxbFi+2q8YT9jHIFLlq4w8Dn+MYbb7S2cxnPmUBmozct7amyoEmOo1TTHBcY75fhtCiHYd+UFEoxwbX7UKvf674UAYIglotzAsUf/OAHeOc732m6XoZAu/vuu22sIivK504RRyTbWTCZVaPGaeA41pH3zQUCx1Q+Y9RX837f9KY34bjjjsNznvVsFCYjQJzNd5v9Qq+ErkIJGGjtONfALXXsIQng7dimSSq2aCwwPolCNot8lgHmAzx4//1Yt+ceOPKNR+PqH/8IY2MjNqBpMuJAxglJThbajnPZB3fgny/glR3jZbrliukRO8PJikkE6AXN4O4EPARmrLcmNLIsYlO0jdj8NnMzWFVALwOtZ1IWDsoHndqK6CqVgMEisLY10gZNym4bk9ElyL3nnnts8iXLq9BjiozAKAicrDmJu+2ktooDVy2UXDtrsaTfXMbdBR+8Jq/PF/scmSS+lSiDQFdxdXfeeWcDvfrNzZjmLsaa394tvgIXryu6UOJ2MVMG+0F1d6bFNWn4cmJJ2aYCkGxrAidG4qBn/5VXXmkRRPSca8xRW2oscBfejVbAQFg2W2VZWbYALbfmWRemmv7gBz9omlsuoDmWsO/p2JkAL+shhzweR8DOf1PWQGD4ute9Dr/85S9t94Evxoxmv+e/mf467gdRayet0XttxnGSgPCeuCBQFBWCXTo7P/FJ+8LzqJbLWFZJL5tHcWQEud4sMDYBrGzNGNeMe291mQngbbXFk+vN3wKDGy04EEYmgD2fMP/y5ltCoYTxXBrZcohcJo3CxBhuu+02vPyVhxpouOuuP1UdEngpeTFr8hFLF5c3LBTQFaMXZ080uRF4829NKorQwImFW9nHHHOMObFxS5vbimQhWHeew8FZE54bbWJBQdE2iSfot7w17qnF4a3IGpiROfAC0LEt4zMmZRkY6Jtv6zZ0vuynkEm0BZ1r6LBG0CuGVyHFaFvKQgh2OUFTV+m2v8u8CQwIyOq3OEgR4JXUgG0kJzSyfQw1p+1uAgJOrnzTsYj9lIsaRWAgq8u30iS3ImNaQ4Zu5kEbB6MIH/msOUZWo41ZZ27mhWcuezpWMr6jwFIUSYXAl/3rU5/6FC644IJqnF3XaVEJaVwAyDJmO+5ofOG5LlspFlaOkc973vNMfvD0pz/d6sZ+zGOmk9rIKiqfDKiuQRDN8wmaWSajTtx6661WLqUTfJ54/BOf+ERjuN1XJwJe6fOVnOKggw4yP4oXvuggjBcmopCWZWDNqtVcrSLYNBjl9VuTgN3ZPJkJ4J2NtZJjO8MCY0NRYqOeDtAtPfQYsGYlpvJdlkA0Y1gsxD/8wz/gJz+9Brus2xWPPvyIDcwctAQqNYi77Fw7jKvJhvUSqFFcTgEtMimHH364hRjiViEnGk4oPJ6AiJOPIk5owqzFRM75/moA3gjy0nWNax8vCksWfWWAOEVnjlIQxaXcrvn9RO2o7V3ePwEvwSxj3ZLlJduk4xSPl4CXoJjsm6JiuLaTA6NkBHHdrHtd2VeRQFzAq5Bn5uxSYXcJcgl2CRCU/EIgWFnUyNDxvSQd09wOuXGDpWMtZ7JIM5ua9asgWkxRf99GwKtMZ26/iLc725RgV4CW7fzJT34SZ599to07PN7dSdIiO17mXJ5RgTVeQ9FH2L+1q2XrhVTKGNl//dd/NadYLsRYXwJed0EeB9/WDL5vu2FcJBI8s28qCgW/Z/g/Oon+3d/9nTHcZHb53HFhrgXmdMy1C9bncu8LcY6kGhZf1/ctbjFZeaZ698MAY6VJhOUQ3ek88pksQMfcqWLkp7DT9gtRhWVTRgJ4l01TL6EbHRyJAO+q1sdb/SsrDo8BfXlMIkAmzCLjebjjzjvxrGc9A7mufOREMlWoZlfTFp6cLBYi7NhCtKyry6wlreA25Fve8haTNzB6AwEUARXZYL4EzLQ9pzrx/jmJabIVIHSBcd36TwN4Q0ZqIB4JYiGjLCZvRfowUQD6euteohkHkFElkKW0gVvLBLZ6EYRwAufCgb9za1Y6acPtnlf1OndTu9KOnOTj8hTX016Al8cpkoIc6Vg2QQnbjYy9sqRxy5kML8EEFzGUMPC9bF7Dg0DfKvhpz1KCcws5ShHMIM/tBbxiXBXNoBbDL+BKgEdQ+OMf/xgnnXSS6XjJ6ut5c/uJzpktoxvvE65ci38rzBYBJxlXdweLKcwJwqm3de/H1f/XYrQ1jmhXSdIr15+AWd2YUEOyK6UcdseeWnWf7/3Xe0bc+9dzrWu6zC7vkcl/qHdmfGEuEJiSPvSYRD0Nz08jb3F3y8DIWFsS7NS7107/PQG8nd5CSf3+2gKPbQbWdoBQf8MWYEUPkA0QprkBmkEQAPvu8yRksh7uuvtPxgx157ur2YwU7UCARYNhO5vZZSU1Mbqsi75jsoFDDz3UnCiYipigTTpkTm588X4UiYB/K4ucturc+2yYXRHgTck/jf7JlkU+Arx0XiO+dVk4/s03A7KPjQGrW7/1R5DJhYFALcEv218JITgh8zcxvJSL8C07EhBw8lZcUVcfHGfm4uBBTLDKUsILAgXuNhDUEuTyTdkK32xfLmwIhsm8KV5qO/tmS65NidRAH0pBGl4+B49J+9SXQh/w0m1leGkDgTg+Mwq9pfB0WuAIFDKD2kc+8hFLG8xFi6QAtXYD1D/mY2cBXjm9aheLgI2LPl6X4wNZXy6oCHiPPfZY0/ESnFNG4+4gxMcF9V1dhwtDjieKDsHrsP/zWaN8g29q0NnXubvigkx3oahnqFZYtvnYo9a5Loh3AbbajjbjWMnIOGeccYY9i9UIFozFy7jtnGPKAVCeikIvbpewu7NtpwTwztZiyfHtt8C99wNP2KP99dg0Cgx0IwwmEGZzKJQ8jIxN4sUHH4z16+9GqTxpmraBvhUGbMi2cRDTgNcw4GvyndYCt+53nFg4GBPAESwxegODyXM7nE5XBEYCtmIsXKcYVj8+6bhbqnVvz0ktbBN0NcVrRPSnyPAaG1cD9HL7rzAGjJeA7VoblF0ZzARsOfkL1HJyJvvGfiENL4GJC3iVEY3l8G/Fa5aW193+dcGwklVoq9RtS6UzJvCQpEEOavyO4IHgRFKGum2z2A8g2O0fQJiKIjJwEaVXG1UM21hVQFbAl+2urHYCsewTPO7666/HV77yFYt7yzbks8l+5gLbWtKI+TSjnmXtEkk2ozCHeva1Zc+teoYp48JKmmNdvxa7y9/Uh8XwaqfDzfooRz09FwLgboQSF/DKJs1meN17iwNu/saxk884U7oT7FI+RqkT603ga8nWlE2yXIkzzqhAyWvWFkgA76xNlpzQdgt0AuC99wFg5SqTVUwND6JroB+hl8MNN91soWQ2Pb4BZZ8MqIed164zpoFgQ4BXwDA+ALfDtvFJxp0AXAaaYJeTCgESozcwHBAdmwTEJGvgNqZiu5KZ4jk8lwM7XzqOf7tbmdPeewXMbiV6leI1OiOleLxxwBtdDYyOjLEp27Ju5UvxdtnmclIj6CUAIdtLjS/fBL38Li5poO0EgrV1q0laoEWsl6QktCeZLYId6SkJjrQFrLTFZHIZgYETKqUM1D0K7LLtxDy10l4tvxZlDD09gJdHSCkDAvgMK5jJolgOTJ6U9tLtlO/+lUkEEMX+C/hSFsMxhuwpmV3Fyebv/Dv+cjWt8x2DWBb7myK28FqSbAnQaWdLoPjSSy81eRTvh33SfcXrI8AaB9S6Bq/Pfk8tL7XyRxxxhDHLPE87S+6Yw2tNB6yb0QddSUOtxQbrSGnRP//zPxvYZXQcxeQ1WVGQgudxeysARkaAog/s2Podq2bYptVlJoC31RZPrrc0LPDowwgHViHV3QMEZSDw8fjICD77+S/hYx/+iAkAs3mgXCpj113W2WDsMm6K1NAJGt7pmGZ9r61DTkycuDhJUcf7nve8B0cffbRtm/I7DtIETUplq617/i7dqbbe5zLJisRV3N0I7W6Nw2tZNisv+7OCkH1/Cmn+OF6I4iW3+KUEE2RvCXT5pmaXb4FdhXxT1AvaXkkpCHoFhjVhCpC6LK9kDGJ4CULIovGtZBFKLEFJAxldAl85qpHZFThusYlaf7nHHwW6uxD2czvcA0M4p/wikKVe16vKZRj5oypvaH0t7YrsC3Lc0jOp3QM+b/yb8WgZkeGmm24yAMlnkW3L47kLY49K5UYWGuxpsaVY4zKTIpZI4sDv2Sf5HLz4xS/GFVdcYbsJArKuH0EtgO7W3/1b9uF16Bj68pe/3JzYBJTdcVflxhf1zW5a1+YuANaCgBKP448/3hafWnBWs1yS3eVYVpgApgrA6tYu3Jttm1aWnwDeVlo7udbSsMDwEIphgGz/yihGJ725gwC/vfMOnHLah3Ddz69HV3ceU2PDSKdTWLNmRwM3fGlbr5MA70yNosmM9SYYEzNNYMQtuH/8x380TS8nV27DUY8nZoWsJc9TsgJ3Aqo1eTXcOVwnNgKCVMTjmn1dVUMVIZurN1CcBCY5YbSWHeF9EwxwAiPz5L4JRihvIAtH+wrISPoghlc6RoFZsrduZAyX6RV7x2OVTEIxdwmQ2FZ683dlWGN52gZuuC0W64Ejm4H+fhRTjLdbARQU4NMlqFRApqvb1kv8qpIkse136iZrkD6e/ebnP/85yJgyFi37DZ9N6b7jIFc34e4QuLKAudyk+h7PVaazOJOpha4YV4K6c8891yK/KGU5+950oDyugdVxkvLINmR4DzvsMEs7LDApdrnWwt7dwZrLvTdyjmsfaZVdezz/+c/HmWeeiZe85CW2UOFvlINUn8Uonw5QGG+bA24j97kYjkkA72JopaSOnWOBhx8xKUMxxRTCXeY6RfZwktv2Kwaw155PwL0PPIgsJ53JMXAnqn9ghU1E2vrX4K3BulUasumMONOgH59oOKGJyeFvZAe5FUd2gvIGAjiyldSHSq5AtkXAinXgeXGP8xkbOAZwq3vMFUe1cgXw0n+ZbzG7jMcbVEKXBSUClxJAp7C+1rK8ul+2v8KD0UZ8E7DwzYlOLK77HfsNJRGu05n0tZItCFxoYpeUgpOrgC1BLd8EvGJ22Sb8tyI5uI5DnfPANaEmm4eB/h6EdEYzKQPglwKkGZqhIovhImoi8JH10hEgbkI1VOR0Oyx6VuSk5soZ2FaUyVx99dXmoMZYswSRXEizX7kaei52FPJOIQdVNj/nstvimkM7QKyTsq1JZ67rcdxgP+aLfZL9mqHwWH86Tro7F7XGI9moVl21wOM1Ge+ajrXMuCaZxXROa7r3Zo+/rrxDbDPHPzmQMrIEk2fwWZS9tJgtFErmrJYqcuwaAbZr7WK9id2+LUUngLctZk8uumgtMLwF6Olj9ggUCpPGYGazefz5j3/COR87C9/7/lWYKJXgpVORJrAS35YDtYL+i+Xld2JM22mPeoBXQEgh1ThBKPEEJ1Juk1Pe8MY3vtHCDfF45rnnhENArJzwmoRdYDXTZF+1SQ1G15Us1AO83A4k8xuUCvCogxudBLZvbZQPbbtKy6swYfqUbIF9hIBX6YYFeAWGJWWg/ZVFzd0KdgEBj+EkSmBLxkj6XbG+kju45bSzH7bk2oObgYF+lNMeMsz57e4CVBdL7DAhE1RblXLgs9y8lxZ/LvgUCOMn21fb29LucjeFzmmXXXZZNdydy9SKLWW78xxl+IsDR/faC3GHbvkqW+OFwutJ6sDPE044wWLz6n4FlGuBULdvx8cN/fuuu+6yeLzUNGtccwGvu8hYCLDfiM3E8FYXAXQ8Ixue78LAyhXmwPfc5z4XJb9oYybHqzBMwWM4PGaRpBSlUABGR4C1rXW8beT+FtMxCeBdTK2V1LW9FhjZAtDBIpXFFMNdhUUDtPl8D37/uztx2GGvw4MPPYy856GrK4ehiTGjHLNe1o5z9atx5rS9Nzbz1TVhCajzaIFXN9j9kUceidNPPx377ruvaegI5sj6kt3hQC5Gm+e7fzd877XASTVUWVSKC4S3MsE2g0TxVAl4/RIwPgmsan5CCvfeeM9kuQhiCXDjbzmmif2l/SRt0HnqN/JSJ6OmidT9jn/T5mJxlXGNixMBXQJgsr46b75MX8Pt2K4DB4eAvhzCfA5FZJCXDoZ9yJHFpCvxd7c6ScbiPM+y/rUWdbW+k2NV3JFTzC77AJ8lZu774he/iPPOO88YVbazK2FQO8qBkb9Jex8HvM1mNwUqWSf2U90LF8p8MRPa5z//ebzwhS+sOrq5SXBqLQZqmV/jCcedl73sZSDw5b3RPvyNr/i9umPwLJt0VoczAkiUDZKJclJImyA3ArUDK1dicMsm+7ngc1wYx+r+FfDLIUqTBMU5IJwExseB1UkYslkZvsbBCeCdrwWT85eHBdY/BOw4gFJfLwrjRYRBGbksMDE5hlWr1uAnP/kZ3nTkWzAxNo5MuYxyWESJBJLHkOFphH6wqAFvLYcSbdWzA3CbkppdMhX0FD/kkEOsX1C7zEla23XuZO5mdNOEqM60oJORJaGIJhxSvRbBt1gGhsaAHVrnACKWV3peV68r2QJBr0KWCfAKGBP8KsaxmD8xvvzUJxumNwAAIABJREFUwkKSB7J7ki/oO4Fcfuq7uO2X5AP9KGMxZxHkgGKKsMNDPkxH4m+ug1KWrNxemaoivPKjE6psvrbR9rsLBN3QXAKkBGkCfu6zwGeMi8qvfvWrthhyoxC4jKrqqd0USQb0zOo67nb7fO9tuvOViEKpjCVv4MKLiztGVfjWt75lsh4uwARQ+Uy4mdimK1825b3QPs95znNsh4n2ce+7FeC+Vh25kRD4IXLZLvilMlKhb8CX/S3f1Y0zPvJRnHr6BzA+OQy/NIWV/QMYHysim+5DPpsGJrkr0dodqWb1hXaXmwDedrdAcv3FY4HxCYwGPrq6eizcWJAqGmP34F8ewhlnno0rv/uftpJP24QZINuTRynwLS0kAa9ASrS6D6uxJReDAdwtR9ZXkxInFGn4CGY5iTFLELMF7b333lXWxtX5CWCxTDE9cWepWgzYXO1kdfVSKIUB0qk0vKAMj4wvo2swE9uK1jG9sqPi6mqrWewu/00dNB3bKG1wndcIfJWIIr59TfspWQQ/yeiSzSXgpaxETm4EufyNn2yThsLCzdXwnXLe5hGgNw9kQ/geoS4XoCG8kGla+cCmbC1EAGKJTAR4q1Kahcm0pmfeBbDabhcrK6aWINEFo+zDDGH36U9/2nSvZDC5YOJCk6DRlSWpfH0KCGtXRkyyCwab3VRu/dgnuZgjuGVfZ0guZnH88Ic/bIs91k8ZHNnPFXptph0IRYJgudQGSwLEfk+burZXOXEHuWbZwMuk4VP61bcCY6Oj7H327PkpDwMrVuCssz6Ot7zlzch4Abp78hjctMl6YP/KHdBl2l0mmUgA70K0TwJ4F8KKSRnLwwITk6DbRVd3t82Mm4Y3YtWKlfjJT6/Bcce+D48+tgmlYhEZ20ILUEbZ5lNuZMUZy8UEeKfzMmaja1JWKB0CMk5Y1NF96EMfwkEHHWR9QxOSNMvKIuTqepvlNGXe9ubo7JsaMxuGBhBKKCNLpndwCtipdROKO/nKwUxbzpycyVIR8HLypp0kZyD45UROGxMwC7hI0iDHNEVkIOBl1AwCXgIoZadS+DIBniX98G583BzU/BylH4QafB4rzC5RrnXieKSPYFtpDA9YABFvLcCrZ0hZ09hG2gnQwpig7YYbbsDtt99ugJf6VD1nbHP2Ez07Woi6bRoPyxVnPZstZeH9KDEN68c6837Zr7XwOvjgg/Gxj33M2Fn1cYVBlB55pnoqEx1ZYjrM8jni8+IC3nb1c439lBcR0Nv+AuUdfoB1u+2GC//tk3jlK/4BKb+MfM6LjvE8rBxYQZ0D0NPdrqovuesmgHfJNWlyQ02xwEOPASv6MJFKoYfxaIMQwxNDWNHfj+OOPx7f/Ma3MTo8AqQytoJnXF6fMCuTguenagLeptSzCYXGnUV4iVrfiZV1MwcxVSbZGzI20q7yODJTYhfdOJ2q/kJPwtRcZ3NZlPwSulI5cwQpBGXkGXOqXIoSU6xc0QTr1S9SQEie9JzwyHxx8nZDlQkICPBK3iC5icKL8ZNgwY2564Lc+jVaIkdsYeixPMJMDhPw0YMMUmEKYbGMVDaLcrGETD5fBbNaGFUw8FbQuwBgVxaNg15+z3Yk8NPCUOBX2ur169fja1/7msXZ1TY9wSLbl7sAaludH/cV0KLU3ZUR47qQOyn1eo2cXnkcdyGU8pjfc8HMaBN0fuVvYro5lqh/zzQm0C4s4/777zdZFe2iRbV2kWrVr9n3T7kuI8fYQru7C+OTEyDjazJeP8Tznn8gLvzMJXjGM56JqfFxDPR0ozAxCkxMoaevP4odvn3rZFf12nCx/54A3sXegkn9W2MBBm/v7UWQTlcYWyBM+7j/wftx6D++Gvfccy+mporwmO88pINa2QY2U4xKHNiami74VVwphiZNl1ESc0hAxkmHW5ZkKTmhcXvxVa96FV7zmtdgv/32Myc2TTI8hpO2GEoxWnFAPe8bChkqmZEzGGCKE02AlOeZbpNO0GGqjFzJBzaPAzu2jul170tAiPal3RSmTOHIJHkQKHY/BQRcfS5BL4GDQo4tCzbXNeimIUv77eeyKCIAn9qc6RbK3JYwkMvHkp7wLp41HFIpJwIqC/tSO7t9nYCP4MxdACqeLcONXXTRRbjmmmssGoOAqlhSPnNiQMUMuyDO/bvWFr4rNVjYO91amoBuNUpBJXINwSz7O/sy+zfj0DLyxLp166pRKVzd7UyAVzpoyj0YJpHyD744HtFGbjnu4mPBx5qYEQlsM+pF2RSKJR+pbMYCPHPh/cajjsQZ538cO++0swFjOkwWCxPoCkKgUGq5Y22z+kCnlJsA3k5piaQenW2BsWFqGYwtGtkyghV9/SiGJXz961/DB046GcMjo+ju6TfQG4Y+/LCMdDZj2q3mBjVqvtlqAV4BKHcLVUwMGVuxjQJv3KqkvIGhy5iljVvsjz32WHW7XefGpR/zvjvzjvZNw0ulCd9MGbtNOCqiGup5y34UvWF16zS9te7P1fNK8iA214216zqwsRyCJEVjkE7XXUzM25aLpYChzbA0h/lKylplI2FgAKPWAvjplKHZkHrK6I9KhrXmAd5aYNcFvnyWyFTy2eBi5b//+79xySWXGNjl98poKDkDzyWYZLtLEuOyuCpboLedgJf14lsZFwlQpStnvcjIPuUpT8HFF19s4wTrLCCvbjfdok1JJ3jcOeecYzZjBkO+aEtJf2rJPZrdpdndOP6nEKKrtwsTk5PwMlmUSyXssnZXnHzK+3HCySciCEKEEyXke3OYKE+ihzGL+xNmd6HbJwG8C23RpLylZ4GhQaCbE2gXSqGHqZEp9Pf1YHRiFO961ztwxbe/a85QvkWfYfTdAOmMZ8wFPXSZC32xv2Zy8ODkpPBY2j4U0FIkAGpSOcG96EUvsgmc0RuYRpMvMjA6v5a2eb7aXkbUMEbX1HMVQa8+LVMFFSh+xMgzZBmzsdGZbYf2BHkXONBE7W6Dx/W/7mTOyV1aXXebe6HlIR3dlzcNAr1dtjg1TzQ5nm2NMeZodqnVpfOaA3i3idZQSWKyQI+v2soFcPxb0UokbeDntddea9nTfvrTn9pzIydFAkW+3IxlinrAxaWOc5/XeBzaVvcHLZh5XddJT4s3gVLe02mnnYZjjjnGtOcuM8x7dgGvuzDW/TBlNyVUtBkZc/keKGa4nqvpympWv06FHlKpEL39PRgZHbPLcDx6yYteggsvvBBPO+Cp8BnFIZ1BwF3CfGiSBlDDm7wW1AIJ4F1QcyaFLUkLMNlEfy9CL2NuTxlOkAB+9vPr8MEPfgC/v/12W8NXXF0M9DJwvRLeMt7iUn5pInJDl7nAbOedd7a0w5yQeewzn/lMHH744baFuf/++xtDxUleW5yaIJVhirabTmvnAuRaEzlDkPFtk0zkrhQ1C0OVVZg/AmH7iseUypEGm3GWmZVt+84M9O5KIDSRL5t4utM9TEwqwTjZmWwkW6giy8ofiuNcfRyDqNErGfsYp1nxeK1rOHF6Z6NtcPuqwKzLVrphyKTBZd8lK8+t+B/84Af4+te/jltuucWYXel7JVmQRlcMaXwXwGV0BfraPf7o2YwvnFlX3ge/J0g96qijDARS+kQtO18MaaiFgTvG8L7lkMexgotqLqgffPDBKuCVTITXqcXwNlvDG41dKfQM9KJcnELohQi8LIJCCUcddgS+cvmXQG+Psh+ip78X/ug40oy9u3kQ2Hltu5ttyV0/AbxLrkmTG1pwC4yNAn3dmCqWkEqlERQDA2kXf+oSnHPex1GcmIJfKqBQ8kHpFR2iuKIPwwhqLXZJQz17upNZ3JlNE5rSinJy45YsXy94wQtw9NFHm8Z3zZo1xk5yElOAfU5WmvDjwJbX4bECytNtd0qTSezCcFNR6uEKkjFiz0MUFTPCPtTQ2a53YTJCPAwJtKozQW+9dllWvz+yGdiuF8hllGC6Iln4aytU8S77gZvFj4lJRPZqYRStlOqKeQVCqxib2bGcF/uvMi2K0VSKbgJgShj+8pe/mHMawe4999xT3dYXaxuPxKAFDndI9IpLgjoF8JoZa9hE9ab+nNEmmIji8ssvt0QUdNwk68vfeK5067Sfor24n8xYxpCIGgt4rvS7tTS8ERiNIrY068UFlJfJIc3Qd6lIr0xdVU9PPy486zwc+973IihMoWQOzlnkikVbmKM/iczQjDZJAG8zrJqUuXQs8NiggV309sD3i0h7WdPpdvXk8Z5j34vPff6z6OnuRrlcRKnkb3VQI+iFvywAr7zA48ySy/JygcB/i7XlJM8JibKGpz71qXjHO96Bpz/96Vi7dq0xXXJkIRAQk6NQRuxcBM6us06txBhVEFDtjeTg6ZIUJRQgWx/JHBg4rgJ0xQISDJUKAKM4TE0A5QBY2R6Jw9J5mJp0J0OTQHeGKQ1R4rZ5yoMf+EbyssWj1o1ehDaS9NoX2wDeWP1iv82kLxfgVR+XBpX9kjsb1LS7L8VTZv8m4LrxxhstmcRPfvITYyrZ5xVqS0BZQM5lK/md6iVAPB24a5L16xY7E6hUXfnMC9Qycc373//+KuDncy9gK40zWW/aSGHcaOOTTjrJFgu0l/TOimrh2iS+KG8m4KVxMtk8SmWOJVGH89IZ7PfEJ+NLX/wynnPAM6MFeDaNUspHtqTY4AN17ZocMHsLJIB39jZLzlhOFhgcYX7H6O1FzCCz5mzYuAnveve78cMfXW0RXqMtT6ZWY0iAyuSaYjQAjmfNYxA6oSk06cZ1de5EzAmLExEnZU7+nKA4kXHCJxgmu8PUxO9+97vNS5vAlyCC5/FYTojaviQDTOaGZfFcfh+P9LDNJFbVb7L9uAihyppTD2egyIc6LAdIB1H24Sh7SDry5LdkFQFAVnqsBHBC2jEBvp3Q7/DIWMTo9mcRZJk8gjpte0LNGc0STDjeie5TGE8WPJ8nlP1UYJN9miBLDlrSrLJW7Ov8nvIe9mcyl2QxGaLvwAMPxK233lqV9wgwsyy3DNm9FoBzwe90AK+d7RYH4u7OEO2irGpvfvObLd0wX4pCoXjdHAvI8CqdMr/nMdTtMo7vnXfeaUBYMgmlVXbv2104NJvh5XW7ct2YKhURVuYJ+gq88fAj8KmLP2Oxdj0mxSlPIcxlkCtPAUMMRZaMMc3oqwngbYZVkzKXjgXGxoFcb0T/pQMUS0Vkc13GRuy9z75Yf/99QFCqBFskpVTxerGtsuUBeOtNGpywOUERqHJi42SvbV2G3zIWJJOx95577mnaXoYWote2AK9ABcvhZGawpgI0FMe3JlMjjWaUcQDwmH4igkGMmMwvzXlfG+GVbe7Qwgdlo5xbAcFTJdqD70cRHaYKwOr2hDBbOg/XPO5kC59LZk/LsCFRtggAXKr4KPhlZNN5+FMEPtltJAlud9DV46yvS+zymHpgOA54Jd8RUFVcWS7qCM6YgIDPAAHud77zHXz729+2iCVuKmE5f8phbTqHtzjIjWtlrdtyEd4hr+lYctcPgGnJyXZzYazFrO6Ti2ZJOaTJZei28847D//1X/9l4RDd8UYOfbKDK31yZVLNMg+nDdth8Dz4ltiPMpoA/3r+BXjf8Scjk01HCivOLZhCnn4D3QnYbVp7NJvOX4CKp8JOemIX4IaSIhaJBRh7l8xuJsqsBs9HsVxAqRzg5JNPsS0pL51G2Z+KHKMsBBalDOmINQzLy0LS4EoZpptg5ZgmL3NO5ASvZGx4Prcg5aTCv5/97Gfjuuuuw6OPPmoOLHwRBBAg83hOhgTIPJ/lTCtpsDZx+hvXIxVvpGiHkdKGiNolqC2XCsimM4jCa1TQDpu2InWg3I/ylQwLHa9EdFibTFAte6I3bI4iphDo5vII2GgEFbYiCcCIHIGXMZCRKkVpg7dBrBWNrhsaOx5vdyaVQ637dBd8ciBTf2SfVWpbATGC2+9973u2/X7HHXdUY/BqS98N7+fqdmeSVMR3V+K7Li1rnzlciHXneMBP2uqAAw7Al770JYvbzWdbwFTOmbw3RV7g8085CCM7PPTQQ9XIDhwfmHKZiw0uQGox3q0CvJFDM6eRHEp+GTusXoV//+rX8HcvOSTaCchxZ5BAeBIYnQBWJD4Dc+hGDZ2SMLwNmSk5aFlaYGQ4is4QZsx7m4wtPWpvufU2nHDcCbj91tsx0D+AickR2/qOfKGqsQBsCysCSvU4oqVlXZd14p25oYgUakisGI/l79LjCRCTAdtjjz3w93//9/ibv/kbPOlJT7I3QS6ZMgFm16FHi3d3cosiTkX2p0Na9SUvtQr4NZ1gJhcxumFgOtCCT/AbZcCKmJoIAEfYN4hYXjZw4EdB4hPGt3kdmXFV812R/rq7pxJxzIukBIyzbFpWOgaRgA8jiYseu2q4BVVP0ocKFo5FY9gawazi1GaeR3/9DLsg03VaU7gtgVX2V8Wd/fOf/4zPfvazBngZoYGAjH1a6WR5jthd9WdJeVxg7UYcmI7VnQkgN6+hZl+y5BsEsQSnTFZDx7UXv/jF1Sx0PMbCPFbGUoVl4+KBySrOOOMM+032498KzVcr8UR8jJp9rRs/I5frMmY/mgd8vOYVr8AnP/lJ7LLHXgbEM0x+4nM8mQAGttV6N36V5MhGLJAA3kaslByz/Czw4AZgzUqEZHgBlAL6LwUolqdwySWfxvnnnG8JKFYPrMTweLSNFmGlKMGBTTYp38a4YBmEJRNbYpjQolRsdaZxQS+Pi+ttNXm7rBjPl8MaNY7Pf/7zQW0f5Q7UPsqRTddRmW49rD1ofwu74CFN9t0CwUevsJKEwCbRMESYSqMU+Eh7EbsbBTQjvZtmhuiqQyLJX7Yx/dkiBzg/0vgO+8CaxNlkwQeL4c1ATx5G5+azps4NzNnQr7Qn+xrDzDFCQ6V9K4x8BBLjW/qOgje+A+DmJKlE87APL+rTesU3HaU35+/U3Sq2NHc2CM5uvvlmfPe737WQY/fdd191h4IOagJq7MNa8Lkgl+dL0lBrUac6xVndWs/hgrfNAhRIW5LJlXxJ8ieFb9P4wH/LQVaSKEazOPbYY3HTTTdVI7bQ9vxdUTA0JsRZ8FZtHDPDIxMQcTKgg/P5Z30U7znuWAS5HDLpjPkOYLIMkGDZKdktWoAuNW0RCeBtpnWTshevBUbGKtmasgaaiJKo3+V29mtf+3r8/NqfRaA2CC2jmjuotmogXWzGdQFD/G/9m5Oby9pqgiPjy3i+zNJG5ufVr341nvCEJ1S3K6XrNcaEYs5KQH9zdhHAJSaKeytVNI6Kl0qHErK77oug1w0tV8VPRgAGCDw6toWRQ1vBB6aKwPaJvndB+ufwINDVA1CLS47dMGfE0G4NL9aA0Hamyjh4mG2t59eC1RHkVi7kZvSyBZET0ko6cvZfMrpclPF3ShaoLWXWNMXVlRyHwFgA1wWnrl7X1Zzqmgti1w4rhM+smHH+LbvIrgKv2t3h91wQ/8///A/e9KY3WexdjRX85G88VguHdt4udx6ixUgKa9Zsh8sv+wxeeegrUfa4G5hC2s8Aw2PA6oTdbXY7JYC32RZOyl98Fnj0IWAVAUsXJotFdPd3YXxi3Caxn/3sZ3jf+96HP/3pTzahcXBV/Fh3K1Lb+An4rd/8cT+CKuDwmKEoir9pzF2FOWYoM4Leb3zjG7j++ustnBknOOkA3S1lgV9tOetataQQAhTx7WIDwI72kzlFjCkW6vKAkl9EJk0GOQAKBL4hMFIA1iWMTf0eUOOIx5ndMBtFYcjmquztnMqaxUnse3E2Vaez79BpSlkB1V8EfPmbMt2RuaUG/corr7QIAgRf7Mfx8UAgzQW8rrZ0umdjFrfU8Ye6z7ukTh/96Edx+umnV5972on2VextMudcMFAacP7551cZdY0VbrrluA1bbRDGbuc95rJdpku+4opvYM+99sDGLYNY1duPLPLAyBSwfQJ4m902CeBttoWT8hefBQYfRaG7B0XfQzbXg1w2jZGRIfOuZtgspv185JFHbJAl0FJuewEll5VJAO9fN389m8RZLbE//ORv1PkpogNZ3mc84xnYa6+9LIPb3nvvbQ5wfMmByM3gxu8FaOTtTTDCbVQ5wvA8aQAjR8ToHiiB8CmRIN9LfygBXxP4VjI5pQJ41PTyxdi9JepL08D4VNtSFS+qB3DzUMTmMlsanQdJyW8TOLf5d+MCU/ZVAiv2Ie4ysO9pYcU+Qh0uGVuBXvYpMrrcYr/hhhuM4WV/ImPpynwUV9ZNBVxLrrAcAK/souePtmKIwk996lM25iq5DMdb2p7tQfvddtttOO644/C73/2ualuXaOgEdjcaN0xQZXK3U045BedeeLbtFHpBiLyXAyYCYCCSziWv5logAbzNtW9S+mK0wNAmjOUzyHdRj+lZFrXQDyxmJnWk9ArmBMfJSnoz6fBcQMW/280udKr5XdDrAoG4zdzjpJO2SSQMq+GJCEJWr15tCSye97zn4VnPehae9rSnYffddzeQopeYXzHzbuIK1cFNIMCJt1Qoor83Yl78NCM8EPBGER08P7QM0h4jAZhmm9vfjPEbAV7KHdJ2ZDoSgU8oqsPKTm2W9tXLoi9kowQS6Qz8VDqyncLJNblmAqxsf22nCzzJWUopftlXCLoUboz/5gKMjO6PfvQjXH311fY7Q2QxioAWWG6GNd4OyyeAY/+ttUheDmBXdhDwpx1pbzqrkr2lhElaXskaBIBPO+00XHTRRVX7KvaxYvOybC2Wm9x96hZPOUN/3wrrHwce9FzzBeGCOcckeVMhsH1v3TKSA+ZvgQTwzt+GSQlLzQJDmzDR241cusscmIa2bMHAwACuuOIKnHrqqZYCVAO1vIJdp6m4Bm+pmadV9+NudSqSA6+tbWOFKSJoIEvLF0EJk1YQ8JL5ZUgzphvl93KMUf3JzBOQyAlOIaQ0cXJb1Nhhv2Rg1k95FSe4qIQMndmUoS1K3laJkZVCKQyQMi2wjwwd2yjL8BmnOR0xv5aDugyUi8B2q1pl0s67zuaxyG50Ds1WchOms07mOy0kmlt1N6azkpoIoIp55IKXYIp9gm/2yfXr1xuLy4QHHB/INipToIAyz2eZ7qLYFlCM6dzAorgW89tca7S+dC1gZRfu2NAhzY1+wb+5OOBzzPCEBx10kNmeLzHm+ltSqE5geSNn3DQOeuHBuPI//wO9K/rgByVkvTQym8eBqQDYNdH8t6LXJYC3FVZOrrF4LPDQINALTPZ3wyOlF6Qs9i4HW2p3GRCd4Jdbmcr+IyYoHhx+8dx0c2saZ3PjV3Odf2rVxAW7WmiYJi6XM5aNTJrALic6echT2sDJkaB3zZo15uRGDR2Z4H333de+Yxvy5ep2ySjJQYnnF4sRAxemGB2goiVOc5OykrQ2ioqleGVWXpkOTWk6pVD+Sw0yoz1QC5w2rGt+kD6z8jF7WwkoTAGTBWDXnZvbGO0u/ZFBSwFsulzG0s2mLdxF6HFBwVTPIcIgQCr0o3jIJieRs1rzKi/Ay36ljIDy9Je8hSCLYJaLqw0bNuD222+3qAu/+MUv8Pjjj1sfYn9xGWDWmGyv+rieBfU76XWbd2eLo2TagbZVCDE+829729twwQUX2HhLe/G5FAD+whe+YPIAPqdifuMhydwoDe20guVypAa5XMLEZMFiRXd1UZeeRnqqFMWVTl4tsUACeFti5uQii8YCm8aAbg/FTAo56qtMQ5jC9Tdcb+Fv7r33Xht4FTdW22uKLqCJbTmwMo226XwBb1VPW0k+IUkCv6fdCUykkdR3rJv7t/5NgMwwZ9tvv73pAwlQTjrpJGvPFStWWKY3AmQxRCaDKEea3mw6XWHpiF1TSHmWfsJAGqM4hIz/6nj1m7IhChgREbpeFAGAIV3N8d8vR/2LjC+/YQa3sg+UisDKJcT4bNkcZUWzPNuk4zJR7GLLmBfYQiIKdVuJjkF5CLUi1VeN0BoNdr56iykVozB3tlhhTOZKW5NRJNNPsMuUwAS2V111FX7+859beLGNGzdWQa6AsrKBsQyeL4ZYgEw7CIoMksiets0GpyQ1ZHA/85nPYJ999jE2nWCYz+tvfvMby8RIVp3HKrGHnnf3uW83w2tafwD7PPGJuLXCRvvj4+hfuRKbtgxie0Yg6dkqu2qwWyeHzdECCeCdo+GS05aoBUYnbas56OmChwyGBgexcs32uOBfLsCHP/zh6lam0uQa/+TEuqoVUqiek9YStWTDtxXX8OpE2U06PGkl+Tt/0yLDDUcUn+ykjSSIEYun8wWkd9hhBwM41Pxykj3wwAPNCY7fExSTzSfb2JXJRjF6TcBL8t8zTa8AizE5xK4V/BrRuNE/i36ILIP5Wja3KXOEpC6coNlYXzvUh0ewVyxEIJjgl9veHiUQdIALgGIZWLeuYdu25cBHHwUy0UIR+RzQ3Y0gzexnKQS+D89jiLHo5TPuMVl2Rvgj003TZpmD1a8ke1Hi37ndSSOAl8cQNClRgQCvQoxRwkR9Lp3QuOBlKlsCYPVbSWXkvMrv5fioxRnLcmPrVuN2O2l/3bpO90zMzQqdfRbvW8BViWn4HRPNMOMaY3CzTeS0Rtb37LPPtjbjLo4YdElEdLftBrusBwFvVyqNk049BR/7f+fDZ8zhko+gUEI55SPHlfBA5GSbvJpvgQTwNt/GyRUWiwU2jwD93TYpB5kMCoXI8WTNmh2NBWSGJLI1copwgZZAVAJuF76x3ck/7tyjbWQBYC04ZmKVpbdWogsuXvgisGb7chKlBvj1r389DjnkEOy++x4olcooTU4YSOV2ZKYrb2kpiqFvweN9euEHIXKZvLG2fmB59my7nscx2bRtX/sB8pk0yqUSstzOr7ys3vArjloVnW+U3g8Ii1GKXJKenCCN/Kx8EhBXEmdEjnNMk+yk0yVrqkxiFle2UoZh78q/FV7NaOhKuQbWK1ICXcMYWF3fj0B4WAaM5AdTAAAgAElEQVQyucqxpGnTW5ncylYupQsGbCsJPbZm8Iil/aXkQ69q8OSKNtpJdKa2tjuoZNdy25/f8xkVqIxLjVwZgbuIMgDu+5aSlsztH//4R2MRGVbsrrvuwqZNm+x6PIb9xHU4q1abbVx56zuXwU3Gh78eH7RDw0+x5JQxUIJ01llnmQMbwS6fS2p2GXf3D3/4gz2vBMLSWsfbWWNFs22u9lXfUL0McPs+nrDzOnzju9/GXgc8BQO9A8iFwOjDj6K/ry/a5VnOGv6Fny5mLDEBvC02eHK5DrbAyKilEiZYYc7zbC6LiakJbN4waGFyfvWrXxkT4XpVi7nRoBofXJcTU9PMlp0OwPJ7xdoV0NCxmojccHG1QIhbbx3LSZSJLnbaZWccdeTRFuv3gKc+Bf0DAwb0GHfXZA2ZCLRG/KVRlhHg9NIoIcRUUEKGzikWcYCaXWJgpsSNsCMzMBnwtuC+lWgPpvV1snox6YnPiA8p0wXzVeZEyeumeV1KKqqodpskGRFGpmSAodQYNwKWynSiMIXufB4lgjdLzhHpjX3+xTSupqONwFsum6uWT1AevSrArhJyieeR9k7ZBm70EnwtlwNkyfjyfv2i2cijfpcZDMtlaz869Vh7EXTrEmbH6FrlSqg3F8S6jqJq8zjIVR9wv7e6ObsykiAQ6DL1L0EVwS41uvybDL8YW+n1FYvXZXVZbi1wq++aDbya+fw1s2zaxWW/KSkig07mnAzvK1/5ymiXJZs10uFDH/qQ7b6wLdyEE659Z1rwLvS9aAxyAbv6CwHvEYe9Dp/+3GeRXdmH7lw3yhMT8LYMo6unH1iVxN5d6PaYqbwE8LbS2sm1OtsCo5OYynvI5/Iom5d9pM/86Y+vwT//01uN9XEBr7bfptPgJRPdwjS3Fg0ukK21kKg1ydWTS7CGroc3J1Glg+WkRUeT7XZci3Xr1uGA/Z+K5z7nWRb6bO8n7oNcPgc/jGKsMj1omn1Gt8w4sgbqUiiVp9CVIWj0UCqU4RGAhimks2lbXBnBqpBmZHpDaoaZEjcKWJ/N5FAs+lZ2rgKwCZSDFMnVNPwwQJBif6WSOKqBOcux7IDOdsTfkWzAYGkKmJwqorsrF+HLcgRXI/I30iGnPA9pS6dLaXGUntfnG37VwS8CnECqHKVdjhz0IsBrtSUjbFHZAgRh2epD8M+yC8UCSmEUVUMgl4A+zXzNleeODHkEgpnJLkpCopfLohIMcRGqN5nYhx9+2DS3ZAaVLIKLGf5b+ntJGQhe2ebDw8MGdO+++2571lkuo3jwxXrqeDGH8S30+O5DHIQngHf68cBlSRnXWLrcww8/HOecc449f7/+9a9xzDHHWCQM6u3pPKhMbPFFbittzbq7zopaTHFcYQSYM888E699/euw867rUIKPkc2DWDPJ4IY5YJclpNVfmOG+qaUkgLep5k0KX1QWGJtCuSdrIGFodAh9A/0mazj/4+fhM5++tJqqUqt3bV3VusdkG3PhWl6sWnxSqwV+al3V1UvGy3AnWgNqTqgoc1xKeyZnIPLr7e7FzjvthL33fgL2339/XHjhhbj59lvw7Gc+27S3Uea1rc5WZT9Kk5zPU5NKRpQAMoo8UCiUkc9nIoVCBccZ5q1iuooYOGSmOSJRQskUvIrHW1AuGztaToUGeok8BbiMPKY+uHJ9+42REOxCgW3FR/fpwfdLyBCMG8DeCiijeLQ+ysUSent7TBbBFMpEy2SD+QrCAKHvI0dw7yToqKLnSnHUOUfpOkIDpd1d3SgGZQO+/M80zlMFBMVIw0uwMzg8hI1DmzExOmZaZmqoCVwJSgmCPv/5zxsYJRPI7whu+dZ3BL36txwb2fYsw90VkOOYnmWFEqMttHujHQSCZb4ko+An+wjL1Cu+yOW1aul1F+7pWPwlxVlz9hE6lRJEsg2/9a1vWSpxZl77xCc+Yb9Rasb2oAMqw8XFFxe0SqtBr/XyYOvzxevT4e5fL/oEXviiF0U+BGlgRW8/iv93H/L77LX4G2+R3UECeBdZgyXVbaIFJgoI81mUTdJABqwbf/zTnXjn299lnsHuxJZMYk1sh1kULUBRb3Kr9XsVIHqeTUa1pA/abjUvfpMDpKOEF7ksVq3Z3iQPO+60kwXIP//j5+CmG6/HLmt3skgPnLA5KW95fDMy+RxWbLfazjNNL5lOAj06oaVSKAW+bdsba5sy6W+UsS0gZ5uNUlhztqw4vvFkhWRKZzPGgFqfNA1DpNPldiozOqXzOZNM0FmsUJhAYaqErm7GFwa6evLG4Jb9IkpFMr3UJOeQyZLhzVZAcIRcw5KPkdFRDI2OoFCKUuzmGLatUNiaaawSacHCR5Fhruh2u3t6kO/KYmhos2kxtwxvxtTkOIZHRvDIow9jy/BIJVHDFMZGJ0wv+/jjmwzwjo4M2bUIhMnq8TmUXpL2JehVKDmXZdXfCk8lQCLQ6oJT9Q+xcmxvlq3Qgy6jLJCscmZa8MZ3J2bRtZfVoVpgMIqK9fVs1PcIZs8991wceuiheOtb34pbb73VtL0EwnRWYygzLnime/6n231bSOPGwybyHtjn2E9fdsjf46JPXoInPWlfjA4PmRR/oK8feHQDsMsSD0G4kEZeoLISwLtAhkyKWeQW2LgZ6O01wFssV1i5IMQVV34Xxx53vG1xiumRF3d8O22RW6Bjqz8Ts9sI6KgFZF0GyAW+mnjdzE8WTqpYMoYyl85GYdD8MqZK5pZmW/BeNo0dttsBO++0o01oA3092GOPJ2CfvfbGk5/4ZOR7utHd34Nsdx5dvV2WGW5o4yD23P0JmJiaNAY2qGiCs5ksGMeArHGJjCRBb8U5y/QI1XSl/J7RKiJNqql5jWmO9MK8Bwa4z3V3o1RieKwuhGE5Arw9eZNXZHN0rKH6gAwvI0bQEY0hoCYwPjaJyalxTI1vDa21ZfMwNmzaiPHJCZMBELzyefDJXlkdI2bNL0VRMVjv/p4VGB4bRa4ra9+VSgX8/OfX4t71620HxeQD42MYGhs3BrhYKNunX/Qj3bOjT3Y7qQtYlQyC5RNosE7qG3SAEmDl71Zf36+CdGmBFW5Qzqg8n+VqoatQZQphZv2ich310el2EOotyDr24WtRxWgfJexgO1DWQHsTzDKBDJlSZinjgkdyBsXmdfW/qu50Y0Yzbkc7JhwXlHo66uclvO+kE/Gxc86NpEhlH93cNWIlRsaBNYmcoRntMVOZCeBttcWT63WmBYY3AX0rLHwUt3pz2QzGR0Zwxhmn47IvXI7JQhSPU9uiAkydEPqmMw3aeK2m09nKxnHZQRw8uP+eidGJ/yYQJC9x1VjRG/g7Jy5GZTAQZyCJoC6SB/jlsBo6i7rbSJsQgbx0mulmmY0LmJyYMueyrr4e9PT1GchkLjGGOXv1K19loDHb04XtdliDtbuus4QYAz29yKfzBq67+rrQ29uNrnxXRRqxdZs8AoNeBLwrTmdMylt9haGBBIJKaoJ5/MjIGLZsGcRvfvNbPPDAfcjluowJpnMZ7yOdziKT8apSBwLUbD5ndeExGwcH8dBDD+Ghv/wFWwY3W/IPA7dOrGFqn4MgcsijP55FNimW8djjG9CV6zbNL6d+RqugNIKst4VmM2lGaLrk6mKGTDGBfEVCYPfpAFYtUnQ8F6ZiZt34uupPthCoSFf4nSI6CKDzfAFngV6FwHO3zsUyx3d74v2zFSxj409b5x0phlTjAIGvGPvtttvOQCRZfEoZ+D2ZXS5CGDKQgFjt5drdBbytWGyw7lxYUVLDv+UIyfqOF4rIMglNOYCFLuQ4sXETsNtOndcYS7xGCeBd4g2c3F4DFtiyIWJ3yXBluzBFD/Ysw0ul8NwDnonbfvdbc/pxJ1bp+1i6GMQGrpQcUsMCcd2jDmmE2a0FJmYzwcXBkq7tbo0Tsek4AV4qagmUCAInxiZNm0dmlM5ZAmcma7XEGGljhA39CmiFlknXJAgZ6kB9H919Pdhpt12xZvUaY7u2X7k9dtxxR+y5z57YdfddsW7nXdCVzyKbyUcOZwEwPjmGMuPzeilztDTQVqmbAfcwxDOefgDOOuvjJhNQ8gQ5eAn4Cdy7W/eRHQNMkOUtFQ1oGNgo0EstUvJWYlOYfIIvrxJFgs54ikPMrxSAgodRzhH4oel30wThFj2CkDdyEg3JMlf+Nt83iZwr0RXijLybdESg1mX1TTtpDnZcqETg2W1nASY3EoPOV2xeHq9Yzi7gFhvs9kP379n0xeU6OOh5EVMqCYrSN9Mu7K/U6/KTv/Mcd6dN7dqOxYVID9aPwFzsLsH6zTffjF13W2eLwSz7HWNrlxl7t2e5Nndb7zsBvG01f3LxjrDA4CZg5QognbVt1e6eLPJeBmedcTb+5V/+BeWwHHnCmwd9NFm6IK0dg2xH2G0OlZgJAMSZ3DjwncPlGjqlHkMcd3pz2cZoW5Vgj8xuxKAKdGkSrobEqvCw8msjWDQpAdLGOBrk8xjLIXKYEqPJifPJ+++HJ+/7JGN6ybKSQe7u7kUulzG2mczSVLFQjQ9L/WnEwj6I9evXmz5WrJO73e/2ZdXbNRrvwQAhGViLu+tkQLNIak6A3G2sHbHfVr57inMOkzPHrymwO13D1bpefIdgLgxrXPaiNq5KSSoVUpvOhkF0F1XVvkBbVgD8cgfF6mNK4CHJifqGNL1c2BDwMvIBbcqdCy4Imf2unS/Wn3Vcu3atMc58FvkdpRgEvNbOqdAiuYCOmdTtr17Rziov22sngHfZNn1y41ULbNiAsXwOYSZvWsu0F+JXv7wJ73rbMXjkwYcQeqFJGtztUYEGsUaJNRuzQC3Wtt6E3+wFxWwBUhwgCxwJPOr3WkDaPVbgx91eF3spsMtjam3Zuse5rKUAGs8TQCALTQDM39yytCWvlosvOPRvMZ/bsN4VL/h6bVcLRLt1j9ehkV40U3vVqk+9/hMHzG4dBFans3cj9U2OmdkCajNXI63nhJ+SHLkMvdrUDSnYLjvrueKCUiEN+ewdddRRuOyyy5Cp7HrYepdgd2IqAbxtaqwE8LbJ8MllO8QC6+8HdlkDdOVRNE0mpQshcl4aq1dvj6mJSQv7ZE409NRnPNPK9iY/O2HA7RBLzqoaLoCIS0LiAG5WBTfhYBeku8z+dGAuXoX4Fne8PBdI1ooA4HqB61hXb+qGUovvQkwHut2+GweE0wHERsBtLfPHbRYH2HMtd6Zyat33dF1jNoB3psVME7resigy7gehvq120RjrPidu+863/8zXyLw+gS4BL8E532SfL774YpxwwglbnS7pTMoQdgS8qwbme9nk/DlYIAG8czBacsoSssCmTUDOAwYGUCpFbMK9999nMR//4ztXVGJxRl7ybugqd2uyHoO0hKw151uZCeSp0FpgohaonHMlZnliHKi6AMv9rZaGux5odJlet1rTATU50vFYgdpaTKdAgfqndI76Xg5bLnPs1r9WG8QlHXGgWc+stSQh7jmzeX5qgfN6gKfe7/Xq7wL22e4G1Cs7+T2SxcRBLu0iwCtAqRTglD4onjJ1vmRT2/nSglRMNOvNOn7jG9+w+MF0AI2e9zRQSABvO9sqAbzttH5y7fZbYHQUyEVOQxMTU1i53Rpc+9Of4rjjjsf/rb/bnIfoqMPBjC8Nrm6IstlM2O2/4fbUYCbGrRbD5k527bavtlJdYOiCoOlkLTpmurBoAqG0jY5xI0SwpVynKPc4bf/G6+QeE29plx2u1QvqgXT+LvAq4N2K3lSLIY73J3dBNds6TcdAT7cQERirZ8/Z1mO5Hh9vO/07LmHg93oeaCuOwfFsd+2woTJu8tpio5mK/Gtf+xqe+tSnmoid/1nqGGp4x8aB1SvbUdVlf80E8C77LrCMDbBxC9CTx+jYCLr6e837/aFHHsWZZ3wU//6Nr1vq11xXvpphTZO8Bl7+291+X66WnGlLeCbQoN9mArwCF/OxbT2GrxFAPZM0oBYTPBM77LK7PE5ZvtSv+F087JYLNt2dBndh4IJlHe+ywW4Z6rc8R3r06WwdByTx9qpnX7ftXLs0AjRrtXsj14vbf6Y2nqn93OdbxzXa3+fTZ5fTuQK2sq8bLUN2kJyMz4oy3imxSyPPbzPtyesrXrPu5cgjjzT9bld3tyVzob8awwUa4B0ZBbZPYvA2s02mKzsBvO2wenLNzrDAyCR8j1vEZWT7ei2M0n99/yqc9L6T8eCDDyLTlUUpLKHMAPjTpKps92DbCYZ0gct0TG5c0uAuFsRWut+5xzcCcJpph1qArxEg7wJ6/V1LMuACKLGGsoX+7TJZcU//WufrO4XkigM3l0Wrdy+KaevqgwWOGwV/8edkNm3qLhBq2XS6Z3M2fUL1m4mNj9tpPqzybOq21I9VH5quDWhn9cH4c9QJtmG9lQSD9eFuoJKVMCMhY7qXLbV2GhlqeIfGgB2264SqL7s6JIB32TV5csNVC2zcgsmePLrzefvqzrv/iE9d/Gl89QtfRiabxWR5yuKDdue7jcnlZKgYkIkVt1pgJsDL39xtd4I1V4/qspqa+BTvVIzkfLctF3JREgdqC1F2Pf2iwGUc2MleZL1c8OXGkOX3bkZA2bsWc9lIn67FhjZy3kzH1AO/tUC1e46rEa4Ffmuxym59ZP/pgHNcsjJb8O7uCLnSFV7PvfZ87biYz3dt5LatFjvuOOIu+DohSo7qzroQ7FICd++992KPPfaIdMgIwKTdFh+7UAC2jABr1yzm5lq0dU8A76JtuqTi87LA+seA7fswmWMM1BD5ri5878dX4WMfORN//v0fo1V6ULJUq7l0DggiwBtnueZVhyVyMgd8hbsS2yE7EWxFGbrKxoLwd37HWJoM1M7zBGi4VTk6OlqNiKEy4qG0agEgF3TLrI2yj53eDPUAYb36LwQor3eNdv7ugsZ6bV7Lli6rrvtwF2XU7dMLn9exeMmVGMn8VJY2HqP+LdAju0uywrJVriQrSabGdvachbm2xieNV3vuuSduu+02Sx9uiyjSJiFTb2eQmiwAm4aAdTsuzMWTUmZlgQTwzspcycFLxgKD48BADgWmP03n4SOFCy/+BM4843RgyreA/mUvQFAsI5VixqpIr+u+aoGsJWOfWdwI7SKnPtpE23l9fX0GXpk6l4kP6ADI9Ju77LIL/vZv/xaf+MQn8L3vfQ+HHXYYvv/97+M1r3kNPvShD+GWW27B3XffjaGhIQPK0uy59herGY9hG99mni9YnIUZkkObZIF6gL2WtMBtd22Hu8cJGLvb5fVCuul8ZQSL7zzIS5/gWABYz4K7JR+Xk9SK8tEkUybFNsECriMni3/pS1+KH//4x7YwMse6sAwv5SEIvIjh7Y52FJNX6y2QAN7W2zy5YrstsHEIGOhlNF2MMHNP30qMTEziQx8+DZddeinylUD9lho1WqL/FdBtxtZuu80y1+uLwaJNOOm7YIMTPicE5r1/1atehaOPPhpPetKT0NPTAwJiNykCwS2zFBHoMjsYsxT9/ve/x8MPP2wsMMEzMxkxfaeAML9bsWKF/V5v63qu99fs8+qB8nqAr9n1a1X5skM9e8TrE38W3Z0YbTcLzPJY9lc3AoBAL52guPPARRnfBK6S4GzevBl8899/+MMfqqG0eI6crFgut7MFblkGj+d5BMmqlwCu+9y0ysbJdRbeAtLsir0//vjj8W//9m92oaito9TWTMSNsSmgr2vhK5GU2JAFEsDbkJmSg5aUBYbHEXRnzFmNW+ir1qzFDTf+EieddBJu/81vjN31S2Xbhspm0yha6tht06guJ8ArHZ1h/2lSK/N7hXDjcWK7uK33vOc9Dz/60Y9w//33Y9dddzWwQCDM4/lJMMCXtnkV8o3MLgGuJhKCYaYR3bhxI0ZGRnDEEUfgc5/7HI455pgl1T3jN/Od73xnxvt7wxvesKTvf64396UvfclOfdvb3gb+zT769re/vWZxV1xxhYFdLszWrFkDpnPWgoznkbFl/+VC65JLLsEjjzyCX/7ylwZmBVzZT7mQY99n/xQQJijWs0MApNCGbkKFud5jcl77LSBZiit10bgWRZcgc0LAC2B0Eujvbn+ll2kNEsC7TBt+Wd/26BiC/m54CFEYn0C+ZwAfP/scnH/++ZgqTNmKPO2lkQp8pLwUygEQprYFvLNloRazvesBXt4bJ30O/ASpCgZP0HD44YdbtiGyuixHDmnMRERwQNArAMDf43YVG0YQUWtrWnatpcMUyFguDOli7mO16l5LqjDdcbVYXrW/22/UT1w5kitviEdpEIjhrgIZX/Zb9usHHngAd9xxB6677rrqLgQBsZIj8Hngm2CXfZ7Mr3sd1a0TnK6WWr9p9f2wn3LMYztTvvXrX/8ae+21l41ltngPfXheFn4QIj1ZBPoSSUOr28iZJ7Rv264q1L1uKlxO6KKuOZID5mWBx8eA/jSmch66mCbYD7D+nnvx3hNOxHXX/gLpXBaThQmkECDrpWyQon8tAe9yfWlbmPdfy8tcDBc/FY9yxx13xJve9CaTMDz5yU82tksRLsiccfInCOB3BBMEBgS//ORvBMF8x8NxEbwovbO2iLVFrfYRQG8UMC3Xdl0s993ogiUOKN3+MNO9uouluL5WfZ59Tqljyd5SRsN/s+9RgkPpzbXXXmufv/3tb02zzv65/fbb2y4FF4Lsz3qWtLhLnNYWSy+cuZ4CtwcddBCuuuoq2x1gm3OhbmoG0ishkNoyCqzuXxo3vQjvImF4F2GjJVWehwUGx4BuDwUvQCYXZU/7whe+gI+eeRY2Pj5kDmpBWAazQOazGRSmiqR253HBxX9qPcAr+QIZW74oPXjLW96CCy64wLaHOfETJHC7mBM8AS6ZMrJhO+ywQzV7V1yDK/2kgC1/13e8jtLk8vozORA2CpgWa0vV4wOW+v3H262ePXj8dDYREHXBM79jX2X/FiPLxRoXdzxOCzCWy35NsPOyl70MN9xwg4FigmMu5Ah85czmhopLnNYW65MX1VuZ1vhJR9z3vOc9VZ141N4MzRjtgmGskDC8bWzuBPC20fjJpVtsgcEhoI/6qQBBxkPZDw2IfeCDp+ArX/l3ZJBFOpNDwS8QTsFLAUGZOdCXN+B1AUItDa/YDbK1tNVzn/tcfOADH8DrXvc6Y3DF0nLS5wTA7zj4y6GN/+ZvBBAsSw5GAh8KXSYQ4jr/aDuxFuDV8S3uZbO+XL3+1QiAm/VFF9EJ9e7f9ZJ3j43LXKYrZ6ZYuDxHkghpct0dBl5D37Mfsw8THNOxjZm2vvWtb1l/pgxiw4YN1v+VHrdTMoUtoq7QkVVlH+FiiIugW2+9Fc961rOM3VX7SsPtB0B6YrIyB3XkrSz5SiWAd8k3cXKDVQts3gCsYka1LAqlEPlMF2686Zc45r3vwR/vuAM92TymikUEjEGWieQOBvZiURqWm0XJoIpNlVaNkzYHcg7yZLDI6vLFY4877ji8//3vN6aLMgUBjVr6XIIBTg7UR8pZzbUvAYWrq3SBrQBxPCzQcmufpX6/9QBvvQVDs+0TjwPM+hD0Uupwzjnn4NJLL606cfKZ4UJPrKCbkjYu1WG9BY6bfQ9J+XO3gPqnQi0+4xnP2HbMijQN0VwyNg4wq2fyaosFEsDbFrMnF22LBUYfR9jfjQBdKJZCdKdzuPDCi3DamaeTykV/tsv0u0WKrTIppIIUUiG1V1GUhuX64qSrXPbSMpLR4EBPwEvZAmUKPObQQw/FqaeeWmU5lH2Itouzb7KnHN3EyMbZ2pkAjfS6y7VtkvvuDAvo+SDLSxaXzwUjlDC03llnnYXrr7/eKuouDN1kFW72MJZh4Kgil5hvpsHOsNDSrYVIgHPPPddCL+633352sxzXzL+AviIJ4O2IDpAA3o5ohqQSTbfA45uBVRn4TP1YCNCb78UjDz5meqsf/ui/TK+b8UP48DHp+1EUmYjgXfaSBoJKMrccvOV4I+BLsMuBndpFBlw/++yzq2CXDK+bYc0FvS6IJUPmpoeNs7gJg9v0pyO5wDwsILDLIvQ3w5XxRdB7zTXX4OSTT8Y999xTfX74mzKzKVEFny2xxa6GuN0M9jxMs+RP1Q4UQe83v/lNvOAFLzACgN8rNFmqwvCaMC5heNvaJxLA21bzJxdvmQWGR4AeD6VsHoFP9jaN/772OrzpyDfawFScGkMqDJBJeZhEYLkmctkcSsXEaU3broqGwIlZGlx6odN+T3/60y38GLOmcSIfHBy04P1KK+w6m8UlDtJaxiUKSZSFlj0dHX2hTpc0iM2TVlMLOz4DXPTxRWcmJiMgIFbmQMoe+Fy4gFcOogJSyQ5GZ3ZNdxHCNmIkmq9+9au22FcbyldBirgE8La/LRPA2/42SGrQbAtsJLvbi3IqRJDOIRN6VDDg9NM/jIs/+W/RAIUyujM5jBcmUGJ9PKA72xXF5V3mTmsCHJyYFWuXERc4YXPyPvDAA43BOvjgg20CJyAm0CUAkMMPP6djajWpC/DGnY2a3T2S8hMLzMcCbr+VwyUXhHw+CHq5KGSyFOp5v/KVr1QjjfDZkZOmng+erwQsYoGTKA7zaZ3mnBsHvEyCw+QmHCMV0cNl/qu1SBje5jRIg6UmgLdBQyWHLWILTEyimEkhnYtSOqZ84He/vQPvfs8xuPW2W5DxUsjns+jOZzE4NAykgTCInNVSyzwGr9gqsryrVq2yLddNmzZht912s4mZGafIXp144ok2eQsEM2sVQa8C9itbmsqLTxiujKHW3+p9Ceu7iJ/DJVp1N6uWrZU9z4AunxdKG6jn5fNCPS9jU9933322Q8J+rtjUii8tAOzGu04Ab+d1HHf8YntTynXaaadV5V2MyqGxapuF/vgY0Bux/smr9RZIAG/rbZ5csZUW2DgCrOxGKZNGNuUx6Q0CH/jsZz+HU0//oE04FOtSvUupVbHMuIk5+KWSOQ9mnpMAACAASURBVKxl0xmU/GIra9xx1yLYlWMZ/6ZelwwvB3Ru2V555ZWWPpjB9unMpuxSdNAhACbD5coW4jc4nUbRZX5nMkqicey4LrPsKqRwYwSuitCwdu1ae24IiLkAJPglMGLUBgJeLhgJihkaUcywaziB36R/d153cttkzz33xOWXX276XbYr2Xxqt6vxeRl/l0QL/5cA3rY2ZgJ422r+5OJNt8DIGNCVh88kE6UA6bSHocFhHP3Wf8IPf3Q1cvksQi9EqVAwZjeTzaI8ZaIGZNM5lEulZR+XTHEmCWAJZvfYYw+bvMn0fvCDH/z/7H0HuCRVtfXq6nTT5ESOoiCgIqi/CmZFn1kQFUGi5JxBEJCcJWd8ZAVFVEARUeQJAuJDwpMgIGFmmMCkmzvW/61ddzWHsu/tG6f73jn1MfTt6gqndlXts84+a6+Nk046yTpvgmFGM9jBcx+VG5bIvhvldSO2/UV0PX9xzN8Of4JRsICbdMlnn98FfAmECX5Udev+++/HmWeeiX/84x/2DrEUrZLVXH1pA0irOJVqFG7NqBwirhoTvzcc7N98880g8KXPeuONN0x3Wbrj7FMiwFsGurp9hHdU7srwDuIB7/Ds5vcaDxaYPw+YMZ0oFvlS2SK8iWQKjz/6N+y0y06WNZ1Mp5DOplAMy8jl8xEHq4OaskkkEymrulaRaxgP1zwGbaQTp/NWFIrRXUalVC5YBSfcKK5AgCTN9Juyz9VM36mPwQ3zh1ypFnAHZm7RFAFY8dg5IOzo6MDll1+OCy+8EAsWLKjoVDMqrHfEfZ8GKoqxUi9yFT8Z+wVSU5S7IDoKB/WnnHIKvv/979tgnzNe9I3UH5d+uWTJ2Jcku3s94K3js+QBbx2N7089xhZ45SVg3bURhgFyvQU0NTejs6MDN910Ew47/BAUcywyAbS0tqKcTBjfNJtpRq6r1xoW9AHexCpeecLt0FVwgtFeTtP+/Oc/x7bbbmuRDTfZzN2nGu/WR2/H+Nn3h19pFnClxOIndZ99gloCpz/+8Y848cQTrRobI78cODLKq8GfW2jFA96Vdhv7PRHvoZLRJLVIMEtqFzV3WVHv/e9/v91H/s4ov3whATFVGspMCkHZA946304PeOt8A/zpx9ACb7yO/GqzkUmkK8oBL/37ZZx4wg9xy823YlJzBt09eTS1NhuVYcWKDhuVl/NU4w1NMDwqG7pql1qT/i7vFO0jJQZGO26//XZ86lOfqloNbQzvrD+0t8C4sYBUS6TmwIS2O++8E5dddplRGwwU9ZXUtoF2wGI34dsKtYybi52ADdUMlxIM+Z0RXA7699hjD/zgBz/A7NmzLX9B22jwwntbZknhJBm8ZYBJ0VOnTUArjY9L8oB3fNwn38qhWmDBYpSDMsqzZyFAaIoLnbkekEN37BFH4fnnXsCU1iZ0dvUi05w1B7Z86XIEpD1Qtozj8lQSRQJeVaAYahsm2PZuBIqd8rrrrovbbrsNW221VYXuEFdjoAk8bWGCPQj+cga0gKK62sid/pZU1cKFC03ZhAmf0msVWFJCm8kl9oFfb/L6WkD5CIzSc1HRkCuuuAI777yz+TgGAwiC+RvpK1zHCD7pYDajZRzeHqBPm7m+V7Rqnt0D3lXzvk/8q16yHMgkUWhrRVgqIZ1K45XXX8PFl1yIKy6+1ApKNGey6OzpRVO2yaasOlYsN7sECFBCGeVkgLBcNmmyVXkR/UBcRCWhUWyduqIEvIORC/M0hlX5KVq1r13augK8BEOXXHKJ8T8Z8SUocpM93fLCq7bl6n/1SsAlhYuAlzQT3p+NNtrIktXo/xTFj2YEo/6iAnjTlMMsI8HqnUyinjK5/he1irbAA95V9MZP6MtetASY1IawXEJnuYTm1haLlDzw4IM48vDD8Y//fQKZdBKpdBad3V02pZhNZ5Dr6upzVAFKnGKkg7KR+fgEvK4OpKZIXWccj0T190wo8Uzi+Ixk0PGTt0aJpQ984AMVB69juAC4WsRrQj9//uJWOQsMNOBTZUK+e+R98j3ijNLf/vY37LTTTnjhhRcqgFfRQw94G+sRog8k4JWiBiO3u+66q2mQk8qg+0bfKHqKKdb0MsLbFGmSlYpAT6/1TX6pjwU84K2P3f1Zx9ICHEW3EJQV0dTSijAB9ObyuPGGG3D44Yeju7MLQSoBZDIospIaq4AhQDLPuG4RHIqHyRDlUmhSZYlSYwNelzJQDcRKGaFaYtlgbwP3VZlgOn523J///OdxzTXXYI011qgcJi7h0993Fxh7ysNg74LfrpEtEE/UdN83RXYVASQYWr58uXFA77jjjgrgVbKTZlEGOyhtZLuM97ZxgML7ITDLeyL6iZuwqOgvt+M/Lj1d3Wg2wMs+JAQ6OoGpPsJbr2fCA956Wd6fd+ws0NFhVIYiJWAQoKmlCfl8AT/+8Y9x8oknGa/KOLrpZFSFgnyrYhnpkJWP8kiQypAoR4A3QRnexga88ZK91TpJN8LrgtDB0AzEy1VZYRaSYJGJb3zjGzYty4SNwVAa4jdcbeqv5PDYPSD+yN4Co2uBgd4jSfSpIhvlrfj3lClTbAB+/vnnvw3wsmXS8vVV1kb3Pg3naCogIT+oGa8HH3zQik2Yuk82a4cmEJY/s2ciBDL8jdHdfBFoiap9+qU+FvCAtz5292cdKwss7KMztGSRz+WQybCEZ9I0L7/73e+aJFAlC5rJbEFgXCs5JzbLBYyDAYRjdSnucd1okYAif5dzVQfJZAl2qFw41cbIBDtXbqdIhQtOuQ2n6SSYz+34TxqiagP3lcYoz8G/zzrrLBx22GH2tytJtjLs4c/hLTDeLKD3hJ+KGBLsnnDCCdEgvFw2epXoDPrbz4DU907TX0qHnC2hL/zsZz9r+QsctMTlGLmNG1RgslqiWALae4CZU+t7Mav42T3gXcUfgAl3+ZR9yTShmEkjlQpQKhUQhgk89NBD+OY3v2llH+MOybVBo3cuLj1BgJfrBEYJVjmdpgQzgl/+rSiFok2KHNFhs7NlJ+sK3rvAnw5fIFdAmB3A9ddfj+23377i8BvddhPuWfcXNC4sIE4n3w8NtjVA/eUvf2mDxldffdWuRe+p/vYR3vrfYgULpK/LIAEHKrvssksFCLuBh7cHIhjxJbchBzS31v9iVvEWeMC7ij8AE+ryly4F2pqBUgLFZBrJdBS9ZXWj448/3uqdSzaGERYursasbNHIwE2A171vyiLWdJpkcBS1dWWOWMqUx+BvKneqDlmgOX79Ln9XHfbkyZNx6623Go/XR3gn1FvkL2YMLCBOriTKFOF95plncNRRR+H3v/995awawFZmnnyJ4TG4I4M/pCLt+mSxCaozbLzxxtZ/DCTFGIZUbSgC3TmgxXN3B2/1sdnSA96xsas/aj0s0N4BTGoCWFktV0CmqclyBV555RVsvfXWJv+jUboimBOhkpEAr6bW+J00BS6MRvCaRUmg/JoSLhTV5XbuvvrOT0WiNEBQlGr11VfHDTfcgE9+8pMe8NbjWffnHFcWUNKa6Ej8JFAi//PUU0+1UsMcgHK9qEfueziuLnaCNVYDEFZR44wZdXfPPfdczJgxo/aVsjR9MUcReGDa9Nrb+y3G1AIe8I6pef3BV5oFFiwBprQBzZHIN+XG2lrbUCiUcN/vf4cvf/nLtp4AkFFeLoyEspMZKOmrETi8A7XB5RtLDF3ToKQh8J+isqzxLqDPayf1gQ7cjT651AgBXm4naSWuI1Bm0Ymf/exn2GKLLSzK4Tm8K+1J9ycahxYQlcjVaRVnl5ez2mqrYdGiReaj+L5Jt7fajM44vPxx3WQNTuQPOUA5+uijbWCiwhL9qtEw8NCTByZ7OkMjPAQe8DbCXfBtGLkFliwBWichzGZMWSFXZLGJJBYtfhPnn30WLrjgAutMGOEkyFPHwk9FL0feiLE5ggt44+BX0V1eg6gL7EgpHUaHzOiuqA289jXXXBMEvuQyK5IkfV3Zwk2Qk5MncCbo5SePR0oDq0R9/OMfr0zpNTIVZGzujD+qt8DQLMB3SO+daA1/+ctfsM8+++C5556zg/F3Ll6abGi2HautlfzLgT795+WXX44vfOELdn+4TlXVFEzgZ8UXesA7VrdlWMf1gHdYZvM7NZQFlkbKDFYpIplGmAIK5QjIvvjii9j9ezvj73//u0VOJA1EUBeve95Q1xRrTDzSI4eqyBGjuAKjArz8JLjn+ne84x3YZptt8L73vQ8vvfQSbrzxRrC8qaJJctaK8MppazqPYJk6k9ye6yTALkDsI7yN/PT4ttXTAnpHBWKVmKYZmSeeeAL77bcfHnnkkYpCikCxH0TW885FwFUyZPzcbrvtTN6SlC7lTAwoq0hKQykHLOsEZs2p78X4s/N+NrbGKAdLoTtv62+at0DcAp3tUX3yMDBtb0tHC+w/3H3P3dj+G9tVuHEEvIroqpDCeDDo22RuEomKlJo4gXS6ks7htgS5BKi83i233NJ4Z5/73Ofwrne9yyTajjjiCNx55512HG4Xf8XcKK94vAK/okxcffXV2H333c18HvCOh6fIt7EeFqgGeDUQZXueffZZHHLIIfjTn/5k0V3RhwioxL2vR7tX9XO6QQUN+E877TQcc8wxFRAsQNy/rcoIwxwSTFpr9ZJk9X6mPOCt9x3w5x+5BXq6kW9uQsgaEskAud5eZLOM5hZx5plnWr16AUJWCBM4E4AbeQNGdoRqHF13nTi07PxIWxDA5DaiK0iKjJwybUcgS8rBvvvui29961sWkWBHy21Z5YmFIx577DFQuYHfRYmQfdwpVVEnBLBdvV+v0jCy++/3ntgW0PuhQaXlGHR22gCV79qKFSusTO29995rCaAVnfC+BDYvTTa2z4fuC++HKCf0hfSV/NQgZM6cOfjJT36Cbbfd1vwltycQHjhoWGbqb59Kg+fxju2drH10D3hr28hv0cgWoK7ulMnIpTNR1LNURiYI7e+e7m7T3v3dvfdZJ6IkLfdyGiEpTe2plqAiUO5GUNUp0tnKMdNRSy+Sf7P62de//nXTyWWEl865ubnZHPW0adOMx0se7tprr40333zTHL0SagRuCZBdyoObPc6M5auuusqAtAe8jfyC+LY1ggUEqvge8z3j+8f3lwNHfmeEl++TthPIdat2VbuORvJfjWDn4bRBflOUNw3qeV94j/idgYTvfe97OOecc6zYBBdxsFVGuL9z2z3qzQPL2oE1Zg2niX6fUbKAB7yjZEh/mDpZgHSGdAZlRkvAziREMigjLBfx0gsv4dOf/jTmvbEQCBJVNXfr1OoBT+t2jormKspA4MqENCpNMILL9QSyBKd0yvztE5/4BH7zm9/gn//8JzbZZJO3KsklWDq5aACVHS3LAx966KEmL8bjKlos9Qo1Up2u2sD1BM3XXHONRYk94G3Ep8i3qVEtQKCkmRaCJb1fLNnNAaneJ64XT9SlHLn0Jg94R36XaU/lJvDe0P6SkaM/FQ2On7Q31TRmzZpVCRIwqW2gJSTli4C3s9tXWhv57RrRETzgHZH5/M51tQCT1dpagFQaZQQIEgEpvAjDqLrNVZddiQMPPBBFzioFEe9VERZFTjV9WNfrcE4eB7v6ievZVtIPuLCYBq9BCgt00JQ2YsSVvNp11lnHwK9k10SFEOVBNIm7774be+65p0WcpN1LAM0OWRFnfboFLAh4yeFlEocHvI3y9Ph2NLoF3GqGUkXhO/zkk09a6fPnn3/eQJWKGbj6141+beO1fa7SjTi5mt3i4J/0k4985CNWaGettdYyX0nfqr5DvrXa9bM/YveTzBWBrm5gui8+Uc/nxAPeelrfn3tkFujsAlqzQIKRkDJSSJkkWTlZQm9vN7b72nb4w733AUESiSTLDEfSXQR2LlVgZI0Y+d5uxEZHc3lhAulSYpBaAikJBKZcyC97+eWXrbgGBdG5XlN13F/yOYwME+zyk9N1BKvk+N5yyy22jUCtMpNVotjVDOXfjGoQdHPxgHfkz4A/wsS1QJzOwCvVbAnfOb6HfG+//e1v44EHHjBDcB+9c9yGS9xPDMwdnbj2HO0rc0sH874oGMDzKNJLKsP+++9vYJf+lYED+sqBwK7dRwCFEMgw6rJ0BTBn2mg33x9vCBbwgHcIxvKbNpAFFi626G7Y2opyWDbubipgQleIMEjg0cf+ii994b/MQZXKUQlhTkm5CWDxZJIGurpKU9jxadqTTpYLo7ykJDDywHUf/ehHrTypimuIg0Zgz2gtF1ePV7qS4jVTT3fHHXe0DlZRJ/7m8gil1KD17GyvvPJK7LbbbraPV2loxKfHt6lRLCDgxPYoMUplzkVJ4jtMjVcNaF21BhfcugC6Gu+/Ua55vLRDdAZJVvI7/apkKzfbbDPcdNNNWG+99SzBkLNnDCho4D/QwIOAl6pBqXwZWLECmOUBbz2fCw9462l9f+7hW6CjHcg0AZmMHaMUEurStZSRDNI4+6yzcNxxx1VK49KJxTsSATqXHzf8Bo3OnvGOTW1TiWB2nKQT8FoYGfrYxz5mlITPfvazFo3gOjprfnLhdrxOTs0RrDIqy7/pzPnJ5emnn7bo0gsvvFCZpuN66YUK5CoSIo7bpZdeir333vttqhejYwV/FG+BiWUBzZ5IWYXvFges9EsalPL9or4rZQPdBFF3loVW0eCykfzWeL5bitIqt4H2pd/keibn0r8ee+yx5hsZaJCPVXRehUL6tQFRb74IdKwAZg6iHPF4NmaDt90D3ga/Qb55VSyweKEpMyDIIFcIkUmnQDZDb6mANMs9dufxnW9/G3fd9euKHBkdFcGeC3xVvrPeNhbIjUdJNa0pegEBKp0wnTHb/rWvfc1E0Km0IM1OV7fT5SzzGhW9FZ1BkeN58+aB+pKM2E6dOtUSZ1x1BpfnrLbyfBdffLHRIdx2+2nWej9N/vyNaAEBXiVASTGF7wupSfz9mWeeMXBFPq8G4y5HX3xe8XvlH/w7N7I7Lp+p5DXamdF1BhlYWY1FelhCnX6T/pG/yT/yPg2o0mAk3hAoEPC2A7M84B3Z3RrZ3h7wjsx+fu96WKBzBYrJAGFA3cQQLS1Z40qVAqAn14VHHnwYhx96GJ7+v2eQTKfQ1hKV2ZXWrDi8AoH1uAT3nEpSUUfG36SUIOkb1WwncOe1sIgEZXK23nprk8mRpFg1cKpzSdVBig7sdHk88geZIc5ohjR6eQ4mZki3WPxnrmdbeE7ak0u84pDPHK/3E+XP32gW0DuhsuauEoroVtyGBWFuvvlmG9RyG27P95A+i//iUV3/rg3tTldLCtYMFn9TCXXNZjGR8Oyzz7ZZNS7ubJf6D6lsVG9JGSiXgHwJ6CoBM7wW79Du2Ohu7QHv6NrTH22sLbBgETCtBR3FItpapqJUCJFKJtBbyCPZlEZXdwfOO+Ms/PiCC9DdU0CQTKIpmzYgRz4vARujLI0UFXHVENj5KUlNUR4lR7AT5JTnLrvsYhq7LBfMiAOXgQCvnDwj3AS1XAhk+Td/I2B9/fXXccABB1h5U9lJGqGS6nGTO8hro0rDBz/4QTs3f3M1QxvJvmP9SPrjewsMZAFFYl3fo5kavuOSGeRUOZOjOH3Offhu853lwFSAV+dxgZunNgz/+dOAQTQvqTPwiOuuu65xqkkboy+M217fB/Z11Ggg4C0D7SEwM6Ka+aU+FvCAtz5292cdrgVWLAaam7GsJ49pk6dHGQEBkMvl0Znvxj+ffQZHHHwoHn/8cSST2b4s26jULqMlrpYsm9AIwExcWbZFU5gE5ewItXA6jWD3S1/6knWITKBQtSZXWaEa6FQSG48pIXW3tKn2ZxWh73//+2Yr8dnY2TICLDtJnJ3toA4vI8M8PtvtZpE3gl2H+4j5/bwFRtsCSlpzFU34TnM9B56iJEl6sKurq5Jgy3fWLYnuJqo1mqziaNttrI8nwKvqlLSzBu8sWsQ8Bc5m6f4MXSmjr9JargD0BMDUKG/CL/WxgAe89bG7P+twLPDmPGBSC5BuAv1HNmhCd2cPWqa0mBzZM88+jbPPOxd3/Oz2PtmYSHYrn++1zkNOS1y4RpkOFEdXzlQJK5QaIzBVgtlBBx1kleMYeSC/jO1np+mqLvSXQKEOl5/SAlUym+xB7uBWW21VoVPQ0bOzXbx4cQXMEhyr6tBll11m0ScpOHjAO5yH2u+zKlhA1RF5rRqASnVFCaVc/+CDD9pMCxNIpSrDfZQoqkG6V2cYvafGlWBUjgdnz0hl+MpXvmKDefphBQsGpjDE2+UA3kIKaEuPXsP9kYZsAQ94h2wyv0PdLNC7FIV0gHSyDQhTKPUWsGzpCkyeMQUIQtxx5y+w9357o3tFV6TLG0RVjAqlSI7MBbrqRBolEsnOzo3U0sky8kOeLHUfKf9FwMskCkZ/GIVVsoSqp/Faq+lCulOqBMjsPOW8VW6ZwJVJM+QGL1y40LYh4OW+PJ8LZmnHXXfdFRdccIFJpFWL8Kpjrtuz4k/sLdBAFlBkV37HpStxnQrEvPbaa6aY8ve//93eOb5fKgLDfVypQCWhNooPayBzv60pGhy4AQ79LdvRn/Ie8JP+lMmDZ5xxhvlA+lVJlsWDJO5Apr/rL4VFJPljbwno6AZme2myej0rHvDWy/L+vEOzwBuLgVlN6E2lkEEGiVKSQV0snP8GZq8xB08/+zROO/M03Hbr7cim00iEAQr5glW5acpmrNKaopvivK2sCK/rXOPndvm7kh/SNCXby+jPF7/4RZx55pnYcMMNrfMjOKVz5t/M8FbHx/2rRXjllLmPEvYEmOncJa/z73//26o9/fWvf61Ebtk+VWfTedg+RpovvPBCzJ49uyLOPvTpvqE9An5rb4HxagH5AHHm9U5qIK6kVL5bVF+566677FIJeDlI5bsVj/IqUuwB78BPRS3AKz1d5khwYcVKDuZ32GGHSjEe3S+XksJtB9OHhChbX2X0u44uYGpULdMvK98CHvCufJv7Mw7HAivagclZFBNJlPNlhPkySsUiCkxemzYJ5110Pk4/8zS0L1+BMA9MmTQZPZ09KIbUoE0jZAW2crlSPlfOamVw4GoBXrZFTlmglR0g12277bY49NBD8YlPfKKyjasbye0IgOOJY9VMrClUqUHEq87xd8qMMUuckQ1FliSA7zr7bbbZBtddd52JsA+f3zacB8Hv4y0wfi2gQaOSTN33XRz7PfbYw95Bvm+c3SFXX4mj8lsaOK8M/zV+rf1Wy117afDAdVJdcLWOOZhndHf99dev6JJrn/jgYjCDDVMQKheQCpLAis5IUtMvdbGAB7x1Mbs/6ZAssLQdSIUoZdPIhSGaUi0oF4oGeLMtWbz8+qtGZfjDffehpbUZPe09yKZZXKGMEiVhEm/Vphd/tdEALx2vgKN4sgSdp556qnH6FJ0lzUHUDDeaK8Ab59G6kaW4cxaAVSdMm5xyyil2TvKCub1klASOGXFmx0yO289//nO8+93v9pSGIT3MfuNVzQIunSEeqRXdSBx7Uo0OP/xwmz3hfnzfozyEvH2KP6r3Xcm4q5pNh3K9ArtKCua+0mDnOv6jHVWIhzQy7sOqapxB0zbSUub+vBcCzLVALwGvlkR7BzDZR3iHcv9Gc1sPeEfTmv5Yo2+BuQuA6VMQJsroyRXQMiWS4epa0Y3mpgzyxRzOPP9cXH7V5Vj0xkJksykEYYDe3rzJN6SMu1uwfeT4Rr+RtY8Yn1YTEBVvV20TsGTH95GPfMQSJ97//vdXZMcUieAZ5Wjj02y1W/N2W/A47AD4j1Hbww47rCLdRicvbUoel+3Sup/97GcWgSYYp6KEyxVWp1KzCtFgGuu38RaYABZQwQJ+khfPd0mqLHyH+O7zXfvhD3+Is846qyIZyCjvm2++aRbgNko2leqMZnw0KyROvQuOq9EfXCA4Aczb7yVokKENZC/5MTfiS3/GwQZzJUQZ68+HDcZ+Vnei78QJDli6eoBJXou3Xs+bB7z1srw/7+AssGwZMKkNYSKJApMKmppNkaG7qwctLc24567f4OAjD8WLL76EqVPasGJZJ9KpNPJFVsNhYYoCgiA6Vb0AryIB6nQEViV/Q4fLCA6jquy0uB3lvlj9jMkTSmiRRq/LG4tHjwZn1LfbQyoL/HzooYdMmuz55583QO3KnLngXBEOVSViR83tFQXR364+71Da5rf1FphoFtAMjgAvI4r8J31evtf8fvTRRxuHlNuRrqSZFkn/cT0jj5JYJOWB4Jl8YOr28j2Nz2TFZ37ifPuJZmv3euIRWFdlgTajL6OPpc+lDBm5u4qo837UiuAOZDsC3mIYRYSz7Ig6CXibJ7K5G/raPOBt6Nuzijdu2RLkgxCZVqowMFLLKG8vymGISZNasWjuAhx9zJG46ac3o1QKMbWtFfneHHqLJQSZFIqFcjQdhWj6qV6LIi6KgArwClCqIxSI5O/UuWWnR71dRhromOV844B3aDI51a2gKVUWoDjyyCONrsBFnSzbqG3YCbOTPeaYY4zrpsGEOgaBXm1fL7v783oLNIIF4olNfM/5TnPhu6R3Syor++23H6666ioDtQRiKoZAEMZjcTaFEWIOTAl0WeKbyW1cZ6o0hUJlVsbV+HYH/Zqmr6dfXFn3RqWDpXAhnyb+syrdUYKM0d211lqrQhtTQu9w26oIL2MuCZYYXtYOUFXIL3WxgAe8dTG7P2lNC3AKrymFUlsbujt6MKl1EpatWIGp06bYFNH8ufPxk6uutEo45UTZ+FblfBFtra1Y0dODVCaNfK6AbLYJ+VzUudRrcTsVdTRyvvzuJo+xjRtvvDF+9KMf4ZOf/KQlrTBLm06aoNdNUhls5KHW1Js6ZCX1nXfeeTjhhBOsXapKx46VnTRBNztpRpK23HJLo0Bssskmb1N/cO3sQW+9njp/3kaxQH8zMgKyfK8IbAlwWeWQYOVhfQAAIABJREFUkn933323JY4uXbq0UoBCerEsczt9+nTcfvvtBnQpV0jd3pdeeqlyydxWEWDXT8TBd6PYaCzb4VK/eB75UNmT65h8y8I7rCBJu9HvyvdJ/nG4bSyWWJgngZCBmJ68j/AO15CjsJ8HvKNgRH+IUbbAksVRgYlECr0sW4tIbiuZTqFQKiJIpnDpJRfj7NPPxII35iPb1Ixcbw8yyTQSyQD5cgnFcglBIirTW+7j8I5yKwd9uHgnI4cr0MsDKVub6w488ECcf/75FkXltgSZoh24FIPBAN5aYFcXoSlQtuPee+/F/vvvb+WGVXlIkSICX5fGwCg0lR24uEkdklkatJH8ht4CE9wCfBcpfcV3SdUMBbqUmEb93X322QfPPvusvfdSc2DUlu8e13Fwf9FFF2HnnXe28sN//vOfjUvP3zk45nuoWSUluinR1fUfNLdyCyay6WULXaNm0jTDxt+pzHDjjTdi0aJFZmMFGly981GxkU9aGxUzDvcgHvAO13J+v7GxwOLlQEuAckuTaen29uQj2a2wbB0Fkzce/Mv/mC7t3x57DEEiAJMBuEyeNBkdXV0Gdrk0NbVYB5NI9E9nWBkOnw5VySbi3EoOR2CYnRUjN4zunn766fjQhz5UmaJ0q8Qp2jDYRLXBRnQkPUZ7UPyenemjjz76Hx2udHulBcxpQCbWbbTRRm97HgR43czysXlg/FG9BRrbAu4MD/2RuLocTPIfI7l8//j3OeecYwlrkd+K1ANIYeCMipZNN90U999/v0V+qeLA4334wx/Gq6++av5RnOB4QqwALj8HOxBubMsOrXVKTlPSGgcB9LsEtxzc01cxyKB8BCUUalZuaGd7a2t2T1EeSRno7Aba2oZ7qNHbb+4bUXvWWnP0jjkOjuQB7zi4SatME5cuB7JZgFVvwhCZZGCc3VJQRktTCxbPfQPLly7D/gcfhD/++U9AMgBCoDlIWSS0GPRp7ebyJvSdSmZQLBVNlqzasrISNwbiydGpclqSCWt0tNdcc41RGTi1SWesyj8Cjuzk4iC92vfBdmpsGx2/S6tglGjvvffGHXfcUVFv4HnZHna8tDU7CUaaGA256aab8IUvfME6YJU6lr0ln+R2tqvM8+wv1FugD1xqhkazI3xnCXJJZyA9YcmSJQa6KEnGiC1BMN8vvpcshLBgwYIKl/cXv/iFVURUBJjv8IsvvohPf/rTViWRi7i89C+uRjfb4dKpBjsgHs83Un5e0o+0qf6mH6MaDpUx3vnOd5qPo714X+iTBXrd64/3G7Vm2hisYWAG5SISvTmgpQ4qDUtX2IwpkikrwoSgDIQFIF8Apk0fz7d3SG33gHdI5vIbj5kFFi4B2pqAdBpIZ9DVk0cQFtHckkVvuWgOKoM0Lr/oYhx97DHo6OkGMimgWLJkAEtNI7Al9YFZsUaFCCJJmDoDXoFJNoWdlDojrifYZVRm9dVXx7XXXoutt97aHK2mOl1BdDfRZKCkk8ECeQFxnUucNbbzV7/6lZU4Zcer0sLsoNkeRpx4DlV9YzT6pJNOwlZbbWWRKXYavDYe3+Ucx5+dWh2Ftm/0xJrBXkd/785Ir6/W+Ud6/JG+8yNt30j3H2n7a+1fq33c36X7KHrLd4kzIeLHk4t722232fum90eDUR6DQJUFaMjvJUCeM2dOZeaI23Fa/p577rGKjATA9CM8zrJly+wcfBeVBCepLVEmal3jeP6dzz8DB0q2Fb2D9422uuSSS8yu4j0rWKCZuVrvz0D3X0lrzFdLszdisuLSpcBaaw/PpPMWRv1ekiGdcgRgeZIwCv7YP3dJBUAmHQWHEmlTOGKdYwp1phJAIp8D2juBmTOG155xtpcHvOPshk3I5s5/E5jcypAsesshmpqyKOZzKJeLyLQ0G3DqyeXxxuvzcMQRR+BXv/6VvdfpbFT3HPQmfQsrqgnf8pPfx3oZKEqi3+Q81cEICHJKksUbDjnkEPzXf/2XRUk1Jan67hJE13UI7OqTHSGPS8CqjG+t4ycBqjLAFd1wp+nYAUueh59s6x//+EeLIvE7j6uFx2HnyUV8RHa8G2ywAQ4++GB8/vOft05WVd3Y6RIYS+eX+7lgneeSHqkL1N1OZDxp+ep+K+rO65Yt+nsOBwOYBnqG3XOqs+YxJQmnKdyxfg8Guj5XgUTPgtbVUhkRv1zPjfjuslu9nw+Xi897oX9xe6idGsTy/bGBfCZjn+uuu67RiURbcqurSWmAygxUEuBvBHB8N7k9p+I5OGXy1bx58yqRSb5b/E3PhRvdHezAuF7PzWDPq3ct7ocFVGlf2ot24qCd68Wj5kwWE3SZMCg/qHfHPe5AbXHvf3y7EAEKQdLAZaq7C8lyAWCwZs4ag7s8BoJSAqx0niYvDzBiHO/bqk1kJhjNDRCS+sdAUAAUEwFK3D0MkCnnERTzQEcPMGf24No0jrfygHcc37xx3/TXFgFtzUAQAgSvySSK5SijtczIbRBGSWdhpGTwl7/8BZTs+ec//1npzF29yXrZo7+OI75eHZ7Wq9M68cQTTWKICSiKxkiDU8liAi+8Rk1LyqGrA5XD17Y6jwTpud514uqYBXIZWZL82csvv4yvfvWr+Ne//mVmtftQLleqwWmqlL+pjQTIV1xxhXXcnFrlPgTb6nA0reuqTbANbJ87deh2XKJcjOW9HQ3AqfbF285r5vUPt8MczHXHz+kOTjR1O5jjjNU2sq+AxECgsFob3PfIfcbjIG6s2l/ruHqvtJ0LgPTeiE+rqXI+85zZ4ZQ6gSuVGW699daK5JhAmQYF3Ib7UjKQtAcOMkl74oCZvoIgl6VwmfBKLVn+/cYbbxiIU3li6XlrRmeggXqta26k36tdR/yZ4TsovjSpIpqFIkWL+0t3l5+0tXIsXD/X3zUPHOENECaT6O3OYUpzFujtAgp5YOq0/k342oKI2pcKgdYWhNQ3l5j8sAwfgV3Od3LGk6C3bKg5QBCWUS52o4k/tE78CnAe8A7rAfI7jcgCc1816kI5SKCcaUIqk0WuVECYStvIM0hGUcZyMUTnina0tTabEzr55JMtoYNOSR2IANyI2jPGO6ut7LwkCs9Tbr755thll13w3e9+13h6vC46YEZ0ef3srOioFZWtlmEtECEwquiZG2USwHSTMASW3eggBw+0M4/FTpQJNCwzzHMo81vTgWyXIm2MIPFvnueGG26wqVVyeXksLbw2RVd0zwTcRfNwAbkLIEcqCzTGt/dth68W3eN1j+VSLRKlaCg/a0V4Rwr4a12bzcL0LfF7T3vVivDqWRXA1YBO+9U7wqtBt/msvkGhqwQgQMX2iqvPZ0KyZHz+CWKpeCKALMCla5UNSXsgfYgRSSoKEPjynaQsGafnf/3rX+PQQw+1dRx08nz8R78iwKsB6kQDvLIdnxM9G/K5tDH9qaTfOFCgsoW4uxw8qJx6fGDvPn/VnnX3+f7P3wOUSwk0Ux6ztwflUg6tzMMo5IxGC2a08f1gdDaRBJrSdoiQCLUli/YcVT3SYKR4OIsBXdIdeKpElNwdzXoG0SlRRnM6hUT7MiSDJDBzznBOM2728YB33NyqCdDQxYuBljTQnEYYpFBEAimkbGYmn8shkUoiJNcIKbtYru/q7LIXkk7nO9/5jjl0qRYMNJW0sq3lAkd1zO46ARBx+bbZZhtst912+N73vmc8XnFfCQwV+XWj1y6AiV+bQKjOa7ZLJAyEcmHnqu8uuBE4E6eY29K2jICwTZpuVTKajiGQovrzmnol8L366quNmkFOMhdpCLuRObZL12OOuNxXIITTb1WWWh3OSO/1SI9fzaa6B4MZkI0G4NS9dKOpI7XLWOzvRt4Ge3zXhu69Gg27DbYNA20Xv/9uYhj300CTgJPvDN8TvucEX9TZZdIaOfO77767vS/uoEnXq0Ef+fLclrNBBLF8TzU45nlIiWAhissuu8zOxYE0I73uQLhR7DYatq92jPg7JxvSn9GOvA+cvWIAhUEH+U2BY/lTBSpqDchq2rOvtjBrHxHTinlArGvdnbi33I6glDOeTGos5ZFKsn+M+sNhLSIR91EhIpAbLWpHWCogKFHZqACs6AZmTVzQ6wHvsJ4iv9OQLLB4EcCSwOk+on1TM3qKBTSlyAUN7AUkDZd4p8AEtL5Su6lEgEw6AkecYmeHwAxmTU9JwWCkgGVI11JlY9fBxjt0RR00Jck2s2DDlVdeiXe84x0WBWUnR+fqanO6SS7qAOMdoTpWyei40TM3eiPgW60j5eUoqc6NJrFjYHSX/DZGQxTFdSPU6siVBc6OhKWJP/jBD1onrCpF8Q7B7Xx5/moditv+et/fwTwf1YAc17lUlP6OM9rXp7YoyljvgWF/thloEOfaqhqg0DUpqjqYezRW27i8WL0T7jPN5919B6m4wPdo1qxZBkZnz55tEoA77rgj5s6dW0lqZXs1yOQx9Jw89dRTBtRUopiDZUZ65TcJet/1rneZb5HklqL8mqmR7Uf72RsrGw90XFE05Evkc2U/fmpQLf912GGH4dxzz60MyJUn4fpd7VcL8A5swzJK5SjZ1xKrS30ws9Q3k1kqo5wITLaMtFyQAw7S+RgZLiBIJhGGUeBiOIvls1hiC0zFiEePjlZGJN5JfB1aDlyY70WCk1GtDSCbNpyLHcQ+HvAOwkgrbZOXXgGyDLMlgXQKKKSAdDMlB6ImEBFqCoSZl4kSwJHZimV9nKAAyOWBNaPo2kpf5i2IMsaYRWoZpGxjwnhI5bBvOEsaQ7lstAVeinUGQcYyR7nwctIB0NvTa9dtVb26Oq0YwmmnnYYnn3zSthO3SskcK/1anRMKaMZBmjoVXq8SJvhJEHn88cebHdhZkeeqsqEEv4z8qCN3E1jUWdEBu/QE7svv7tS1C241PeomwbhgTNFlbsfoLpNf2ClTD5iRIiWuKXNcpZBpAk3naarwkUcewXve8x5rD4/FSJTaxTa5bRBQdwG9zOpGx8drpywb1wKcNSNENR5u97lz7SeQVO8pf5eK40bbBhvtVaKnC9LiPNl6vv/yQfH7rAGHW7FQCWq8JnLmlbh2yy23GF1r/vz5FXCsgST34XaM5vJY3I6cf9qSag0aTM+cOdPWvfLKK9hpp53w2GOP2T4crOodc6kW9bTZaJ9bz5X7TLn+l3ZTAR+Wa6cNv/zlL1cS1Wh3Dg7cwIP8W633c2BArIhtiEIuj6ZsM8JCEYkkef1EmeQcBCgS+PLvsBSVhc73Is3+E6HlsIwk+ZrJady/xNMlgCT7YgLeoGzddaJM6bpCNKPX1Q2054G1J2aU1wPe0X7zRuN4b86LQGN2cqQhYkM/TX30TUoQGbZmcdrBh2LRmwttWiybSSGJELmOLuS7u9GWabLkrySlvkZhicamb3GJIjUEUuFDoydQZYFsvQLKSAQpC9uWUyl0EvymkyjmC2jKpEx9gc4809KKXCGPYjniE1FGLBUk0NKcRTlXsBEup4AQpPC3vz+Ov/71rxUeKJ2Xkp1qAYpRuPSahxDocLljWicKBh0Z1Qx+/vOfWzLYAw88YJEZbqepTIrH0zYEirouKTCoBKkb7WHDFAVyFRjcBgtoxiOr6hAIWnk+dpzshFlLnlOt5AUyYqvBBY/vduKK4qoj4fGOOuooaz/BsqZoCYZ5Dt4v/mNkStOHPKabdBc3dHx6suaNqNMG8Q5X94Xtr5W0NtImu4MDcxN9SgG6VwNzDEd69tr7K7qmLTVgE7Wl1hFcwKGBoDtwqveAyL33fJ71T+3mgFS0JdIQ+J5xMEgQy9kQLtSyJlBVBLJaZJfb0WZ831gJkcfhdw4w77rrLiuLy2S15557ziq1kU9PW+u9jfuNWnYfT7+L/+9eozvQoj1pN/pQAtsf/OAHWL58eUWj+IknnjAfyOCDcgpoN25fC/DW+p2xVBY/4kxmBDAjJQ9S+FgkiaWHm1pbotyUZAalXN6qi2aTKfOVlHgYCeCt7BtGs6nmI4zPWzYOb7qctuMXkglkgxAt3TnMau/GgTffMJ4egUG11QPeQZmpDhv1LgVSbSggAhmZTAqlYtlAZCqVBEohDj7oANzy01uxZPkyZLKR5EpTSxZN2SyWLm23QDEHjUUGiPmki8AzlM8+kOuyK6upn0SOmrmfCZs2MeeMACV9S4QIwkSfMm4UseZW9hdlVzjqtOmXMCLPU60hESWBZJqaDBi7HacbNa3lcMb67rlg1506jCeuqGiEIm7KDO6vw6bD1m+1OvX+omVuVMw9RhxIut8FQGVvTRnGoyduZNHl5arzYWche8gWuhfxCG6t6xvLezgaz09/tl3ZgH1ln28w92WgZ1MAfTDH0SCins9KtXbWsrl+dyOOOo777PFvlx6hd4SfmqXRfhqECtRxX1d6S+CYAE4qLRqgugGCarMDg70XjbIdbaHZIg4iFBmXzTQAZHuVEOwm0MrucUWGuM2Hfb0s9GDR24oMrvV7FSAqHm9fpxgEadORF5GB2gr91wodRKv6+n72vm8FrHhMAl7qAzPInEIvp1wTZaNXTC8B6wH41obvxhEv/t8gTjI+NvGAt1HvU28nELSgm1HRlqwFeZnYlUynTL3g7nvuwcEHHWTVeaIXPhqNytGVyyUEAZ0gp0xGKEZbJvsoKuMg3MzxYUhyvbuUY+exIW0fFYMvO+tC9L30fPXsGCijyBzUFAtHEAFHaDzBWHVorKe+IgyF/5gadzuSet5GRWNUmMFNenB/U+fiAuF4ZyiwKCesiJY6xmrgrFqEOx4VG8g+Ax3bBRn9AQ03aU7tVyej6+CnO/Wn3/k51lPuYz0DUIvjV89nU/fPHWgIZK4s4Bg/T/x5G40BR71tPND53euvZnM3Qhx/luJ0EBe8VRssUG5LNAkNWDXDoCRYRfypSsCZpYHsXwvMryy7xwdN8e+yoaLeKtvM7ZQnwbYq/4N/u7Nxg/GPw71WAVtSC+x97Os2td6+VuuirSuMaAfDXRh+shw462ttutR6V34rcT42ESKVSFhfa7O0UakmZMMQ1NghsWG/jTfDgc8+PdwmNNR+HvA21O3oa8ziBcCkSUCyFR1dPWhuySCZDmwKZuq0aXjiqSdx1FHH2JR4iVHdbJNFd0vFojmvdDric9KZ2Sh1ZOND6plEQLrvZTBHSygaU0qxQg+Witp3HQK8xlXqm84JCZzfWjh6JW2hxP2iA/d9mj5Z9LdxmKNMfhUy4GpX7quet9EFrZqqF41BklRutMCNAptdk8kKVaDaddTqdPqLoI2WTRRprhWJdqNF7rbx/RXpWlmAa6R2qNXORgdsbjTdXrE+yoPsMtbt1/PbH/Ad6f0Zj/vH3w83sqvrqfXcudcdHzjrnvLd01S9ilq4VLCJEOHlNbBfkFyl8iHcCK9yHvipnAV+DmYZ6fthwNahE0T9XLzzjPXSfRJi1tOOgM8gwBtdZwR4mT7HpWBxZgaxok43FFbo64uZfjOrDGwI4GH1z4MxWANv4wFvI96c9qVAWxtKQQZdXXk0ZxJIpwL09PZi3hvzceU1V+PcM88xsjuTwqzwSghstOE7zblx+p8v/aLFi20/iU4P51KJdUMnQuyONt33UHzeirPuA7199PioQEwf59cwbOKtFzyVDoyzi1IZrU3NSCSSyDS1kPmEQrmEtqaIeyUhdUt6I9G/WKyAxeFc22jto46JIJfRTpXxZLIIowtrrLGGFWNgm5kcQZ4sF25PR63qaPoUCOb24uAJqLif8fbXiiT1d73aT5HnOCDqb72Op47FpS3E28JrczPEa4Ho0bo3PA6ndQdahgIsqh2HA8tGX9xBEa9Xz5V432PZfjfpTM+v+ORxqstYtqNex+4vou2CUraN94QRSFd7WzMktBNtpveI32U7TdPzd+lfu9P8VLjhouimG/VU0KBethmN8/J5ZsIei/aI1sFrVYlm+lguBPrcjjai8gztF6cxVGvPSP1DvE+074r2ViK+USkIRVilmWubvo2KMDSLkaurYyXLKUT/otnUUtAHeMMSAkp/Bgn0FIqVgcPMyVOxFvunF1/CZ9ZYByc8/8zQTt6AW3vA24A3BV0dQGszcuVIf481uMMypx8SuOiii3Dl1VfhhRdfxqwZMyxas3jRImzxvi3wv//7v3jppX/by2yghS9LuYyQlV0sOisiweA/+bJQNoWfYjAYuI3RJIyMz2xQjQQdQMuyhtHSJ0jIii99GaPR6kRE5C+W0JzJmtA2ebvd+d6ofG0isEpCP/7xj63aGoEkkz8EtEY6Ah/pI+DKerHzUZIZ//7IRz5iZXp5b6iJ6fLLXODhAgBN/9MZu+oLLhB1IzOKDsn2Q42k6bjqQOPHc8FpNefPdeqABWi0Ha9FldaqSSLJBiO9BwPtX6twxUgpDy6lYyyvYyTHdqOssjntIvWQkRx7MPu6lBae3wVuY01pGUz7xnIb913V7AbPJ7+l50fvioq6uFPuPIZ8hJt8yvWaMeL+BHMqE87f6D/PO+883HnnnbYdfadb6roW4K01uzSWdtOx3TZUozZEOS4Z80GyJUEur3PttdfGxz/+cUui5SLtYtqWgJgJbEwgXFlLPEgUBaNEc3ALQ6hQBBO6h1d0wnxxooxC3+7pcoCA/1hiuNL/stIaE+fyphKRampGOptBqVBGx7LlyC1bisf/8Hvcd+nl2LZ1FvZ67dmVZaoxOY8HvGNi1hEcdNFiYFIrytTty2QrMJWkd8rMHHNMRGXga6LOKpPNYrfddrMM+fXWW9eUwMjdpeJBLl9AlhJmw114rL59yb+tLM56rjPyQSXxjM0jAZ4rKf7nvLAJ6jjoQJEatnF1Wc2rxMgT/+Z+ZRSKBZNpSQZZ06ekdiILT4iLtjKjhLUAlZIgGN1ldJ3LZz7zGZMP2n777e27G+kSIIzzWt3zyLnHk0zcztIsPKKyk4N/MPqLdMQ7xf6+q+Ov9wBl8Fc8MbZ0AZeuSIMcF4CN5dXGZw30DK8Kz0J/g0RzmX0cdneAONB9qDaYlW1df6hgAAHw+eefD5Yv13vpqq4MNFiLg8uxfD5GcmzJJrK9VMPgNbOP2Gijjcz/smwzNY8J9hUMUpU7bqsI8EjaMOC+sX7Ttq2s60vWtpWcse07UsQCtGUkGTg8huo8RoSGqLxwtLzVL1v/zR9KZeuu7d73FQJatng+rjnhZJQfegJHP/PYmJlpZRzYA96VYeWhnIOaupyCSaVNm48atBqxH3fMsSY1w7rcBEHGZ811431bbIkfnng8Pve5zxn44cg2FZDHm7EHd6QRKOoAWgTXuY5IzzqK1FoyWx9HV39zJBtNpQRIhn2AuzK9omhxH4k/wQprKZQ4Qud41oa80TapZAKlYsJ0Yem47r//frsmJSI0QoepjkQdDu8Ni0occcQRVklNcjjSglSEi9u7U2rxa3FBifsIxadI+7u/g+2w1G6dwz2+DUSKxf/gfbrtcfevBr7dzty9xv4A9FBel8FsO9Lnv9Y5Gj1CGY8wxiP6Y/0OuYlX7jPG9Tz3SCPste5PvX+PP+fxmZhq70e1waE7aHCPWQ3oqpACr50SZdQwv+222yoAW7kFSmyrt40GOr/7/MYHBhowuLN9LthlIIg0P/7OaDefN/anUqJhcKLW81/r91q2S4SqlPZWBDdhWrhR3/nWEn3TjGgU2Y2kw4a7WD9sldpImShGVEKqH5EKWSbdkdTAMljkKcvE9LCMYiK0nJqEUR/KSDWl8PLjT+Dqg47E7PZOHPnPvw+3OXXfzwPeut8CpwHL2oFJ2YibGyRRyOexdNkKzJwzB3956C84aL/98cxTTyObpgRZ3kaAM2bNwM7f2xX7H7gf1ll3PZTIx6EaQiLi7kbUg0jndjhLX7A1Gv5V5ID7gCoPKImzvj9FnLD94ieND1UNNffpb7O8bDKw5LsgFVVXozQZ9WDpwFjQgDXiqUrBhSBGhRAapcOkE1UG9A477GBaj6yIpOlIcXKryX31F2mrFhnj9ddywkMBlrW2Hehc8c57KNHmwUa1hvPc+n3+0wIuSKr1/Iym/fS89zegG8ozM5rtWlnHqvWcV/vdXTeY/RXYkB/RoJpT/fz7nnvusdLsKvVNoBcfcJvLbsDkJIFa+X1+apCpwSxBrII9a665Jg488EDst99+FmygTxYvmtsrSZh9jTswGLPnIRaqdbvFt8PdqAWVbnI0Qrw8oE7CAFSC2gxRlDdt6WupSj9tm5lecKSOVJmZZbQ5l8OPDj8Ev7n0Cuy12fux19PjE/R6wDtmT/kwDsyKONkUEqkm5PI5cz6U61qybIVFC2+98SZkUmmkk0nke3P22G7/rW9i7332wYc+/P+QzKRRLObRbNXZqNhADd+SVTUbNuCNiMBRje8+Lm7lPXwbVSGiPgj/vsVL6rND31v81r5vt0+xUEAqE4H8ZCrTV16zBJbRfPDBB6wMJKO8qjqkyKjUEIZh7VHdRR2FEkPOPvtsA+hxHVo5ajdqMaoNGYODDdThDuU66gW4xsAk4+qQQ7lHY31htcDbWJ+/0Y7f370ZrJ00IFYEk4BORXkIahndJFeVCb/XXHMN6JfIW+X0voCgor39RZ4bwWZxgOt+Z1Iqo7e8HlIXWPBml112wSabbGKBEdmIvlgzVq5Sjluhcmyu9e0RWvaBiu/aIMPpIq3f1Er3h+HyGhRUsuBXBHhLfbpNLFOFvugzxzmlvoBWFCJj3lBUkrm7uxeTJ7dh7uv/xgHb7YB5f3scu71zc+z3/FNjY64xPKoHvGNo3CEfurMdaGpBT2cBzVOajXvDSf6zTjsd1157Lea+9rq9vGustjrmvzEf66y9Dg457FDsvPPOxl3q6mG2eBmtzW1W2SXN8oUj1eDVy9dHTxjomqpRlQZjAzl9RYIUvaUywyWXXIJf/epXBnyZcGBlFwsFc1x08uJiaZ1G74p0iO9rl8Fpmj5ekto1GDASbA4cAAAgAElEQVQgykJ/+/NYrhA8t2PHwkGKFCWUEKZpXLXHBtWxNg3GZn4bbwFvAW8BWkBRS1UwVFRXvpH+hTNlzzzzDI477jirnkg6HPMNuN4tX67ZMs2eKe9gJP5zOHcp7nPVHq4XHUF5E+Tlsm9ghchtt93WAg2bbrppRZZT5ZyrtWMw/n847a+1T38BqLfh2tGK8L6tY35LHSk611s83ggbRxtbAam+ZGTSIjo7uhEWQzz6wJ9w8hGHYMUrr2C/zd6LA57+R61LbajfPeBtlNsxb66V5sWUqUC2GXmbUQhx772/xfHHHIunn3yqMgUlDhKnbTiSJTlfddlZxpUvOJ2d6yQa5TL7a4eAIX9XAQfqRpIa8Pe//92uRXwr8f5UhlMcNn66Gc98YWtlIQ/X4cVBKp0w260ynsyMPuigg+yeKcJgEfs+3qIHvI3+RPr2eQuMLwuIa8/+gb5GlRzpk7TuqquuwsEHH2zfpdogOUX6zloJsrJILRrUaFpOkWdGcvk3aRlsu6rIMWeFUe2jjz7afC7zO7iOoF7+2PW7bpBhuP5/NK+v3scaaJbBglDJAG8uXopkIoUZM6Zgn733xs+vvgobAdhpw02w/4v/rPclDPr8HvAO2lRjvOHCJUBTEp3JAKm2yejs7sKr//oXjj/uGPzp/gdsVMuXmC8ugdXnP/95XH755Vh99dXtpWY0lA8nI710RnR2KmU7xi0f8eHdqTRXiucXv/iFTU9x+s2tkKMoLk8s3qwiAopWuDqVtTiotSKstZyigLYSJ/h58cUXY4899jBHrOiuos61zjdig/oDeAt4C6xyFpDPE7gjAGZfwegnwR/7hhdeeAEHHHCABRHYZ5AKQODI/oLba4CuyG5cpzZOtZDfHYyxq1Gaau0vX+nma7AvYNvp62fPnm20jb333huf/OQnjcbAfQSK1UcofyIO2Gv59sFc10Taxr2/ep5SqQArOtrR1dWD1eeshqf//iSO23d/vPj4w9j9PR/CUU8+Mm5M4AFvo9yqFV2m7RW2taK92IslS5bg4rPPwU+uvQ4rVnRUhLX5Mv+///f/jJRPuSuKbdMZMLIrBycxeTqr8QSuFJ1lu+mA99lnH9xyyy3Gy1q4cGFF61WRWxWeEAVC9AXXsbrguL9bXcvpyYbucXUsrZNEnLa99NJLrf3scDTF6EYWGuWx8+3wFvAWGN8WcGfHpG/MPkDRTUVFGfkkUKQu+JlnnolHH33UgDB9lKQU5aPk16r5z2rAdbQs2B9tbMqUKWhvb7cILznI7B9JyfjEJz5hYPdrX/ua/c5qpPyd1+UOAOIza65PH0995GjZeaC+0H0GaO+urg57bqbNno7ujm5MaZtqROMPTF8duWULsMe73oODn3tyrJs2Ksf3gHdUzDjCgyxeCjQ3o8isr0wKXWEPbrvtpzj1xFMwf948JIKUvdwcqXM0S5ArvhapDOJjcR2joQRf5DVxcZ3hCFs5pru72bNsMx0w+VgsNEFnR3FwTcsJ6IpjpIa5FAfxe93qQoMFvHGHHge88e9y0vxUwgj/dqcYeW7XmccjJWNqXH9wbwFvgQlrAVcFg30AZwLpK1WBjb+zX6AflW8l5YpSZUriUjELGSkOCKvlPozUoHEf2J9P5Hr6ceVtEHzR13/hC1/AXnvthS996UsGdtlHasZPFDOC/LhKSK0Ax0ivayLtT9u9uXghkukAU6fPQmdPF7LZZvQsa8flZ5+PGy+6CGFvB3bd9D045pnGB70e8Nb76Xz9DWDmNHQxAaujF1OmTMJTzz2BQw49FA8/8BcDSa2TpqC3T7WBUd1TTz3VKshIVkVOTE6J3/ny87uAZL0vs9b5Xc4xt128eDG++c1v4sEHHzQnpqivoqW8dik0uI5S/F4CXik6aMQ6VMDbX2Q37vxd7rAiIrwH6kTcCG88guKjC7WeDP+7t4C3QC0L0AfyH32OciBcOoJ8pGb/mMDGpNr77rvvbcUYlAgmakNc8lH+qhYVwW1vf1HbOLiu9l3XJc6u5NQYDCE1gzQGAmAGRDgTKP+r2U4CXp3f9bXe7751h6rJBupZMl53PodMcxM6cj1oam1FR2eHSZ8uW7gEl5x9Dn5x/Q2Yle/F996xGQ7519O1HtW6/u4Bb13ND6CrEwhS6A3SyPf0oqNjGa64+lIrB1nqLlAKGtNXm4P5C97ABhtsgCuuuAKf/exnKxwmOSa+9AS57jSWslnHy8utKSi2m3q7rKxGHi85ZrxOqTQQQDJi4Up+8doZ2VAUgPtIeicOeKtRE1xw6wJoV9BcTl5OWJxcfmdbpBTBttx00034xje+YRw5tVNtczuL8XJv6v2a+PN7C3gLDGwB5Qq4M04EfgQtnAWkPySPV6D46quvxkknnVQpNcxtCSjjkdY4+HV91lCipf3NnGkWUvkb8q/y2zyfkpa57Re/+EUccsghVslSAF2SY2oPt5N0mQCdaz3vd9+yRvweuoMnPitN2SasWL4cxQCYNGUqXnv9RaONZNNN+PMf/4RTTjgZz/3tMawHYIdN34djnnmiYV9VD3jreWuWLwdasggTaXT2FDBpUrNxY2bOnobOjg4gBzRnmtGe60Lb5EmWgUrurqamFMXlJcRBGNeNFzqDHKGoCnRGBLesf055LwJcLsrGdZ2fkitoC/HXPvCBD2C99dazykIm19bV9ba77DpU/uAK38ftKO6XPmlTnsd10vyNHYXLM2NyCL8zqcIF4uONV13P18Of21vAW6C2BQaiR/E3F/xxAK7Zr3nz5uHKK6/EBRdcUJGgIoCkT+U29LOKmGq2qho4qtXCuFKNfK58qhuR5m9Si3ATzXjeadOmYcstt8QxxxyDD33oQzbDt2jRIkvcVh8okDyQTWq1d1X+vdr9TVCXjBgjYC2oMgKTKAWKCJEvFHH5pVfhx6efgY7FC7FRIoVvbLQxViuUsPvLjafe4AFvPZ/uJUtRbG021btUJoNHH/oLDj7iMMxfuACLFy9BKR+pEOQLvfjUpz4BSsqsv/76oFwXKQ0aubqArZ6XM9xz90e7uPvuu60GPDOKVQOdkWy+lLQLr1uSOoqkrrHGGqaQ8MADD5gjp51UnY2cNoJpqV3wvHFaBK9BSg/i4HIfyfjw3GyDnLaivLoH3Idgm1QMAnVOsylqompAbgTGRxqG+9T4/bwFvAUGawFRxjRYl996/vnn8d///d9gki39Gv0sI8FcGETgoJ3fBYRdxZk4yOyvLe6MVjx5jL5QlDDJaXId/6a/ZOCDC8HunnvuadXT1llnHdMP5jaMXOvaxr6AxGCtPcG2qxSvYCWKUlQJNplAASFK5RBvzl+Aww8+BL+64xdoRQJzWluQ6erCbhu/Fwc/21g6vR7w1uvZXNwOTGlBZzGHDAJkmrI48vBDcN6PL8bUadOwoqsb5UIJaTqdtlacesrJlo1Kh8MMVQIp8VjrdQmjdV4X8Fpp4SAwQMuM21NOOcWKT9jUSlOTgUdFBHh+crSUYbzxxhtju+22Mz3G6667zigRAriKCrsRgDgPTeeVA1b0mOdwo8SMGtPZUvpGeo9sGxMn2BZmDv/+97+3c4sDRyfuAe9oPTH+ON4C3gJDsYDrYxkcoG9iAIDryecl4KUiDn0afZk7qBcXWOCU53X1zuMUh/7apairAhWii9GHqqAQ20Q6GtvBNsycORNbbbWV5XOQwsB+jwCX+9APSx1HeR7VuMU+qDCUJyW2rcBuNLoBQgLelM1EF1BGoZQ3/PLYo4/i29vviIVvLkbb1DZklrdjdrGAPTZ+Lw5qINDrAe8InoVh7/omVRnSQLIZnfkcsk1J/OEP92L/Aw/Aq6/NRTqZRY6VJzJpNDU34ZB998XBBx1g0mOq/a0sVEU6h92WBtlRzlBkeTo1As3f/OY3OOqoo/Dcc89VgLAivMpGJgB+97vfje9+97sWBaBTfOWVV2yAQAkeOlACVtEQFN3gp8pqKvIg56htZe9tttkG73rXu/CHP/wBjIowskCnzIVRELaXAH211VbDTjvtZHQMqUZwGx7PA94Gedh8M7wFViELxKlt0rCV76Pvevnll3HRRRfhrrvuMhUg+kNFewUiNVPF725y7kCAUrNZ1XIkFGCQb2Q7GMkVfWLOnDmg32Vy2nve8x4D6YzsipKhfkDUi/E+09mQj6TVQSaFgVHdqAxywv4HFErUec6hVCqgWCjgwvMvwcWXXoZCsYxyTxfaCjlMB/D9jTbDoS80RjKbB7z1eMpWLAOmTEKxJ0SqKY1X576C3fbcFX+6/89obsog31tCMsVoZg4777YbzjrtVEyfNsVaSgBGh8VPqTTU4xJG+5yuBi8dmaK4VGtgAtgvf/lL/N///Z9FUbkoQY8RADrF66+/3pzh9OnTK5FvUhqYiUwQOn/+fNtPvDA6Vy7uNFrcOdOR0s4sWXnWWWfh05/+tLWF1JInnnjCQCwHIZx2476kTzBRjcCbXDMu4iVz23hixWjb0B/PW8BbwFugPwtodow+UJq89FscvHMh6KWfu+GGGyoDeYLMBQsWGMDl39VKDbtKDtXAr8CxC3AFthU9Znu4sG9jAIEgl36UwQuCYAYT2FYGL7Qttdm5P7fvL/AT56T6p2OoFiCNIQK8JVYyJeWvD/QWS0XkizkDvW1tk7F86QocfPChuPnmm61fzHV0YVpYwJoAvrP5B3D4U48N9eSjvr0HvKNu0hoHXL4MaGtBHkAKGRslnXT6STjzzNPJAjd6TBCkUcyX8M53vtNG3Z/73GcM6PEh4kLwZlmSfVW8lI26si9ltM6n6TZFeZVkQQetKCn5vIyu0ilzO47+3/GOd1jUdeuttwa5u1xI96BWMbfhVN2OO+5okjUEzqpIJ/UKOWpNrXF/twynONI8zzXXXGMFP3isv/71r/jTn/5kjpcOntFn7rf55pubdjA/BXTpqAnCxTNTtMRPs43W0+OP4y3gLTAYCwjwqgInQSfBLikO9Jf0Z3/7298sUZj+VpFgV/1BUVQBX/o9/i3fzXbEKQ6KxDK4oARfAV72YToG+zf6T1ao/OAHP1iZEePxpLPLbdletpU+VTrrArzVzu0jv4N5OvrbhoCXbN0EckHGIrxMIU8y8AsGpnJIJiOu9dTJU3Dvfb/DgYccjJdeeAlBKUBrMotsmENQLmIBKRF1XjzgXZk3YNlyyi6glAgQZJuQz+Xwq1/9Cnvu+310dnVhUnMLOts7TO6DL/YJJ5yAXXfdFbPmzK5wQflCcypdjoJOTCoGK/NSRvNcbhIXj+tm6fJvXiuvmU5P5S/ptOn06LDFLVMJYomUcx8msN1///32j4METtfxGIwQS9JGIJTHod1lTxX32HDDDQ3wfvjDH65I3bAtbANpFWwjnTAjDSr4QWCsghl05PHEPA98R/MJ8sfyFvAW6BeylMsVJRrlSNA30t+RByv/qXL0pGxR/vLOO+8ElRy4uKBX51GgQCoM1c4vsMtP/eN2BKhKTOOxmX9BChpnyBjRJQWNPlpAmr6W29HPqv9jtFczg5q584B3tN8DRncZ100ghxT4jYA3IKW3XI4qiaay6M33GJ+X9+uee+/Bvnvtj+72XgvoIRUiG5SxweTJ+Ofi5aPdwCEdzwPeIZlrBBvPWwDMmGG83HyxiGQqheeefwb77bMv/ufBvyAZJDFnzupYsWwJCr092PG738XZF5yHmbPmVByOHIxeajoocUxH0LKG2FURA1ftQNq2AqJyvK5cjbR7pT8s6TJRFghMyadlpFxZvDyespW1nxLM5PxdEPze977XaAyUO6PDpbOWuoOOKUAr2TJGR9iZsD2KRriReA94G+Kx843wFpjwFnADCgoYyF/JJ/G7ksE4QH/kkUdw/PHH43/+53/MPtrPzXvQ7Fu15F8ZVefWbJqrnU4fSlD7sY99zMAuK6eJ+qX95cflp931BMzuLN2Ev5H1ukDj7JZRQtmiuoS7Cf4rhCjnSiiFRQTpAO2dKzBj5nQ89/wLOPLII3Hvb3/fR8Hs4u5GhfjiJz+JGy+9DM1TpwOrz17pV+QB78ow+bKlQCoJNLWitxwimUihq7sDZ597Bn58/gUo9OTRlGlGqVy2Ue871lsb5/34Anz8M59CmRJ45YSN0Cc6H8mNAAj4KuFC9AIB0/jv2ld2Ip+XzpxRgH//+9/GvaUuL6MXdLIErqQaEBDT2SuqKyCsx4LnIx+XvDZGIURN4O88p4C6K3LuRj50HDfCO9Hv48p4pfw5vAW8BYZmAdcHya/KF2k2i+v5N/0cE38ff/xx852kh3F2jAEWcXIFdDmod/2lKz0msKyIrqK09MusksYiSl/+8pctz0KBASUVu3403l63P3CtoIiwp4wN7dkYcGuGdROEIdRleAvwJgsJo16Sx5tuSqMn1410NmN9K5PFyQd/+smnkE6lTM2su6cXM2fMxAEH7IcfHnsssGgJk2iAOTNGsbEDH8oD3rE29aL50YzAnNno7S0gV8hj0qQpxtVlMhQTAmy8xBWAiWj/+9VXkOuJpgM0RT7WzWzk47v8sGrtjE9jEezSoSpCTEdKLu2tt95qcmVz58415y3A6krbuDqVimDQKXOKjxrI/N11yAK+/PROtpGfIt82bwFvgWoWcAfxnDXUd/FjWUSH6g133HGHAV/OXkkGjNuLFiEqmvw1P10FBuU1bLHFFvjqV7+Kr33ta9h0001NylFKC/Kn3pc2zrP6VoAmgrvREqCULyCXKyCdTiKVSZtes2gqpPQxoKQkctJQJrdNwYr2FVh79TVx152/xLs3XB/J5iagWIj+TZ855hftAe9YmpiV1BJF5JBEsnWScY/48Lz44otWUIGJAYw2qgACHcn2229vBRPWXJO5jVHWqrJSx7Kp4/nYcX4sBxGqq0778Xc6VNqfyWssSkFt33/9618VHm/lNWYmaqlkDp37MHrx8Y9/3CoSsbSzkiNcKoWPKoznp8e33VvAW4A+j/6RQJN9Ev0cfR+BCwEt/R0BzUsvvWQKNQS+zz77rCURM4la1II4vUEJwuuuu64lon30ox+1JOONNtrIgjnSktcMnYIJAr5KYPZ3qDEs4A5meO+UfMhnRvdMOvbkYZPa8LPbbzMcs8F662Pua/NQKJTwpS9/GccdfyzWXWctZIMQU1IZIJECFi4G3rnBmF2sB7xjZVqqMTRngWQKYRCgWIoKD7z55ptWTOHGG2+0KCMTqTjCZZYjgRVrm7NwgTvqHqsmTpTj0llrGk1RW2UOi++raAOn5Oi46aip7fj+978fjGBI6o1O3uWbcT9yeCl7xmiEOL4uyPUUhYnyJPnr8BZY9SygxC/2QwScqkgpAMO+ydXyFTjl1DUpYaQ+KAGY/lZcYB2LdAUm8DIIwZk3RgFdeTNXkjKuAuEVFhrreXT7OvG+FVDSveI2nGWlktKTTz6JffffB399+BGsteZaeHPJMgTpqGgTE/L33XMvfHCr9wO9vVFyXG8XpZIiuapcEZg5ulFfD3jH4nki2G1tAhIBSklKjBXMiVAyi9HF4447zkCWKt1IW5fVbr7//e9X5GA0XTQWTZxox5QDVYSAoFYKDxIqp+Nm1JYRcyWuPf300zYAYUayNHlFhRBfmMlq1157rcmNcT/LTCX3qE9RYrzLwk20Z8Ffj7eAt8DgLSAQQ38p/q4kyRjdVbSX26l4Tpxy4CaPcTuB53hiGcGwziMag8rCsx9UDoYAtqc2DP4+jtWWA81g8l4ySOTKefIeEtBGyd1J3Hf/H7DPPnvhlVdet8oVrVOnoaujG6lkGqeffDL232MvtLQ2oaucQ1NrMxIoIigUWMqNkk1APgewyNPa6474Ej3gHbEJYwdYQSJ2SzRCYZGIQhHpIInurg7LeGX5xt/+9rfGKXVfbvKZSGXg1A8fIEmy+Cmdwd0gRXD5knFgQUfNhc6UUyuMpHOhA+U2Ar90siTY77vvvnj11Vcr90SV3tgBkMN7/vnnmy5yfMpNEd/BtdJv5S3gLeAt0FgWEFiVAo2rjqOBvaK6/BR/l38LrPKKVFiCf8eTysQN5noGHFx1CBUZUnELF+S6keXGstqq05pqM5juTCrxCvtL9rmitCgvhoCX2+651x64/vobUSqFQCKJ1rY2dK3oxFbv3QJ/+8dj6O0uINmSZikChAgRUDo0TESl3fi/XI8p/6KHkeAkMHvWsG6AB7zDMls/O61YDLBqTYFgtxmlBLC8ox3L3lyCd2y4Pn70ox8ZZYEPAPVjNYpmoQRyRL/yla/YyFgORSLd411ndzRNXO1YrlPkiJNgllNofPkIdulgaVc55HiSG6PBvC9UYlBZTTlw2n6HHXbAaaedZpnEbnR3MBrInu4w1nffH99bwFtgpBZwI3WiHAgIK7KryC0/uY0LWhUIcIGxy8uNV0JTDoT8qY4VjyZ6/znSOzv6++u+KklROvmugocGRpEqRzfuu+8+nHPeuXj44UdMvzebaUYmlbZI8F5774uDjzgMM1ebg66ebsyZOQMpwtoy5fBKFG3mfygVepBKBkCRP5SAXAkoFIFcHlh79UFdqAe8gzLTIDZaPB+YPAVIpg3whskA+bCEMFFGUyZrN3y33XarVEkj94kvO0HUzjvvbORuZTRKW9flpg6iBavsJm7SmpIgFGHQSJQjTi6uXi7BsKIZv/vd74zawGQMCZozerHeeuvh8MMPN6qJspY1rRdPlovfgIGmglbZm+Uv3FvAW6ChLCBQ6X5Wm7lywadm1Ah0++PZyv/pYrmtVG74W1zDXNvRdwswNZShfGPeZgEBX1c7nxu42vaLFi3CnFlUqOrFtdf/BD866WQsWbTIjhMkUygHZO6WcPGVV2Kf3b6PUiGPbCqDMF9AIpMGg7zEtZRnzXBb+z0Rgd4Cw78hUMgBU6YO6u54wDsoM/VtNPdVoKUNCAmeAiDMAzR+TycwY7oVC86VSPrPoKezF+VkAS2trXjt1ddx6KGH4p577rFIIwEtQRMjkR/5yEdwzjnnWNlajnY4PcDpd35KKWAoTVzVt407b9ojHiWQs5b2JF/Yhx9+GOeee65xrMVjY5SYUfcjjjjCEtwkn2Mva5+M3EDJhR7wrupPo79+b4HGt8BAUdS4fjivRjNkA+1XzefGZ9ZcIBwHT/Lb7vka35KrZgurDZiUyMZZ7HKxhNZJbXjqqadw7LHH4r577kEmnUZPsRDVGUgn8LFPfQLnnXEOttz8vUgUQ6tbwDIXRQoAB0ljNpRDICwVEZbzSIUJixKbnBnyQFc3MLU2zcED3qE8ox2LgSyT0ZpgQw9ySoIQhRUdxj3JNE9Dsilpq8vFIoImYOnyZbjisitxzjnnGW+XC4EURzwsoajoIddxap0PDwGxPofSPL9tdQvImbpAVVNqokOQ90uO9e9//3swkY2Dj2222Qa77747NttsMxugqCwnR7DudJ1PrPBPnreAt4C3gLfAqmgBd3CjGVZ+Sou3pzeiaRbyvfjdPb/F4YcejIULFyKRSqBQKqNcBponZbHfXvvgh8efAFb6Yw2CQrFos6qJMLBBVhCw3y0ZncGS1JNZJNOsX5ADOruANgYdB1484K1lIf2+4A1geiuK5C4h0pzLFQtIJxPobe9Ea+tUi66zdHRYJpWhhGKQw6/v+jVOP+VMvPDCi5WEKEYKCXD33HNP7LfffpaoRjDMm8r1fIAUCfak/cHeoNrbKeJKm0pShevIp+ZCKRVyeKnjy8EHdXeZqMaFAJgvX7zEpZfNqW13v4W3gLeAt4C3wMS0gCsr5yYrUoJ1+swZCJFAV3cPJrc0Y/HCRbj6ystxwUUXWl/b0tKEnp5eE2PYdNN34elnnrNAYmd3l4HkRGgB4Ag7BQkEpIwyLJxIGFC2UhjJElK9PUBTlKg+0OIBby0L6fc3lwNTM+hNZZBFCuUiEJBZDaBzRTsmtU228nuFnhDplgTCEHjwwT/ipJN+iD8/+BBaW9uibTs77ZMadAceeKBJXZFLSk4vI76M7vI7P5ls5VUaBnuDBt7O5ZPRpqqoxvUqacl1ruwOByAuMI7rU4qTJi7a6LTUH8VbwFvAW8BbwFtg/FhA1D4VolAS4vwFb2D67Dno7e5BT0c71lxjTbz+2muWJP6T//4JgkSAbDJlQSdSPLf9wufxo9PPwGabb44kJ9FJWOjpMhBMwJttakOOE+sBkCabIRlpBKSLRaC9F5ge4az+Fg94B/tMLesCJmeRT6aQ6eNKh0wYLBVR7M0jk2lCkUTqMIFkNonXX38NP7nuGpx6yik2GuEN5T8C2y233BIXXnghttpqKzt7NNJpMZDLaQDyXqjcIGkyP2U+2JtUfTuNOvmrZFOUGMF1KlohVQdlIPO+EMzyO0GxSmoSFAscD8RjG1mr/d7eAt4C3gLeAt4CjW8BAd54Ive8N+ZjyrQZaG3KYv7rc62CLPvevz76CA455BA8/vjjWHu1tQz3dPV0YbXV18A3d/g2jjv+B2jKNGFSWxPCUh49PV0W2M22TEKeFdnKQKt16ECYhEWC0Z0Deliswn6punjAO9hnaWkPMDmDYipAspSgnVFOlG2kwZtNYnWutwAkAwNJV197Dc4643TMff11tDQ3o7uzy8AWb/jJJ59sygwcBal0sFuhRhmqrvTLYJvpt6ttASWtaUtlGvNF5P2gSgMXTsnwXvI7QS4HKwS+/JscbJVTrH1Gv4W3gLeAt4C3gLfAxLNAtYRDXiVLTrO6nuHSMAosBckkujo70dzagv++6WYcc8wxRucs9PYim20xTMTg349OOxU7fOvbKJeKmDW1DbmuDpSDpFVpQzJjgDdL+i45vQHDvH1T7l1UbMh6wDuix2xROzCpxSxcCFlIIqqyxaUcFtHd24NiWEYQBghSKcybNw8nnngibr/9dpQLBcyYPsNAMakKO+20E8466yzMnDnT1kljlwCKygysL86F2xJQeQ3eESrxnZYAACAASURBVN25qjsrYc1eROMClQ3E2v0sl20d7420I/m3yPiu5IqnNIz+vfFH9BbwFvAW8BYYfxZwVYmYg8TENJYXTobA66+/jjXWWguZpqyVol573XXQ1dmDfQ/YH7fceosB4XQyhRzVFhIJU6/60Rmn4b2bb4YZkyehXCgimc4CQQK9xVJUAptCveVSxGugci+jkOQ7dHQCsyZXNaCP8A7muWIGYFMK5WTCOCeUJKN4coKGDhKsAI32jnZMm9SG3p4eG52cffbZSCWi7ELeE5KrmZz24osvWnRQ0+Iqr8iHRdPkbBLBr/ikg2mi36Z/C8T1ILml+3KKMiLZMXF3pdHr3iuVxpRWsk8q9E+et4C3gLeAt8CqbgFXP1kUByvOlEwZ6bYclpHo+ySOIoZ65qmnsf0O38S//vUvZDIpFApFZJtShoW+8Y1v4MabbkIJCZQLZaTLaWRa0ujO9SCVDZBKhAiIcsl1IK/BqlNQn5eliLuA6TP/45Z4wFvrKV24GJjWhmImhSSYxFREiiF06vAiaTexFFJao4xsmllsATbb7N0Gal956d/IZtLIFRh2T+D444/HUUcdZWck4GKIn1Pk4r1wnfTrajXL/z50C/THt+1vvcCsfnfBrRdHH7r9/R7eAt4C3gLeAhPLAm7/WfVvU68qoogyUukMEqbbkDCaA9efcdopuOnWW/D8Cy8inUmgUAiRTicwdfJkHHPccTjg0MOwbMly5NrzWGuN1dFd6kZzSxbFMIcs+bwEuyCgDmDxSBSQ6MkBzf+ZwOYBb61nr4NyFynkE2UDum/JUAU2CmEUkLxPRgUpZ7Xddtvh+eefj3Rbc3l093RbuP6LX/yiZSZuscUWlqRGqgK5oT7pqdYN8L97C3gLeAt4C3gLeAuMRwu4gSIGB1lBwi1FPfe113HeBefjoosuspwoVjd9+eVX7FI33vid+Oltt+M9m78HXZ3dhqmmzZiKQimPVDKFUrkUBSCpIBCGCEsFJCifxdLD5PPGVBs84B3oCVraCbRmgXQSYYJSY1FUlnxORmLJsWUklwsB7hlnnIETTjjhbTXGuX799dfHaaedhq9//etGVdB0uI7ntVzH42vs2+wt4C3gLeAt4C3gLTAYC8ST24idmAg+e/ZsPPbYY9hhhx2M96siT8JWu+6+G6679jp0dnQY7qKClWn/Upc3ERjoJYC2emxltqSv9DBn4cnnnfkWn9cD3oHuVHsXkElbmTv7FytTq0QmGv/ee+/FXnvtZTeQoJa/8Sbw5rE07f7774/p06dbQQkmpvHmcxurJJLoE5wbzFPjt/EW8BbwFvAW8BbwFvAWGAcWUIRXyeKm1hAEFiyk9i5xEb9feumlOOecczB37tyIIprNGl5i5TXOjlPGjNsz0CjFB8rCBsmUEUwNnxVLzLCCcRtIa6BU7NS3ZMo84O3vgVm4BJjUCjRRkYGlPqIiBJKw4m4ErKQ0UH5jxx13xMMPP2wAV1JjvKFbb701rrvuOqyzzjpWrYujE95MI3NnIrUHH+EdB2+tb6K3gLeAt4C3gLeAt8CQLNBf7oubs0SaJ7ETK8/+9Kc/NZzlJpFzlvyOO+7AJptsgiVLlpjcGfEY6aIM6jLKmyTl1CTQSlYPgbgXXb3A5KiSKhcPePu7dSvagdZm5AFkUlGhAVXU4t/SzSVoPfroo21kIvAqnVfepPPOOw+f+9znTFtOElj8nSMVheZVlWRIT5Hf2FvAW8BbwFvAW8BbwFuggS3gqiS5s9mihhJXUcqVKlYPPfSQJfc/8MADluNE0Cv66G677IrTTz89SvZvbYkwGOkMLEFMJQeqQCSYDBca1zeTTiLIlwFWyV17jge8/T4jS9qBtgyQzRjgDUiyZslmyl6w1J0Tnb3//vux/fbbW6UQGps3iWCWAJejFQJh/sbvHMFwX41eqNAg8nYDP6++ad4C3gLeAt4C3gLeAt4Cw7KAcW6pa9WHoQh2BXgnTZpkVFAB3CuvvNJAL/dhQJF4ithp6uQpVrRrn332sXUEvTweJV+ZY8VIMoOR2UzWIr0hSghyRaCzF5gxxQPeqnfu5TeAWdOBljR6UEI+LKEtmUEyEaCzs9P4tzQ2b9LLL7+Mb3/723j66acr4XcCW1YO+cxnPoPbbrsNU6ZMqVAWFCWWMkO8DN+wniS/k7eAt4C3gLeAt4C3gLfAOLCAZsCFg5jzxH/Tpk0zXi+poT/72c9w8803W8L/s88+a8CWwcKPfexjuPLyK7DxxhtbJdSp06dFFWtzvQZ6VUBKNQ3SVIVgBdyWZg94qz4bjO62tALZJHJBaDSQtMldlG1EQiI1o7K8Mccddxyuv/564+zyO0cjNPSnPvUp++3DH/6wbS81hmol+Lws2Th4Q30TvQW8BbwFvAW8BbwFhmwBVS8lbnILPulAxFWM8DKYqCJPDCJyhvzJJ580qsOrr75aqUy783d3ssJeDCYSexF3JdMpFFgjgUUuQIxLSkMGSfJ58yWgO2/1FDyHN377KGORbQPSrFLH8rIBcj29aG1usRC7EaWDwLgmpDIwmssbxRvGG0teLjMKv/e971kUmKMPr8Iw5HfE7+At4C3gLeAt4C3gLTDBLKAIr6vawOgtgS8VGYivNPtNMNvU0mzYqlQoWiSYAPjII4/Et765g0WFuY44i9tS59doojxGXyJbohwCPXmTmPWA132Y2pdG0d1E1jL8whQ1kovo7oxGEYzW8kbcfffd+M1vfoNrrrnGjMsbSCoDo7vf+c53jH+ywQYb2LYKsU+wZ9ZfjreAt4C3gLeAt4C3gLfAkCwgwEu8JPkxgVyCXqpZkc/L5cQTT8RZZ5+FqdOmWcEKBhiJxTbffHM8/vjj6GzvQHM2a9smqXoVhnbMIJWsaPVSoixJibL/396ZgFlaVHf/3LW7Z3VYRcRggkYFXIjG5TPuWzS4C6IkiojiRjSIGwqKqDGKK4uKkkSi0RDURIOyCHEJalCjkLghooBsAwMzzPR0992+51fve+5UV9e73L63e7p7Tj3PTHffW2+9Vf+qOvWvU6fO2bpNKnvtvuR9wFZ6/jW/gaAdMPP2rdKqVaVRW+U8kSX/ujI5OeV8v0Fusd995StfKRdffLGz6WVngTkDHXbQQQfJ2Wef7aKpUWX16jBgLSy7IWAIGAKGgCFgCBgCKwaBMOywnphDckmclPMZGlt+6j2pI150pCO3q1aPO07Fv9tu3SgvPOxwOfXUU+WPDjhAprZtcxzMuXolrgEh21LPZLgtq3W6IpPbpLJunRFeh/atG52NR68xJhUXpk6k225JtV6VXq8id21LyC07j7333tuFB2aHQoIIo4onwMSJJ57oPoME+/a7K2bUWkMMAUPAEDAEDAFDwBAoiUDMdlcJL1pbyCrmCXrfCU6FdytMRP/9378mbzzhBLn66l/I2Pi4OzUn6tq997+3HPfa1znHAXffG7djFekSiAKyizeIishMuyWVWgMLVZHWpFTGVhvhdX22dYvI2Lh0qonNLSHriFPXa7ddsI7GWFN+8pOfOHOFSy+9NFGXizjSCxH+sz/7MznrrLPcrUISoKu5g/nZLTkrLJshYAgYAoaAIWAIrDgEfNLrbHLTO1EamAK+hJJQvVlh2oA2t9PpOU3uhz/yEadI7FV7Mt5sOq8NBx94kLzzpJPl0EMPlVql4hSRG3bbzWl58dGLaYPz0duCp/WkUmsa4ZWNt4qsWyNSH3deGbjtB0mt1SrSwm9ute7I60knnSSnn366A52/1ViaKGpvetObnH84ooBg/oAmeNu2bX1blBU3eq1BhoAhYAgYAoaAIWAIDIiAf3FNPTNAfN3Fs06nf3oO+eXE/YorrpCPn3G6fOnLX5bGeCNxUzY15X6++IgXySnvfJfcc7/95LaNG2X33XeXSq0q27ZPyqqJVYJnMmdOIW2p1Y3wimy5S2RiTHrdimxnJ9CoythYQzqwX7S1UpEf/OAH8oIXvMCFEWYXQmKHgSYXoos5w7777uvsejWgBLuNvfbaa8ChYNkNAUPAEDAEDAFDwBBY/ggUuV71Nb+QXYivXvbn76nJacer9t5nL9lr731kIwrKWk0mJsZkanLScaybb7zJAUVZTkPcaMjk9JT7ffX4anF63l5HKo36Lq7h3Xi7SKMmW6s1qdcTTwyVWtdpZ8fHVzk3F4BJhI9zzz3XEVyMrLEtwcZEYzzzE40vtrz85HlsfS0ZAoaAIWAIGAKGgCFgCGQjoKYN6vqVU3TMGibGVjnCe/3vb5DTTjtN/vX882XLls0yNt6U6akpV+CTnvxkOfWUd8vDH/5wZ7eLKUQ7jbw23hiTKva8k9tkbPWaXZjw3o4bsqZsne5IZWJCVhFKuDUjndaMjI+NydS2KVm1dq2c+p5T5cwzz5Sbb77ZaW8xV8B0AVOGV73qVc6cAcPrW2+9Ve5zn/s4Z8iQ4X322afvT84GuiFgCBgChoAhYAgYAoZAPgJ+NDb4FG5fIcKXXHKJfPzjH5dvXPgNWb1qtTMt5aQdjTDxD4455hjn3QGCXG823DNEYFtNpLVuS+q18V2Y8E5uF1k1JjPdimzdOinr1oxLp9OSsUbiz6091ZXLvv0tednLj3KmDOxA9txzT9mY2okcf/zxDmC0uoDOboTv0QDTYWiL+d188dr0NgQMAUPAEDAEDAFDoBgBjUrLT+x0MU3gd4gs0W2JtHbTTTe5E3enzW23nWkDn0FyIcLkxZYXt2Rj4w0Zq9WkWmnsooT3ji0u8gb+2rZtn3Y7iEot6QjMESC3k5Mz8uIjj5RvXnKRA3D//feXa6+91hlWH3bYYfKRj3zEGUjfcMMNTptLx+Cnl8Qug9/5ackQMAQMAUPAEDAEDAFDYDYCWTa+cDC1yVUuhRLxyiuvdFrez33uc46LceKOEhLy++hHP1re8573yCGHHOIUjSgiexX8bYlUayLjtbFdkPBu2iQyURdpTDjj516bcHQ92bIlCRNcbY7J5d//gXz7u5fLW9/6VmfwPD7WcDsJQggTWOKjH/2oPOxhD3P2uqjc2V0ALt9j9qDhhtH+WjIEDAFDwBAwBAwBQ8AQKIeAr+VFCQmXcl4bKhXnteFtb3ubXHbZZU6pyPfwLp553vOe59yYoYyEDDuTB9yYdboyXq/tgoR3+zaRiabzylCp1GXr1s0yPt6UWi/xvDDd6co3//NbcuRLj5LJLVtk7Zp1eHJzZHb9+vVy3nnnyWMe8xhnsoAtL8BiuoANLxfV2JnwN2CbSUO5wW25DAFDwBAwBAwBQ8AQAAElvBrzAI2t8il1+YqiEe0upqS33Xabe4bf4WK//OUvZb/99nOuyVrtjnCE32wQhm1pp9GGFr59i8j6cdlW7cmY1KWC67FqT6anJqW9bcbtIn79m2vlSU9/mvzud9fJ+Jo10to+KevXrnMX04jq8bGPfcyRXDS7kFsltvjnZbeB1pfPdcfBjsSSIWAIGAKGgCFgCBgChkAxAkp4IbkuZHCQNm3aJJ/4xCfkQx/6kPA78Q/4B0973OMe50xOH/TAB0mH+1VTMzKxao00mkufjI2O8G66Q2SsITKxSroVIqERQbhHPDVpd1oyXh2TrZs3y1tPfIec/2/ny8bbb5f29LRMrFol27dNygMe8ABnLP20pz3NqdbVYFp3IxpZje/oIL09aIS3eHBbDkPAEDAEDAFDwBAwBJRT+UiouzJ4F2QYIowWF5vdr3zlK+5vTElRRPL7UUcdJR/8uw/IhvVrZWpqRirSlIl1u4oN7423iGwgmhpxlseliyPiSkJ2JzvT0m11ZW1jlfzDZ/5B3vjWE9wFNmx62+2OjDXGHHnFBRm2uxBYNV9wcZvTpOr2WNxoG8KGgCFgCBgChoAhYAgYArMRyONM4aU2vcym3hsuvvhid9eKy2x62q6eGs466yw5+mVHSbfVkc6MSHPtrhJp7a6tIuNcVGtKlyt7WDJUqtKTjtx0++2ydu16aW+dlqc8+anyw5/+SJrjdWlNbRfobKcr8sQnPlFwQ/bUpz7VaXYBFMDNRtemriFgCBgChoAhYAgYAouDQHihDW52zjnn9KPgwss4aT/ggAPkc587V/7kkEOkVm1KpbYrmDRgt8vlvHUT0up1pV6rO1OGXrsjtXo9CSFcqcrxf32C8/F25+Y7RSotPJY5fxYHHnSgXHnl/zo3Y9jlkvDYYMkQMAQMAUPAEDAEDAFDYHEQ8Mkub+Tv73//+/K+971PLrjgAudilntUKCUbjZo89/nPc/eu1oyvkdVrV3qktRtvFRkfF1m/RpzRbrUnbemJc0fc6UpVajI905Wvf+MiOeaYV8htt98mjXpDOt0pZ93LIyefdLK87nV/7S60ASJk94477nAeG4z4Ls4gt7cYAoaAIWAIGAKGwK6FQGjSoIQX0wZNysPwynDLLbf0g09gmtrudOTMT5whLz/q5dKsr3QbXgJBjK92trvdTscR3l6l68wZWtPT0myMy+23b5YXHvFiueTSS52z4vbMtNSqPdlj7w1y8AMfKB/98Mfk/vc/0IULhvRiwwuoe+yxhzNrsGQIGAKGgCFgCBgChoAhMFoE8ggv38HZuKiGpwYusBGQAheyeMyampkWqYnc8573kIsuukTus/8BS95l1vy9NNy1WYQYypWms8Ot1vHK0JFety1VLq1V69Ke6cg73nGynPXJT8jmLZul2RyTRq8iM60pZ/5w8Tcvksc95vGO2Kq3Bd1ZYMuLnYhpeUc7wK00Q8AQMAQMAUPAEDAEQgR8kwb11gAHg6Nxce3www+Xa665xml5ucS2fXrS2fYe/JBD5L+/e/kKJby33C6yqiqdtRuk1xFptdpSH6tKvSIuiESvK3LX1kn5xjcukje84Q1y8603SXOiKVPbtsvq8XFpTbXkK1/7D3nanz9VemmIOwCF7KrbMTpCL6/ZsDQEDAFDwBAwBAwBQ8AQWDgE1KOD/kSzS+LE/de//rVceOGFzp6XO1ekyW13yUEHP0h+8tOfoPFcoYR36xaRsVXSkbpMbt8uY+MNaTTrsm3rFqlWcElWkRtv2igvO/poufwH35f2zHbBJcP63dbJltu2yLvf+W458siXyn73vKdU6on5r+9X17wzLNyAtpINAUPAEDAEDAFDwBDwEVCS63+2detWd1ENRSQKyKuvvlrOPfdcOfPMM2W8OSZjtbrcsflO2WOfe8jvb7huBRLeTbeKrF0rImPOdnfLlkm5a+tm2XvvPWVqatLZ8q5etVbecPwb5Ywzz5Rury1jq8ZkenpKpMNOYYP831W/kLWr7yYTE02utyUeG3Da0O06t2Qk87drk9EQMAQMAUPAEDAEDIGFRSBGdpWH6ak7eVBM3njjjfKsZz1Ltm65S26/5VbH2+qrVsmdd25aYYT3hltFdl8tMt4UqeBtQWR6akrq9aozbib8L3GYv/zlL8t73/teuf7662XNurWy+c47Zd97sgO4UT7z6bPlhS98kdRqDWefW8OlmSVDwBAwBAwBQ8AQMAQMgUVHILy8phpdTE1xQ6ZxEQgvzAn8T3/6U3nhYYfLjTdcLxs23E1u37xVut32kidzld6NN/dkn73LAbxlq8jEmHSrkoQPrtak3ZqRsUZTUH3jR/eKK65wdrs//vGP3W4AjS0mDqjDMXgmOgefkTcWw7lcRSyXIWAIGAKGgCFgCBgChsAwCISn6WhsIbnwNwgu/A2uBsfjd/3suOOOk7PPOlNWrV0jW+7ahqZ3GRDeyc09ac2ItHoiu++ZjdumjSLr1hAWQlxs4BqR1EQ67bYDAe0ugHzwgx90IYI1YhrfYQOCa4vLLrtMHvWoRzl7EHV5MUxH2bOGgCFgCBgChoAhYAgYAvNDICS8KCfhc6rZVXexvlMBtLy4jz3yhYfLdy6/XJoTEzI1uX0ZEN7pu3ru1hh+dFstke3TInvdYzZy190ksvc66TWrUungf6wunWpXerWa86uLLcduu+3mSO497nEPuemmm5yJA0BCbvfZZx956UtfKieffLKz99CIanY5bX4D1J4yBAwBQ8AQMAQMAUNgFAj4Jg1KbOFu8Dj+oe1Fy0s+yDC/Q4yv+eUv5HFPeJJIrS633nLTMiC83V7P+RFDyyszzpuCTLdF1uy2A8fNmDLURJoNkZmea1ynVpGWdGXzxtucScPk5KSg4j7//PNlzZo1DhjseQHrEY94hLvZBxnGFoRIavhwQzVuyRAwBAwBQ8AQMAQMAUNg5yEQu7iGUpJ/kGA4m+82llP7iUZTjvyrv5LPnXeeSLu19Alvt9ProeAVQsnVui54RKXTEtmG1ldwrCsyVpdWb0Z69YY06+Pus23taWk0xqQ7M+0I7zvf+U7nnw2CCzjsAtDkPuQhD5HDDjtMjjrqKPcdnwEa6nIAtGQIGAKGgCFgCBgChoAhsLgIhJfVeLv/mf6uHrTgdSgqUVpi6lCr1uSHP/qhHPc3x8v3vvPtZUB40fA6wpv4w+31ZqRSTcluq4Mz4YTANmpSbzak1koAadd7Uq/WpdLryhU/+G854YQT5PLLL3ffbdiwwT2Dc2KI7utf/3o58MAD5fbbb3dkd/369Y78WujgxR3c9jZDwBAwBAwBQ8AQMARCcusjEnMLq4HA1LwBpWW93pTf/va38uWvfkVOeMPfLH3C22r1MMV1Lsb4mSh721JJ/eG2pxNtbC8lqKua2HO0pdqsOXJ74w03yMnvOEk+//nPu79h/wBCetKTniRvfvOb5eEPf7gjuDfccIOz9cXkAfDIb6GDbeIZAoaAIWAIGAKGgCGwdBBQ7S5KSpwPqMctashn/M2/7VMzcs1vr5GD7/+ApU94MWnAbhfrhST1pCaVfow4Gn3HHZtl3cRqqY81pNWakcZY03ldgLSefvrpzpwBkrt27VpnpnDzzTfLQQcdJB/+8IflkY98ZP8CG+pw1ODqpQGyC5CWDAFDwBAwBAwBQ8AQMASWDgKhyQN/c3rPT/5t3bbdcbptk3fJ+rXrljyZq/RSwtvOILxbJrfL2lUT0pvuyMz0tIyvmUhMGmZmpDExLn+4/73ld9df54guBJjLa/vtt59cd911zo5XPTWg+WU3wEU2CC/5x8bGlk7PWk0MAUPAEDAEDAFDwBAwBBL1Zw/ns5i7xrns5i1bHY8bG2tIdRloLyu9btu5JUualZg0JCnxszvdTahwrSf4WZPVE6sc2b3yRz+SU045RS745jel1qg7DS82uWhtX/ziF7tIa3vvvbds2rTJubDAFy+E97bbbnNmD/xjp2DBJ2xmGQKGgCFgCBgChoAhsPQRUO0uP1vtriPDY013Wr8MNLw9Ik4kBLfPeh3zTQNLCCYNd8huG3aTO+/YJI1aXSqdrrzn3afIGWecITPdnjTHxxzhhcA+/elPl7e85S3y4Ac/2HlkwKUFCTtg9eAAKQYsI7tLf3BbDQ0BQ8AQMAQMAUPAEAABTvI5pW93O9IYm5BGtSLbJ7fK6tVrlz7hbfdavRqtIF6wo77VxBdvWvXt2yZlYvUqmZrZLps23yn77Lm3XPD1C+TYY18tN1x/vdRr9T6xBQRsel/5yle6kaEuLPgdUwc2ABZ0wiaNIWAIGAKGgCFgCBgCSxuBmEmDmqlCeOvNplN0jlUrUqnWlz7hbfU6jvBWuhhsVBOiq9WuiHRnWlJtNJxRcnP1hHNB8epXv1ouufhSmRgbk/ZMy5kywPqf8IQnyHve8x454IADnMkCJgwkvZymbi20iy3S2tIe7FY7Q8AQMAQMAUPAENh1EfADUqjVgru8Jj0hiEO315amMwpoLn3C2+45iwxno7vDN4Nz1pAQ317P+c/dfc/d5K5tW+W4N7xePvfZc2XD2g2JPe6qCae9vde97iUf/ehH5dnPfrbzv4shM0SYf5g7QHohwM7uo9Uyc4Zdd/5Yyw0BQ8AQMAQMAUNgmSAQRmGD+EIRO86rV08mt26RNWs3LH3C2+l1HeVFu4vJccpxpQIBrohs3nynM03YY6/d5cILL5TDj3ihI6wz22dkvNGUmXZbpFqRl7zkJXLqqafKPvvs4wgyLsogu77vNr9v1fBZtcDLpN+tmoaAIWAIGAKGgCFgCKx4BGKR2GbxOKxhe22pwR0rjaVPeGG7vqmBmhmos2F+ajxlQgR/5zvfcSTWRdmoJtHXuKj2xje+0YURJnE5TctcBhf3VvygtQYaAoaAIWAIGAKGgCGwMAjgrQHau7RTZWZmpqcEFXKKATLmBxBWiC0/+fy0006TE0880WltIbuYLPDzfve7n3ziE5+Qxz72se5vPC+oZwbzwrC0O99qZwgYAoaAIWAIGAKGwHwQ8DXAy8QtGTre2Xa1kF4lvnx32WWXyVFHHeWCSXAZDdKL3S4hgo899ljnjxdyDNHF3y6R1gghrH555wOkPWMIGAKGgCFgCBgChoAhsPQRWDaEF3LrjJB7xKBItLz8jqb32muvlec85zly5ZVXOrJLSGFci/Hz+c9/vnzoQx+SDRs2ODMGNLo8rxHW1AXZ0u8qq6EhYAgYAoaAIWAIGAKGQFkElp2Gd/v27c6kAQ0t9rr8rkEi8Lbwrne9y/nWhciSB1K7ZcsWZ6975plnyiMe8Qin7UWzS1IA8MxgJg1lh43lMwQMAUPAEDAEDAFDYHkisCw0vNjwYqeLNlf96arnhC996Uty5JFHOtMFPC9Ahkl77LGHu6R23HHH9cMD6yU1CK+Wh6bYvDAsz8FrtTYEDAFDwBAwBAwBQ6AMAsuC8Lbb7R4aXcwPIKtodXEpdtVVV8nrX/96+da3vuU+x5wBrS2k+DWveY2ccMIJsueee/ZJsG8W4au5jfCWGSqWxxAwBAwBQ8AQMAQMgeWDgO9edlkQXm6sbdq0yWlxMUHYtm2b3HHHHfLJT37S+dXl861btzoNMCYPD3vYw+T973+/PO5xj3MEWM0hwi4q8t+2fLrUVm7L9QAAIABJREFUamoIGAKGgCFgCBgChoAhkIXAsiC83W7XaXghrhoV7VOf+pQLEYy3BWx38biwefNmWb16tXNPxiU2PjNSa4PfEDAEDAFDwBAwBAyBXRcBuGC1Wl36fnhbrVYP7S1eFzA/+M1vfiOvfe1r5bvf/a7T+KLFVbdlBJ6ADPM5+TF9ULveXberreWGgCFgCBgChoAhYAjsWgj4IYeXBeHdsmVLD80tZPfnP/+5fPGLX5QPfOADzvOCBpfAvpcAE3hsOPTQQ913JPXMsGt1sbXWEDAEDAFDwBAwBAwBQ0BJ77IgvNjwXn311XLAAQfI5ZdfLmhxMV9QbwvY7UJ4uaiGTS8+dvHCgG0vv0OWLRkChoAhYAgYAoaAIWAI7HoILBuTBvzw0j2YKBx99NFywQUXOD+8elkNLe8znvEMZ+bw+Mc/3vUkEdUwddCoa7te91qLDQFDwBAwBAwBQ8AQMARAYFlcWpuenu5hk3vyySfLOeecIzfeeKOsW7fOaXEhwbgeQ7NLVDVILm7L8MOL/a4lQ8AQMAQMAUPAEDAEDIFdD4FlF2kNLw1f+9rX5HWve51cf/31/ZDCNAQifOyxx8orXvEKZ/KAu7I777xT9tlnH2e/m6qxd71eHlGLd7aXi539/iIYl3r9iupv3xsChoAhYAgYAisVgWVHeK+66qoel9Egvb7dLh30vOc9T9773vfKvvvu6/zwovHFKwP/sO0l2ASmD0s5+bcItZ64WtvZSeu1s+qys99fhH+p+jljHC/RrXzW796uiFRFRH8WvXXpfR8bv7OavATGch5qRfUvQnxnzY94vbzx1GNcpWnni5NsGGfNhyK0878fYVHDVcSeNgQMgVIIFMnfUcnXZWPD+5a3vbV31llnOX+7XELDbIF08MEHO7L7lKc8RQhMgReHDRs2SLVSlZnWjDN54LOx5lgp4P1MPcdK/PVix4rBd5WUsfi/D/ySETwwn/dr2/o3FyvewhipU7fXddhrmwetdohl7Pn5lk1ZWRjkvXeWq5Kg/XP7PhkLczhDSig0fyUkt65yPREtfxbJ1cxdkUptFuHdUUzSL8NyFTZ9ecn1bUBKFR/dHce+H5UgGnQ8LbX8Pr5ZOPmfhxuloo1Tn8T548sNili/eoS3q/O6gvHaXNi0vKIBlsciixhmJdnfaeq/yv+w19kxyL16DlK9pPxqfNvIHEzs99zPIrwHHV+jLm/Q9/v5l8KJ02LiMWx7h31+mL5aLs8Oi1ERofXn5nww0Qi6ZdajZWHDu3bt2h7R1WjY3e52NxdpDSJ77rnnygte8ALngozP0OTirQEPDnyGDS+fFQFeBijtiLzJ7JOEQTqRdtEerQd/+4sommtfUIeDIraY+nkGaV/sPVnPDyvYwn4pek/RZBi0nVpe3oTZsS53MwnvnC9ixHdOp+WR0GqcJGQAUBbHsG9DApA3ZkJSVzTmivpqlN9nnZAUzfs+CZuHBjpvrA07LzKxiZ0WkLmbflENMvT/rA6/a8rpsKLxV0h4K1lzITn5KOLUO6o2e970+zeo+6j7Z9TllZ0bRbjrfC+Si0XzpOj5svVdivmGJXNLsU2jrtNiYpQly+fTppjSZlkQ3vHmRA/zBBdMYmq7NOoN54LsxBNPdIQWTS6ksDnWkE67K1u2bHF/qylDgQJztgpiDjFJj6DTz1NlQV9plzDR9MsiTcl8ei3rmV6iPNyxaJeoQ5l6Rsha9D28TttbQPD8591jIU5ZuJWp7ygxjZWVaqh8g4Owuv4k7aFM8/Dgb6iyLtpwEtrvyghxy1jZk2zZIA+ifY0tzrPq73WWlhsjxit5ESw7pLKITpEGN4uoZBGP3NMPT4OqtDF2XtOTzqxm+WX2Tyi8nZt/CsSJmaZY3mK8qrmnFP0FNRziNKjSExTVOv9ipyjuM1+o9HrCvHP/ej2pFS4AxS2YT44yhHQ+5frPLCYZcVIo0Jb7nyWyfbZ09DFYKJmxKxP2YcfPUnp+vhvHQUjysiC8Nan2xhpjTrt768Zb5eCDDpZPf/rT8qAHPUhq9br0ul2pVKvSmplxmlHclCEA+ZtJVm805varPy/937N4xRyW4xWJhkVZjE8CtaxwBYppapDoSjZq3su6It1OJzEpqKaamrAuncj7YyO5jOYxg/Qt5MTotZOl2gnEPhssT6hn1U3b6LPsMJpgiENW/7CpAOuat+DGuGfaHxQbWuS6bvUqqEo4V6UswusTZmDIsDgpEvSj7LNQozuIcCpa6IZtx7DPF9Wv6PvQZMTPX/RsqT5KNbhuLCYcME2VhNQx7rJkmG6upDvLUjw2Tn1Lcv97tmsYccW+70hPalLpj3v+Jp/md/XNbGSqke31dhAlf06kG8Bk05hYuofNnLVxVMbPhynhdc9FNnGlcJ9npnA8ZpHSsnMozxwmJJx+lfNOcKLLQ6CZCDe8WXAUbeBGMgfm2Rd5+AxR5KxHi9q30PKpqB3Dvr8vbQKToKL3hs+F+csS1UxFQFoflb9Z49WXz7WaT67KtmBx81VWjU84MYh29+57311OOeUU549XSRLaXyW1Sn4hiU4rDPktSgUqSMrC5EC1CLzDPwZ3RDQvheWHefOOVJ0N6AKpjtGEsNgU1X/uSO1/UkrDENY/xaMv8IvePwx+RX2fLcXdNxyoOq0tGw66ok+oZ6++qoVSJW1fo+sWaphz+iJHdKtuc+MveIlmONSOJM/0Kt1Csxy/GUUCOCZ4XPvSfoqRW/976q39zudFAnXQ+pQRjLFuK1OXrOfyhkmeDbSPS/ZQ2sHiYuSlqO8Yg7OuNHrslpIdwQxERExk6B6rv9dKNaGMaT2Z8H+ilw3Hc+xvN5bTkw1++s8lA7iVDuTE3n5HSghvv16hdjDY6c09OUlKqum89C0j0AqnmmG+HyaVHd9F+bLGtVtbPO1pmC9rzPiEtogU57V/0HkTI7j6WR6JV7nh5xn03doOvwzFb9D5p5gXyaeifi16f5k7FEX9M8z4LXp/UdkxfAbR3BfJvNi80LHCdzF8s+oUjkOeV5PQtKwFIlNFKJb/HjHYg9CunlglD3rIg+Utb3qzHPLQP5FepysTq1dJp9WWmXbL2bJValWpV2vSGGu677dtn3RHWv2j5mpCXHwB3ajV3d9OUKc/xcvnbOSqaDiS7/mbn7yn1qhLa3qmXx6LkxPM1Yr7nvpQj7Bcv3zqTz7K7/RQ6SbtGGs0Xfk874hX+tOvD+Vo+VovylEc+J7y+emO9lAteqtM/8JXuBr6f6ft1XaVWgXzygtXzS4LeoKbj5O2xx2/5pSn7dP6aT/p3912Z07/uv5Py/X7x/9c29kXrnkHs56WV4d2QlK6UmlznMzlNF5aS/rApWqfOPbHTfrNrGPajClapCEqK5SyyplFyAOS228jpysFG7JhF4zyomJ+OYvqV7Z94eZPhXatxqXEwZN73k3XZADMOYiA6EW0nv4hB98X7Sd3kAhHAaSXCLm+95CKI57Zn8cmZw855sZ3RxKlSsBGE7aRvjrFR+eQ+xyZuaPFszabKcHvpKKM+e5KQE73tbw96SEbVZ5nEMqivh+817KfiI0PcheNL1Wu+Hl9QqCfD0ostKZZ71ds/PslO8bK7F2ET1xDeeITLn4flPAW4bPQ3xeNkaL3D/v8sGOw6P1F5edtSsqU7W/MssZPWAd/fCM/Q4zDzZ6/mfKf5Xc8dmk96/X60ie8yKpao+oI0T773kP+6N5/6Iju9PYpmZzaLjNT0zLdmnEEcWxivP/3eHPM/b1qfGIW4fEJr09klSD5PxGYEGIIibNES4mvEloIKe8NNSRKOPVnSLiV8Prl8V53RaPbc0R3YmxcmuNjfcKu74e4+oQWYu0TRfJV6zVHuPn5ymOOLRrTpb//5y9+Xo44/EXyhX/55z6x9wlmTFPkE3G/vf4Gg+e0XeBNvcPv8zRRIZ7+BsYn0rGNR2yjAL6qUWpU0kuDELt0Ee058toVTBT4V09VbPzOQks+FHF9TS+XEqtVqdUaru/chE29PPA7R8HSbaf90HVYsNDwr15v9vsnJmBmnTakmlpfIGRpkDRPTKD5mkt+pwwEj7/bDhfdrEFUtCAUDT6/nn7ecGHNE4p57yjS0ORtHBQbJR0+JkoUlPCW3YCEdd1xJ80jGbppctxQP++m5/6JHrVPk5VYMt6SAerGLj97vXZCF4PP9ftSPxnomc/vsPvc0S5OEyI94nNif4PbXyU9l34VEQivWiZDjd0s9XkYJyMOh2RjWUTwisZh1vdZG8ay5YVzepj5ouPPn79F9Si65R4j3D5x4Z15cyiL6PtzpqiOw2JSZmNRVAf7fjYCOm6LSG+4vpR5Lhy/g4znkFQHa+HSJ7yrVq3qtToz0ppuy/oN62RibJVs2bpZprfPCER4Zqq1w5Wp4xpVwZUW0q5ar0i3napC0lUAzV6vgkYx+em0AjkaRJdfj6WDfCjs8KqTKAuz8+WVn6UxdY7AsB+l/qxRaX2z6q3tmtWe8LmMdmTWTw33tN1a3qDlKD4D4F5Wk+z3JwtvhYW80o3+1O9j+WqVusO7Xm24cVNN9EZSTxfiLhuLWnK87Ah2pSI1xhkKdOlKvcdOFM1SosXVfJ1OKyGv9cZs0pgSXr7jUlGi/UjstdGKQZTq7G5dPWYv2r7o4Tny8o/drP6uhMuV3+ul5ScLvxK1mGBRcqs7a/Lg/YRALhwPaVlJPWuzPIrEFoWixapIA+ofScXKp26xdmg7s470iuql7/Jx1E2IfqbCXN/vEw7qTdt22203h1kWGQk1XuFmo9vfTCXadDWxSa5Dihzzirkb2i+c909SqySaEca11lv7lHdy2VddN2qfU2fN67c/3PCAKc/6HmZ03OnGqL+p46TLZ7jODV+o2Uza4jS5rs7JZTPX9HT81npVx6tJbenJTE2k4wx73e00qXW7Unf0NtmgJbtRTvQ8TbG3ISzb/0ULuhK6Mouy5vEX4bC/fWw0n3ru8ceKjkEuc+v3qkH153ARUfPr5Ncl3CSozPDL0zGtfc93/qbPnx/+xtsnwUX4hvIqbE/ZfswivUXvH6T8IqyX8/f+2PNJa5HCIBwvOkb0cx0j4bjR8e3b6IZ9kdV3fv34HfPWVqtFhN6lT3gbtWZPiWu723ICvNNrO2Kyas2E3LV5qxNuWUQH4pJFgMp8Hj4f/o0qL49gUU//ewhyVzquvvwMv3cCOm0PP2kvz+t7eR/P6U8IsX6vz+n3fO7XLwsnvz76Hv99fjmOCHp4a/38evn5GzU04Ek9wnpp+/Vzv92aX8sP+1fbhWcOVkr/e78c6uu3T3FnNYW+gr9+PxfnRLPvdEU9NOuJTRFKLaf56HVcv0B0Ox0u3yRHv6zLLAKddjvRprlZvsMWOOoj2GlSRTruEmRyWQ0+nSzX2XbiMULnCwYlvKGg0QXAFzRZAjkUaiqkfO1PlqbKJwSUH7o4K1pw/Dr5RCH83P/OF86jXmSy6hvWjb8hkAjbrAXejaU8P8l54lltrrs9aXDygGCH49Uq/TFUZePFh8EmR/shJNs+kQ/HkE+EfYJFG5UohZsDR1rbyWaL+dB2A7oiXTSutaojzcmzyWU3R3Z7mIPtMDGbUreNnZ40qzXpzHSk2mzIDIK0Xkt+ustpyMhKQnqdm8fkMly1mmzS/AU2tghnEb8y44c+5vnVq1fL+vXrZXx83D2mGwPF0n+Hzjt/bsXIlT9/YhvbcB7rnAw3OX4dfFkQ9rnWxx/P9DGbaci1bor0e/89WpbWqQym/iYsJDe0Pdxkan9kzfEQQ+qs9YjN3RjJ9+VbEaEr2pAXBb4qet5XPGi/6eaDuulY8/vUxz2v/v6GJNywKs6q5NB3xvorVJLo2Nb+02f9n1pHiKh+rljovCHuAjEW7rrrLudu9rnPfe6s6XjOOefIy172sv5nn/nMZ/oKGZVRGzdulK1bt7qgZGecccbSJ7wVqfbWrF3tiMX26UmnUYXwJkpcjn8TQqiEJySg/vc+sdH8WYSqT4wCQptVfhaxVkIaEjIljrQnRky1PJ9Q+sQxi+Bpvf2fZYi9T7R9nMAZ8qX1UMLuiB5alnZyrUbbE+LQb19q7+Dng5hqeY5FVln40iPWlCDz3hhh1fZDqBkP+nxIwN16GGyI/L+VWGt5PqF3LWOxdAumU2+n3iS60nOXh3CJNybtVishqWjIemCCeUKS32kwdXyiwXVHyTvcRHEa0Ww03Q60hokRdU3NCKamOHKOz1F/wVFhF+6SQyHoLxYq/FXD6i+I4Q6ev3Ux8nfeEBYWwpBM+ALPX7R4h2/HV4ZMhAt1uODtIE0JTiGBj5EI/71FC1pskfQ/8/HzF0pd9H0C4hNNJTKF70/dazmPH95QQBvqtkHdnjNfcpd363WZmpmWerMh7Q6b4q5z4+j3p99X1Bf85ptCIj9n0+OcnNTc+AaH6Q5jvC4dd5rRZVeYHpHBdtkUp1re1MTXmSCN1aU7A6F0u0GpU2KtLq1uJ7nbUEsugbqH1W2W47cJyZ17Jzk5nQnHRQyjUWzGQmx9IqljZBD880hbbOzn5Q/738ck3CSoTFJZMKevc27xx+awfqbjL8QllCm+LCvCK6sdRc/F5FjZZxYyn0/YFXd/o+H3iebVkxYlrKHc1L/9DUW4qfU3Ff4pj69EQf7zN+/Rza/KOf8EKNy4+Bst/3d/k8iaeOONN7o4C/zzZWZoDx6udf76pidZ3e4sfzYL2WXzLrtC4ImZ9rQzYUjMaJMja4hJc7whU5PTuSYKmj8hqnNNGKKmAJ7pgj6fEEiIdTlTCD2S99+vhG4HcU2EfMykwBGdlBDOxyRiPiYBmSYenmlEXn37piKeyUNoQhKaZri/s/JjO532d1b/lW3nQPl8U46+pEi0RklCq54OkkSdKxWOrdFkVRvuaLbT7biFnguVyeQLHDu5M9yK1NBaOYKceHRI9MOJiYwjUKntsD+DfIGuEz9Gdv0dfLjIq0DwtSqhUAzJqr7D1yBAtHThDhcaX0D5z/iLZUi4fCHrMCm4deU/X0RuY1IoV8Na4v2Kv6+9CBcgbYN/5KyLRgz//sKLIrSXXHp1NqvOID3xa6tH9UpanBEOF2mlKm20ouNN6XJpjEiJlBF4BtEFiEXFTyH+/nMxkqMbnhjZom6tTrtvOuG0Q+6kpOoIeoKLGu8m7dTNIFPGBYuD2I+PSXdy2pn4YELEXCNztZqY1Dh7eWx21VsE3mfSedRojs0y6dF6hu2MYcBnRSY3Pib+wq1zYtANRR5B9eeC5lPtsk8Ydd7F5mM4V8P5Ffa3EqbY3PfLV1kTjgOtSxa+vsY4fJZnVL6E8k/lSRa+ebLAr1MW3kqgYt8PwmaK5EvR+OrLgtQjTkhCQ/kRYhjDL+wLXzbrd6FiIksO57VPx0Rs7fJJPN+rYkDbx7jw6+ATbr9vwrHub8xUDmsd2+320tfwfuSkk3qbN98hd921Lbm926vI5ORWabe7MjExJrfffsesW8V6y1h/Tk0RinjHrWG9PawEJDlRzPZMOTPDgp68N/YzuVSU/TxH3YkQ30F4ul0WAY7BW+4ik1+/ShpqVn/SzuR4Ljk6dxajXY5JOcZEw9icU76Wp/nDv/3PaR/lgAPlusNEjhirHFUm72u3Zxze5PM/Jz/153Paw99+Oc7O0Audq++h3Zpf6x/eDte/yefjrvVTPCkfm1d+Ui71TOxmsUeEU9Zc/ShP66f1oFztv9j7Y8IuEShoatMj2FpN3BjBXrBWl+2tGWfHiwaKXq/Vx9J4USjjEjLLAq3kuUfglFrT+Vt2FxadBqsmbdoAYaDu0TCyiRiJCZVBBDLvCklA7PnwPTGtQ0ywqZ2vLxhVeIYLj493lsYnrFusXlmLa1a78vDKW/BiGMS0S0pu/cWKfOFiNafNvZ7gWJFxBOFN9BOezE5d3PFpsz4mnXZLGrWG06Qm3h1SzWeOfJqzEQs2ZsyjUL6pPAvlWkwOqlkHc9TJLCdwq07z3Gq3nP17sudPFQmqsPWXJkRneleiihzs9JymN8Ezed53IZiglBDpjn8ZLt3A+MQ01DBqH+jPcEMQjhXap/bM/qbH39zoAu2TF/09NuZj4zck6OEGNiwv6/swX9b41s+z5q+2VY+kY/NS56aPaShr/PeHWMTaoHnyiGpYFx+7PBkTkieVr3nyoYjQFm3Cyzwfbma0Xj6+viwKyWq4MQnldIil/75QnoVmJ2x41XzA3/yHfZe1xvhmDP685HnGVkz7q/XVdSSUm4oL9SEuA/nTOwtLn/D2fvUbDFlFIIaOZegxmDP0mqs5U4Gt7nUgTAHhnCWYCwhv6osseY+W45eXEuLowkF9PUKbujZIbuRTL/0ZW5A8ojirvrSL5/RnWZfyWl5Y7nTLEUEloD7hhTBu27ZdWq1pabUgjQnhTZRuydE8n/P8PQ9/wSA8a0XmPfvVr5PJhsiWSkdaq7AzrCZd1a1Jt9d2hNftOp2bJ8+usFeVZnNcprbPOMKC7RL4QhKm29sDt06zodMj/XCR9IVPHqFV4RBqBlSIsOBNT0+7fyQ9tuK9qqWLCTwVyjynlwZ0F+8LJH1vnqYzXOR8ITwzMzPnUp4SDJ9QZw24ogXH12DHFnVfUxtiqPUIw4NTf+oNNv77ffLu6u58zO4YJ5DeNmIo9dLgPIRgFttlg5qYc7DRclq5bmLL2kkJsm48/Y0f89bfkKqc8TfU/sbS35jrhrvRgJLvUAjAZ3VD6Taa3RnMdWVmhsWrJk3cQPYSUwr+OROkFNhu6nPaLVBopkVkFXMAgjtWk6mZTv80zPlx6XXdBhGy3Kl03aZA+0BXNt/PeIwk5W1oyhAeJwk9X7r+OPaPfmNjo0z5/kXRfts8n9lF47dI0BYRsqznQ+KYRUCL8I1tBsMNQlEbinDMqwPvDzGMbVqz6lB0AlXUP8M8n1VPn2yG8iUmw2KbgKxxEX7ubybCNShr4+H3l9ZPZbWWpxvlsAzf7EKJrC83dT7yWbgG5sbBKTPIFiFPpVc0YxahEvYKQ2AgBO7Y6CK0JT53OQFI1VbOYFk1b06sJwbS9UbiXgry4JhLcju9tX27yFjidi4r+ZeG/Dw62fOOtHxC6Gth/AWH8pXwkj+86a8a4lCroNOWHTZ1gNzo+1QY8Qy7eLcJSC9v+QuAEum8BZDLCPpuX1SE5CALvyIN3uTkZCb2tEPxj20qHAFNtRTaBl2M+NzfSMQWC1dm4hBR6ti9VkRmMGWtEl2yJ42OyJq2yFNfcFj/8cv+9QtuLD3+sCMGGrKLmfnsd7xDjnn3u+XT735v4pIvvRjq+g+/3+l4cN7OwK/ZkM3Slum6SLtSdZhWOhB9kRambs5zQ2LTq5vJXgf7d6ZXcjTKP8ah/lOtrL8Z0fHjk9MikwTy6pilbDYyuglVMqXlxsZpqJ0Kx3psI+jPVd1EhqRP2+Cf4MTIVxYRD8djFnEL51w4jvRo2p/LOgf4CVb0J7hlkbNwQx3KuaKx6xMfH1/6R98bM62ibbrRz3pHopzITkWEtuj5WMmxMVOEQdb3Wdpffy7o2PLfm0fLym4YQqLK3+DF5c8NGza4C3lqi+ybfijRpV99+Us9yceao6ZW9B/l8O/iiy9eBhpeI7zzHcv23HJC4MZb3M11R5KbdXcDXRp1bCKk546VZycVKnqkqMJCc+niUWQjlrVD98vxNQY+kRxEOxR7j7+r97/3tc5FC0a4MGdpIMoI/FiemPjx36EXIrKeDbV/fj/RR7H29RcbqUiLwy0IrzO15cQILW/bfVbptEW2tWGBxCBPTsBggWweZnBcvufSnAE335K0hfHtXIilXkjY9GGm4W7opXbvnJDhtqFZFew7ZvCIIlVn0oBHhr5ZvYZZTizsE9tnR0bnzp08UML+LjvGlaSHBDAkCSHBDMlLjGjkjUv/fSHRCOdXbFMWzp/wXUouwk2r5ivCxyerMU0q5evmzyedepTtv1/roGWWIet+vf25qCSODS3lHXbYjk3jIJPmzDPPzM1etKG+8847c59XRUGIt7+J8jcQ5PMx901O/LGlv/v1i40fJ3X0MqhnR6wnNL6sDmW4v2745NYfs/QJ5BSSikeLtWvXygknnCAXXXSR+xu3kz6p1Q2eun1kw+L3K+sdnjl03dO/KX/Dhg1GeAcZ3JbXEFhUBG6+SaTCgt9ITpYdy9kR5jqpizMITv71AxIkmjKn4mo0BK7kLxIq7LOEkPs+jXzH7wgNvY2rAlAX06IFL1xQY8Q2D9OiI8EiDVxR/Yr200XPqwCObQRC7ZzLk4aqdm0mqmLfR+3sS43OUVfq0m4MO/6ZbmIGVXU2Mol5FVEU777Pog7JnfayWzaJjKVmbI7YN7nRlJJl/Tw9tNRDFDizuz6RbiQTlW/KqavSc7b/s9dAN+5Tc5JZfZXTcC0jHKs6R7JIpU8IsorPG5/6vE/8wvZo0KT+u1J/9P2x6Afr6FcivfLH3ZHUvzzmI/2ynel0cucg8Z/opMLswB9alpav8intiyQsSBrxMjX18olLKF9iWJYdi4pPjPBmybPkXuRscMKIf+79qcztN3NOu8vWMjtfbFPjyxttg/aPL9ez5Jcvh4tqWLSp8teTfvNzXAGGkUX1GVdXjeyqcQ30nkqayT8fxUxQ3YKyQLq1II2MqyZ3+I93+HS6BLQywlvU2fa9IbAkELj6dyITdZFuK9EAO1Ufq3nqFgzBm1zfT8gvf6BBGxuT7fg+TcMAI1Q45tGjxr6A4og4dfLvFgZCWafRkP1gAv7xYBnta6g1CLEsIpS+SUa4+PO374eyTD/NIQR5fnCdsE3MONAEoW2AZ1IGNu+z7A+rycUIDRoCxmgauKSF7bY73k4d+FFvZwvPKkn4y3pN2q3EDpdAE84LTb0q1daMVGa2J0J825QIp/f3unuZZu5aeX57vcgE5kBuZ5e4O+O0xN2TqCekrJHe/VjrSuxYAAAgAElEQVQ11t8IdghS5MWlY9bUnN10SuCcKzj191AMqe8CbRBCUVxyOTI0J5fzXIH/jiQqpCMm6UbW+RKnwc6dcd39TKNIS6vdk2qzIm1MmLAb78zIGJh28ZtcTeQOOHMj0N3pBuck2NMOrxuODSZyytnk1ETGOLGqSocLjJWqdNKNhQvBHjyrXkjcnWUNspdGuEw+SW4jEpkTLaV/t8CRe0xZnI34Dh/mahrmfvYSh4+djr57h9u/5JX4W+/KXVNb3Hx3pwntrhAAxfmX5hI09a83hOvJuLt2c598zjd2LXE12Sw2Scvr/6ITuqKxU7ShL1IoFMn4ou8TeelhywmN6/fExM0RUdYdXZ+6PTcucTc6PTPj7ra0cUFIlFt3jarjhlSXedltSYPoM522uyju7N3bHanUa9Likj2HpbhETMdBpaYaoSLUdt73ZsO787C3N68EBDZuTO2EWWzwbcVNJwhAM9EQIvXHxpLFi8/S5O7Su8tGiY1kTBtcRFbdQhU6Qg0wLRLoWW6ztBi1wfS1G3kku0yd/SrioYTjMG0LER+dk3bnTzbVUqVHfRrsYGoqIcfO3EF93bII15IgDe2pGedVQSa3iayaSDSVFNVwjDf5N52Gmu5Miey220oYiUujDbfcKjLWSC4TO1/A9X6Y70RzPttVWuJPO9sLz6xLzXr52L/UnHX5uOxl46J8ReXTJmWM2gM6Jx0RbTDJd+Dhwk0m0fAEctGegTWIdNR9XUpuuSG4+4Dj8s7NImtWSa9ek2kuWxIgJHW9N5soJ4STf326qorkWRKKLkzNglItMfOLTSNEru8j2/loTvoxCXEyO2XJBLUJT6IaEukvCXA0y1NK6nVHybRzstlJwsP3Y2gPoVcsIqRFk2pY+TtM+clpSRJKPHE5mLgP9Akv3lr4IunHRHmDm058bbM2dVEs1CuOwNbYxBLcSXqyvTslzWpT6gScoU9aquhJ5rRz/YrMbaEU6om0OlJZs3qInihCYjTfG+EdDY5WiiGwA4GbbkpI1VhTpNlMjieJDsVaVqtLl8AFaW6oHhoL/3h+ENIYE7hFWl+/qzRvluD23Ur5pJcy3OLnaXAHqbfjCFiJcHmw0+5rihKtbgIZ5qEUn2wM2tJ0mvfEBzPBIFj4nEYsTQRbcNpdCr5rOnmwsl2EgCOI4tZUsu5jk7vnXjZiDYHFReD3v0/ex7jEP/O97jXa92++M9Hyjk1IGzeSvZ40nR126j4vJaRof6GYTtue8hVHfiC9lcQNnasm/3EETkASohrOzEh9DPd8Xak10CAnLj0dYXX+q1Pim5p1UKYLgpKaGTnXny57z8k8NxnrVWk505naDltRlAMEfHEu6TCv6QlRYIkkOI487XWl2+G4PdEEJ5uoeCra8A/bAUWEt6j8Kpr9nOTcaeakxAuManiTnnOnKqnpAvIZczlwn55uScNFxhNpoX9JLZU4/aqjnHV70Y70CHhV6UlLOtLEqIHFalMr2bRNuMsN0q3hwz/djeBJi83K+mUQWti8NBQNSfveEBgBAps2JdquanoE6XbT6T8nsfRMNNgkF2hw59QssJkcuub+++dTdl79+76t+r8k1eVPd9EK9dQOPHoz0yzTSQbOOF3EiPQyGT8htryPcNgb1u1o+m03JdrGPfcdGg4rwBBYsgjcsSk50Wg2pYN/dAwenKc5t8tLyJALNOSMMKTGZtIzo3WeOPHrkU65JNog5gupFxzmf7vn3PZBdmv1ahLOGhOhhJcmhFbtmJ3JaGJXzzP6vXunu0CZ2ujWqk7TyFE5NWVDS5AX6aUbYd7heF9KktU8w/nJzia7SYMDR9Fh5xUE3ins6yL5POz7i8pXv+GqGPfNov3fnSlSegpZrcp0G4y5rAuRrTsNrStqmr+Bup2Y9rVbIts6Inf3LujesUXEuQ/viODKcM89ErE9qMajENzRZzAN7+gxtRINgfIIcFmozrFvcLtFQy4XCeSYQPSJaRFJHZbQlm9pPCfvp44zrcRtHCsmxNX9S40+EcBoejjmxV0x57XTPZF7rh/27fa8IbByELhto8iaNamGN2mWOxNxoiU1r3LxJhNXfO4enLe/1s9mAZJam8A5nRkD5lppcvvN9He3R1VjBO+GWUpRXa7k+8AExN/op+VBzdt4ApGujPMgZGw6VUtiJgZZph7uGKig+4rk387u/UJCW1BBZ8SbRBXdETE21Xq7fQ4Y4ZEIdptqcRucPuKqsy2yfTohtXQUF3f3mv8lXSO8O3sw2fsNAUNg+SKw8ZaU9LK4dUXutvfybYvV3BBYaATQ8K5enW4c4TMptXURPqGmaivNfKqlDDQ9IVHNbJ+hqpo3vZfQTE+mnGK2KxUu7Dp7eMiVr0VNL9e5Dbv+npgoJPnCk6z0lMbZNaNyTk93nBvAqgiRXLG12O1uC43erlM+40SJ8obRuVY0wrvrDCFrqSFgCBgChoAhsPMQ2HS7yOpV0sPbQ3M84bgcOTutaGcHMVVTKqeW9TSuPun1TQWcyzOMPt31frcJhYNW+Q8/1dy3czYNSRBqR2wxOcK0yD8KL0Lmht8nWsp9zfSoCKql+L0R3qXYK1YnQ8AQMAQMAUNgpSFw0y2Jxwe0r5DX6Y7IXhtG20pINUfjKGS5uX+33UdbvpW2bBEwwrtsu84qbggYAoaAIWAIGAKGgCFQBgEjvGVQsjyGgCFgCBgChoAhYAgYAssWASO8y7brrOKGgCFgCBgChoAhYAgYAmUQMMJbBiXLYwgYAoaAIWAIGAKGgCGwbBEwwrtsu84qbggYAoaAIWAIGAKGgCFQBgEjvGVQsjyGgCFgCBgChoAhYAgYAssWASO8y7brrOKGgCFgCBgChoAhYAgYAmUQMMJbBiXLYwgYAoaAIWAIGAKGgCGwbBEwwrtsu84qbggYAoaAIWAIGAKGgCFQBgEjvGVQsjyGgCFgCBgChoAhYAgYAssWASO8y7brrOKGgCFgCBgChsAyQuCX14n88b2WUYWtqisJASO8K6k3rS2GgCFgCBgChoAhYAgYAnMQMMJrg8IQMAQMAUPAEDAEDAFDYEUjYIR3RXevNc4QMAQMAUPAEDAEDAFDwAivjQFDwBAwBAwBQ8AQMAQMgRWNgBHeFd291jhDwBAwBAwBQ8AQMAQMASO8NgYMAUPAEDAEDAFDwBAwBFY0AkZ4V3T3WuMMAUPAEDAEDAFDwBAwBIzw2hgwBAwBQ8AQMAQMAUPAEFjRCBjhXdHda40zBAwBQ8AQMAQMAUPAEDDCa2PAEDAEDAFDwBAwBAwBQ2BFI2CEd0V3rzXOEDAEDAFDwBAwBAwBQ8AIr40BQ8AQMAQMAUPAEDAEDIEVjYAR3hXdvdY4Q8AQMAQMAUPAEDAEDAEjvDYGDAFDwBAwBAwBQ8AQMARWNAJGeFd091rjDAFDwBAwBAwBQ8AQMASM8NoYMAQMAUPAEDAEDAFDwBBY0QgY4V3R3WuNMwQMAUPAEDAEDAFDwBAwwmtjwBAwBAwBQ8AQMAQMAUNgRSNghHdFd681zhAwBAwBQ8AQMAQMAUPACK+NAUPAEDAEDAFDwBAwBAyBFY2AEd4V3b3WOEPAEDAEDAFDwBAwBAwBI7w2BgyBIRH49re/LZdccom87nWvkz333HPI0ub3+KZNm+Qtb3mLnH322bMKeNazniWf/OQnZe+9955fwfaUIWAIGAKGgCGwAhAwwrsIndjr9eTyyy+Xr371q/KOd7xDVq9enfvWjRs3yoc//GE5+OCD5YUvfKFUKpXM/Jdeeql89rOflZe+9KXy8Ic/XCYmJhahRfYKReD3v/+9/OVf/qVcdtll8sd//Mdy0kknyfOe9zwZGxtbNJB+97vfyRve8Ab58pe/POudL3jBC+TjH//4LkF2P/e5z8mRRx7Zb/+DHvQg+eIXv+j6pCjNzMwI/fjrX/9arrzySvnhD38o1113nXzqU5+SAw88sOjxFff9u9/9bjeO/fRP//RP8uIXv3intzXsZyq0VOq208FZwArcfvvt8pKXvEQmJyedPGFtYo494xnPKP1W5BNr1XOf+1x5zGMeI/vtt59Uq9XSzxdlDMfGU5/6VOGz3XffPfPRYeSGFrp9+3b5xCc+Ia1WS/76r/96UWV/ESb2/WwEjPAu8Ihot9tu0v3N3/yNoIVjQrznPe+Jkt7p6Wk5//zz5ZRTTpFf/vKX8gd/8Afyj//4j/LYxz42WksmGkQHDR6J/AiTY445Ru53v/vNIcqUefjhh8tPf/rTBW51vPhQAMUW1kErpovdf/3Xf8mjH/3oQR8farHctm2bvOlNb5Izzzxz1nv/4i/+Qt71rnfJQx7ykNzNysCVDR7odrvy9a9/XY4//ng3XkaVXvnKV7oN13LaPA2zcN16661uzvz7v//7LAhPO+00N7/yNpz6AIQAQnjhhReOqhvmVU6ZRb6o4IUmvGww7rrrrn41wP+WW25xf994441y/fXXS6fTkauuusrJTDZ0KArAt4jwUg71f9nLXiaHHHJIZlND2VmEyUJ9H861+cqxUdQvb+ywGUT58qMf/aj/Kkge9S+T7rjjDpf3vPPO62dnM/rqV7/afT6IgoDx8P73v1+OO+44t85p2hmE9yc/+Ykbm1/72tdcNd75zne6NUFl50KuueGmfiHfVaaPRyF7yrxnmDxGeIdBr+BZhOqpp54q733ve2fl/Nu//VtHUur1+qzP//Vf/9UJan8x+H//7/85Urb//vvPeRtH6Qihm266qf/d2rVrnWaKz8O01CbEcia8bGQgRJgRxBKC/O/+7u8KtfnzHX6cAvB+yLY/XuZbnv/crkZ4afuXvvQlp5n309Oe9jQ599xzZY899iiE1QhvIUTyvve9T972trcVZ4zkYOOB3IQw+Zp8suqmF7LL2P23f/s32W233eRDH/qQI8mhnOUZI7xzQc4jLJx8PP/5z5err766/yA4P/OZzyzVn+TlJMyXVaxVrHlPecpTSpWhJ6Wvec1rnNIGwnfWWWfJIx/5SPf8YhNe2sR6zabMTz7pXcg11whvqWEzK5MR3sExK/0EE/RjH/uYvP71r5/1DBOdXSFC3BfGCGF2h6effvqs/DHylCWwWVDQLsaE/EJOvjKgrBQNL/36z//8z3LsscdGyeZC2s2GpwBlcB80z0okvAtFSL/73e8Km9KFKn/QvhuFlmWhNLwx7WzZ9unmA9Mw5pefILyPe9zjBCIECfETspP2QID9ZIR3MMIbap732WcfZ6L3J3/yJ4VdGNPu8hBKH047y2p3//M//9OZ7qHh1cSpJqSX8fH5z39+1maozFwY5mSIMYRSA4IbJlVqXXPNNQt2qmqEt3DozclghHdwzAZ6IuvYG9LLkdARRxwx68jU11L4L2JiYRZRq9XcxxdddJHbcfs75iKiZYR3btd94QtfcAJpkPStb33L2bP5glefx4767//+7+X+97//IEUW5oXocjGOo7zvfOc7hfmHycCmC5LQbDaHKWZRny1auBaKkC51wruz5nzMhnqY43olWFNTU3NMlyC8mHJx4oGcDE880CB+9KMfnXX8TTmQrf/+7/8uHKecpvzP//xPPx9H8RAtPyELfLMizJnKXGD90z/9UznxxBNlfHzcFTcMRoUNKciQRxDD+fWoRz3KEcwQh9grYhsd5CSnJ/e5z31ky5YtziQA8yyI4r777hutadapGpsZ7ipgBvNXf/VX/WdpD4ol1QgPiw/Ph8qAvPWdk90XvehF8rOf/Uyo+6gTSi3mGVyCtLPmurarzAZj1BgMWp4R3kERm0f+LBKbZaMbEioE7Fvf+lZnpsBuOLZjLrL3pdq/+c1vXDl33nnnPFpR/Ag7Xmyaso7Ywwnx85//vG+7h10fO/WvfOUr/RdhV4nA0MTFIrTX/rEaxP/JT37ynIWCSxWf+cxn5A//8A/7z19wwQWzBCLCliO1Bz7wgcWNS3N873vfk1e96lVRO+i8PqBPqSva/jILoVaIxYDLHizm2DRmpU9/+tPueK2MvSn9w8LCIhH2FZjzXagRKw3QTspohDcBPpxjO2sRjBHeX/ziF3LYYYfljmPawGaRfNhBssHnby76HnDAAW6TGdrqq0kDNu3cgTjhhBPmbEbD4+9Bhmk4trhjAZHyU6gVn+9FOmQb5jVh4tgcguibr/k4ZbWHi1Tf+MY3nHz002tf+1q55z3vOeuz9evXOw3pmjVr5hQXmqNwWY36bNiwIRdK/1Kvn5FnMSHCJAtiqGYB/M6GWxU7YeEx0gvh484BBBANsKbFILy8K7a+U6eTTz7Z2Sgzjkc5D7OI5VJb3weZY4uV1wjvIiENuTvqqKPkBz/4Qf+NEBS0DHe/+91n1YKdKvZnCFEmDEc/SpI4TkcAYw/lp4985CPOiL8M4VmIJt98881OU3HOOedEi0fLgnbywQ9+cPT72BFjuLDEhIZq2ELNSLjggimLFIJbExpyiCKCvkz63//9X3n5y18+qw/1uSyNfSgQqdcHPvABeeITn1h4QxlN7tFHHz2L4GfVs8yCztjBmwR2x1dcccWcojCH4V+RF5EyWC10nkGOpMHmjDPOcPNp1JfKdPzNp71ZWucYoZpP+TwzyoV2kDrECC+bK2wvIS3c9N9rr73cJpwx7m/m8jRFMQ1oiFdsUzqMx5LFJLxZGMf6sYxGLWueDDJuUUYgMyCVmliX2ISrZjpWb13HILB+YlNNWcgZlBLIVE2QeE7d8pQQnHaxPiKrUDLw+3Oe85yoScNCa3i13qzvnNYyvmOXlkc5D8v0+yBztUzeYdf3Mu9YjDxGeBcD5fQduBBjB71161ZHdF/xilc4je0oJ4M2Z5SLZh5EkCgWGDSXMRLFs2984xudZjlPa8hiyNETO/+sNgxDeG+77Ta3SUDboQkCBEkvs0mIbVh8sosAx8whtJ3OOvICExaCPG1vka1w2C8cE0LsYnZ1eZfc6BcuV7IQxWy/F3GKlH7VoITXd1GmR6iYFLGpYNFE0//Qhz50zvt9DdWf/dmfObttFrR169aVrmtWxl2N8MZwGJTIxbTEMVn3f//3f+74GYKcd2oxiouz8x0Ig8joQXHSOs2X8M7XtMInY7j3Q6ngm36FJl8xDXAZ217kKmYqj3/8492lNWQlHo1QKmlaLA0v7+P9yBg08KzrodJglGv8YhLeUa3v850jo37OCO+oEc0pD80GhAQTBQatEq1RTobFJLzstPEIAWmMmTFAJDii4niyiEjFFv9Ranhxp3PooYfOOhJUc4iiIZCn2eXZLK8bRZ4ccDf3D//wD1EPHFqnsAzGDgEuINe40QovzoULCuQOLQqENrxNzDse9rCHCacDLBpliH8RVov1/XwJL7abLKihK7mY/XuWhgp7UcZ9nn/PMjgsBuFFM4PGjLmqCY0dhBAtWuzoGO8vmP/4iY36QQcdNKdZlIX84jt//LCRxwQrPL0KCxiUyMXyZxFH8mJawMZS7RzD9xvhjY/UYQkv/nVDN2SxU7DYxW7stRmz+OotSshHzMWQYeoazCe8i+GHt6iOfB8bt2XNXubjfaJMnYryjHJ9L3rXYn1vhHexkM55z3IkvPjKfPOb3+y8FcRSkQnDqC4RlTVpwFcx5FATWlCEKnaBeSnPZjeP7BZpZ8vYXGu90GawMHPch8ZEtQdZhBr7OmydudWMnW7sch1ll9EyL4HpEa3CfAkvheFiCTKG1t5P4caFRR+3Vj5+ZY5cy2K2GIQ3rAubHo55OUmJXZolf1kvDTrG8Tbz9re/vX9iVbb9WUQgT4M1COEtUw8jvKMnvGha2ciHLhuxG+ZSYejf+9prr3XmAL65H5fPkF1ZJyn4bv6Xf/kXt/HMuttQRhNaZPtfZgyVybPcCO+w63sZTHZGHiO8OwP14J3LifCWCXZQxoRhMQlvjBxh3oC2PUvzw2KOvSemGllBHdBe4zkj5lYnz5NDnr3voMMxy2Qirxy0utT9CU94QqEd8aD1Waz8aBa5oERENBJaeDQmmtAS0ceYa4TaxlCrRH9gA8hRJBpyTiMwAUFD5UevG2W/Uc8iwkvfYp9IAIU///M/H7qvuFDKJpWTDZLv0snXzpYlvOEYB28ITUyrO4xLslGPKd9+NWwrLuZwcdVoNPqvDcfW05/+9Dnax1ArHmrEY5fHVqJJA/dS1EVcWQ9CnKSwQacvNDHX2JT5LuiY83jVIHw687LI//hSJ7zzHddl2jXfske1vs/3/Qv9nBHeBUK4SMD7QjdGeGNCNauqEDp2u77GahBhWhaCvNv9lFHk7N1/z2ISXjR0eHvAh6cmiASaqVgKo+PF8uSRXY6RuYjxH//xH3MeHTVpQkBhroHtGsfUeYn+UU3ccriYVnZcki9PUzPf49my7y97NBmWl0d42UgxxvjHmOFYHlOM+Ua/yzpxiJ00lCG8jDls7n2tHO0L3Sdqm4vkYVmsR5Evj/DGfFCP4tJamUu5eW0b1PRDy5qvDS93HiD6JHwbYzKgCcJFxFDGIqdIkFVNXETknSEZ5c4KpyO/+tWvXFbGvkb8DF26aVlcNORkDk8Q2Nqzoco6rYphp8SQtowiwqhPNIuUVKFMKMo/yLheKMI7yvV9kPYsZl4jvAuEdpGALyK8gxDWMvavwzSTxZIFDm1n6N5Gy0UzQpCNvHCefh0Wk/BefPHFs6L5QCDw+Uidw4RWDS8KvhD38/AspDErZjpHxhzloYUIU1bAkUH7Bk0HCwd2lrgwCklHWB5EF3MOjhTRfK7EtJIIL+R21apVcxzao4XmcmQZ36exPs4ygQntvosIb5ZNe150wSJ5uJhj0givSFkvDTHvNlxAZoxg/814ZHOmCe8cuL0chJjm9T2nONjMx8we/OeYE/e+970dAfeJOePOCG/+7FqI9X0x5/Mg7zLCOwhaA+QtEvDLifAWkdOsaEZ5cGEQjzN3LhGR2F2iBfDJG34MOR7TFPPDW2TDe9/73teV6/vNpEz65x73uMesKiKk0fr6x9gh2UXjBnmMXcIrMi/IutxWNKzQmKAhAJtvfvOb7l/sAlqM6GKrSv9Bjn2ty0IFyChqy0J9v5IIbx5GXFpE2+Zfeh0E06wxirs+NMgc5ecRXuYrc+mDH/zgrNcWBb0pkoeDtGHYvEZ4yxPezZs3u9MqvJhowkZXAzyEYwUfyFyURTM7isQmj0u3uD9DNofl4jmFS7x4TmHz74edXkoa3lFgsVBlLMT6vlB1HbZcI7zDIpjxfJGAXwmEdxAThiKYY5OuzLFQEeHFnjAU2Pgr5ug1tL31XRnFyCOXKCCQ3EAOU5FHBj++ehEWfE9wEZ7hKM+P8lTmWYJuYI8Ksaedvqs3nh/kwlyZ9y2FPCuJ8LKhYoyFniQUZ04KfLeGg+Lvm9wwFjjRIAiAjusiDS+bVVxC4fmDTRRkF3v4rAhZ1O/73/++u00fpkEDKsRsYcsEYPDfi8aQoDMku7SWP3pi5mAqc2MeT7gIiatFxlOZxFjGNzvmEWy2IMthJEnV8vpzHCIMAca7jCofsrwZ7EwN7yCXa8vg5ecZVQj4LMI7yvV90LYtVH4jvAuELHZPumAxiRH4floJhHcQs4simMsQ3pgPziLCSzQhjoh98pBH+BDw2Cb69rdFWrUijwzzCegQc9eTh6F/8YpLaZALtC1qJ+eTpazb+UV9tJS/zyO8kCQWxdDtGtpOzDxw74ZnC+z8CJlaFD1qVDjk2fAyZgndygXQLG1+3iWxojoyPjiOZlMVBoMpIryUje04Xk64OwD5na+ZxaC2qTGSNYxN41IhvAttZ140HvzvfUUD6xYed/R0yPduE/OdzphA6woZQ4YxtnDfh9s6tLSYHUBuMdmJ2aP7HlRUpnGCSAhm7qgQjZO/73e/+82Zz4vpvst39xfbtCmGy5nwjnJ9H2T8LWReI7wLiW5adkyYFRHeYas1ysFadJt82Lry/I033uhcQPk2WKGGNw/HvEhrhOuEHPjmEhAcoqzFbpRjOgHpZdNSZJus0cu4nRyzW8PWF23cfC6J/fa3v3VHdFl20+DGUR64sehD1PAuAInJ0g4O0lexaFmDPL+YecPFDg0emjyc3+N6DnIXLrBo9LkY41/2xNQDV3sszAudiuYVY4uLlozFcOOidcsanwu50A6CSxEZLUt4wYKAPcwj5tNJJ53Ur0aWi0H6FRmCqUZW0BsjvHN705e7n/3sZ53Pb01+dMqYzC5rG5w1hrAZxmwM+2Au4o7izgH3HdAaU98f//jHTk4T9ZOQ9KNIeS7HFnIeLrSGd5QcYhQ4j6IMI7yjQLGgDCO8xSCX8VM4X8LL2yGvkF7fjjUvbjskmTDJENY85/l57seGIbvUmUUeosaCrYmFO6aNRFuJT0q0baO6MLKUCS8aRsw+CE2LVoiNku+WzB9xsYUhhi3PLGaI7iLCq20osi2PmSUs5EJbPJt35JgP4WXTQTAbfK0iF9Ay4lIN7TsbG0hYeFHKj6TH25m/aO9xwYaGknmBVjBMnOSoN4KsdummVt25aT4IGac/801oPZnLpKWo4Y2FFOZeBf84LWHeQYDBmrRU5QXY4tbPl/3YodOOWOCVQftzUMIbyqMyHjxieYzwDtpTwritDP7U4j5R6SFxlnEywju384oM5ct2d5FJgy5ICAyOiU8//fR+0cNq87JcM/GCkOxi9wiBRgvL0XnZeYcWEq8PHBM+8YlPFOxzm81mvw0QXY6V0Vhk+Qsui2WYb6kuYNQz9Lwx3zYO+9wwGJUlvNSRxZoNGhcfY4njX3zsYgKBbfpSJLzUaXJyUnBqT9sZr5B5bMwJyVqUlDwTHty/nMRzvmbRJ7taZpFZUt67Yyct2JBygSovNHhRe/zvlyLhjYVjx2QB+UVik8GdBk2Qd/oy64LZIHiQ19cwLhV8YvPdCO+gPbvz8hvhXQTsjfDufMJLDWIRtubrQzUv3HBIdtFOoVEg9I9pXZUAABPpSURBVOUoLoyx/1OiwA3mUWl0w14i9DHatHvd616LMEsGe8VSXgDLtmQQwkuZXIzE/hqb8NDPaejfeakR3hhJLYuT5lPCyyaQseknJWJZm9D5ugQEczSBbDY0ccyO3CBwy6gSJB0vA1nphhtumLVZJ18sSEb4fOySH3nQfnO/IZbA9hGPeMQcDS7t/upXvyqYkMTclXGJjA0Z38U8KgyK1UolvIPikJXfNLyDI2mEd3DMBn6iiPCG8e5jgST8m8hhVB8/qpRWzj8uG7jCwQODLsxl3rfYGl7qhJYVLS/+gjWpkPa1pkX1xzaQ48yY/1v/ghrH7mh10bz5F4/m6xIMbS59j31uGDc+rDO2vfgSfshDHpKrTc7yGzwKYl6E4zDfl3HkTtuf9KQnucANvs3nMO8Nn10sDa++l80O5PFVr3rVrI1O6PIujESX12ZsY9HW6dF0ET4cY0N6ypxSrF+/3mlj2SD6l5+K3hH7XgkvNvb+UTp5cZPGxoyLmrENYCxs9KMf/ej5VGPkz5Sxew21qVSijOyab+AJyg/t4n3vIMgNXJNdcsklfTzYjEHCRrXZMsKbP9SM8A4+FY3wDo7ZwE8UEd6wwBgZ9Ad3eNFimEW3TGNWCuGlrVnHcGVv5udpdmOux+h7LpWFi3CR31LqCrm55ZZbXDhNNFiQ3KJwmlzWYqHgyDUW8tjv7zDUrH4H2YWoP/7xjy9FasqMoVHnCS/MsOnzj8X9ObGQ2uBh5t4w88rXZOYFfCjCnU2URnQryuuPDyIVMsbKkF6e+/Wvf+2Ov6n3IAlTBC4dctsfG1wuGSpu/gXXrAhfWZrdhRwTg7SPvGUIL+YTuKvzU5lLRcMQ3vPOO8+9M/QSwnjDxArXhyqPfO2vEV5xJwDI/RgWyFfktLoBRDHCZtNfIxj3vueTWB4jvIPONLPhHRyxeTyRRXi5hPG9733PDfQjjjiiX3Ls9utKI7x+4AmOwDia53a8JogEZgC4tNGEZhVh66eyNrz6TNgXRZdq/HfRV2jWYjfms0IN57ksKwpEwbN4kmBhGSQV+fwF+yyXVwhZXP887WlPK01mBqnbqPJCeoj4xMLLbWs0TVxK9MdPeJGJ77jodvTRR88KLpK1cIATl6dOO+20frkQKAKTYE89bBqG8PJu5AaXsThB2HvvvQeuDidLnHiEfprLFDSoL2Bwp39i4bbD94EtBI+xGAvwEnOHFaszdeTSJ14GwnKWE+GNXR6jvX4AiKw+G4bwIn8uvPBCF2Gz6H4A8oJxtMcee0RJ3rOf/WwnO7NO0mKBh8oQ+rDd1Bn3lchWzLGyUt4JlpbBSRqnCcjDvPllNrxlJMbSyGMa3kXoh5hwRZBwJI7Td+ypNFQj1Qlvv/KZfzs2T8PLIgrhefrTn+4CD8R8HQ7a5GEX5qL3xRYw3/1NFlnN0+Jlad6wk/OdopchvHmCv4xtYFZQitDuMoZTUfQ2BPe6devkqquumvV4jEzTDjYNEKSYSQRaBY4lseErq7kr6tvF+j7PD69fhzAfmim05495zGPmVBWXZoxDX/OikZ/KngjktX+h51Xeu3HPRACW0OUdG0ouHaHB9RPjiQ0f3k78hDs+3ITleTIhP/5z2aCwmcenKhpbxpsSYX8TWTQnGceY62SF/+Z9RRs3NM2YH8USdq/UJ9RsYtfKXMtLMU0c+TGvybrgxmYZE5GsFLs8Rl68RhS51hqG8Gp98i7nah7WJDaHyI35eBSIzYVBCC+4/+xnP3Pjlqhw/kkYcpZobIw1yKsm1gj+JngFiXpzahCajLE+E8Anay01wrtYUn749xjhHR7DwhJihNc/gkXzQaQiJiYpJGV8pvZR/J5HePHD+qIXvchpvBD6aLP4F4bRLay0l2GhF+bYcWfMPi3P1274Hd4M0Bpjy6yCChdWLPK+lqlocYWsQpJwgxQugHkapBBfTBPQJIaEoYw9b+hHmPeiBdNoagQ2Ccsmjx8GmXGBphJhHjOLKPI3PMh4CfNidxxeMmJhoo9HlcoQXrQ1zLXLLrus/1rcvHHJEHtE5osS/az+mu8lx1g7F3pexd6J1ppTA2yaw/GMBg5vH7hmC22eaTf20LExDHFlbOH6KRaFMK+Py/rh9cugDXhbwSNFLPljmdMjZCekpsienbKyTmTKmI1oMA7IlY9tGfOlPIwIJc5Gy5+3HIlD7B74wAfmTqFREF5eEAvIoy9mLfvKV77iNjJKHMNLa0XH7/MlvEX3Gvy7DLQh9GvOnMfum/7KugBcpJgYlPCOSuYVYVr2PTtDDpWt26jzGeEdNaKR8oqOzzBt4IiZyQd5QWD6xzFMuK9//evuVm4R4Y1NPt+VzHyau9ATIuZiyif4WmciYrF4aBqFnSYLGYs1Wq0w5bmCgiixSRnExRjaVUxXQpOIMi6OOJ7H/Rg2jBpkwq9v7CId44bwr4wpjnazInaV1dLNZ+zwDO/2/ab69n7zLTN8rojwFkWu8yPVsUlC+xcG7wB7jtpHod2l/gs9r3yMaD8hqjkpimn3jznmGHcMzLjOi7SWR3wY25weQMLKnhAMQnghlGim0exmXdpkPnPCpdrUzZs3u9DinKjxHZubvGAGWX61eQ63W9gTo80OtX3ICvAj/LhPTMuEXc6bA7GLtuT3TQjynh8V4eUdfkjq8J1+1L+F1vBi4qH3GjCDy5NrbN5UkUSd8/ymx3BkMwdJ5lSQ32MbuksvvdTl8e8QqLnJqOyZY3Uzwjv46mGEd3DMBn6iiPCyyEBoDznkEEe+8LvqJ0wTWNBVS5un4Q1DQTLZOfriOG6+aSEX5ph7m5Dga73zSE2IMYsax49Ftmdou9CAx8gBR7Chs3ny6XEpWksEGglNMJpqjkNJHN3ib5SEgGah5jZ8eDlB31tkz1um7wYV5rQDQgyRK7rgVub9sTwxgT9Ks4AyY0PzQPwhSmymiLw0SAIrxp9uOgd5NivvQs4rfSdE99prr3X9HB71ap4w9HVRaGE05WjwuNQUJuYuZiBscB7wgAcUanzLEF6ILhHnOBXAfjor8W7aiDcITaF5GLKW4+lwzpOfkwhOTYpkBnkhP2iNCeN9t7vdzWnFr7jiillVg2CDZVaUtzJjKEameK5s4IRREt4i+aKadTwKjVrDy1xBMXLBBRe4E7oskutjmhVwBuUB0QuzymCuQ2BRZtCWmB25vidrzOjJ3f777z8SF22xsWKEt8wMmp3HCO/gmA38RBie0S8AgcnR833ve1+nueB2fJhC4RYuSJA7BD0CmMXcv9jla48Hrnj6AJohJn/otmgQG6usd7MYoxnyXXyFBF+fDXEssuFF6BB9LCvFNKtohHgGAlpGqM4X0/C5YX17Qri5rMFY8i//ZdWPI3zGGwJ5IVPsAqZv7zeqdxdpeP33qL0fmx0u2pTpZ8YEmsKymssy7VpIwptn06h1y7p4VkR4eb4oEAZ5OIng9ODQQw8dyP5RzYwajcbAG5TQfCAcF9Qry/YVzOgT/PyiQcT0hY10kWeUWF8jGzG5GOYORZb7w0EuTo6K8Oa5YvTbD1lkvcIMw5dDReSsyKQhZo5UNMdi70T5cM011zjbXbTxsaTRLNGis37irzgkvUUh5SmX9Yk7OpifDWrqU9S2UX6/kOv7KOs5irKM8I4CxZwymMhoDWJOxRGI7CRx5p115AxpY1HGZkvTIPHfY5e//OqiYcVeEQ0fkxK/mb67FIQDx6AxElXmlnARvNhNQST8hIabo1E0tNQF4YL2FK1Blv1tzL4XgRd6ddD3oI3g3WFo0FhUpaI2jOp73IDR1/vuu29hkQhuFgEuEuGXtazWAzIBtminF0MIc+EFwqPHfVna+8IGF2QYhPD6ReHQHxs+zH6ykpo74KKJ+Tgq3BaS8GbZIGsbWYw5TSJ4QkjiyxBeymGThZkNGuKs4CdFJxeQT2SUTyoZo2xGsCf2IyOWHSOYZ7CZW7169RzzsEEVAEqQuMyEvIv53s6qF8QJssM/LkX+0R/9UaaXgrCMPPeHbFYha0UX6ChzFIQ3z4wlrLfea0DbjfnPMClUqMQ2L5SP0giZhqx53/ve138lvtIxD4Ss44KRUx1OQEmsp3jvQN4WafRpE5csOSXFNR4eJ6677jr3s0zQH+yIUeowBnCfN4jP92Hw49mdvb4PW/9RP2+Ed9SIBuXFbAchWRwxsuggvHQShlXJcp0S2kTmNaGMNg0hkXVjOa9sjrhit9vLQhrbtav2Ag1LUZ18Mh8jvOyuWaS4sEVCY/TQhz7Uea9AGx47xqe/wPf4448v24yR5qPNLNZoFKgLx/CQATThv/rVr5xpBP+yxkxWZXDfxaLAxaOFMl+IvTvUyvN+PsuzoxwUUOwcOab2L1rl+cdFk8fGhlMRLmOFHi7y3q84QhSH0d7xjoUkvJSfpZUL7VzD9pYlvPocJwtsGkK72lDbypE0vnjpG+ZiljcE1fBCqGOX5Hgv/YDJEcSKDXnZxKVVxoo/B3gPc4xxwXyDxHAZCvyYd4wPCNN8NL1+vZBtbLRpH/XH5CMcQ0WuwAY1rRmW8KLtpg9Cbx60BfnKPPLDXfM7lx9xdzdqwhu6FIRIYpqAogAZz4a0jNs7+kTlA5uSvMu84bjSy4t4zuByOKY2mtgMs54zvsoQ4bJjNi9feGEwlndnre+jaN+oyzDCO2pEI+X5rqWwL8N3JjtFUpZdFLtW7MIgZqEGJuYuKdYMhCOLOiQvL8UujRXBMixxYZFBOHL85Se172Q37l9Qi9XHN/XI8+BQ1Jbw+5iZxaBlZOX33RMhFEPtgtohQqhi+AxSj4XSTJatQ8x/KCTFd8FXtqwwHxsiNCz+RRE/D26e0NpyyYhFnws3kBa8l3DcWqTVQQOUF3kMLyAs7DiXL6Npi7VzoQlv6HFAzacYW3la6kEJL21j03H++ee7oCdgG/M+EjNvieHC5TA0b1wODEk7JAe/sJxQsCks0mSH5VPH5z73ue7jMtH6isYnMhYbeOpR9pSFMpmbtNGXcawT2ClDJLPIdZHGPKzvfAkv5J97JWz8Y3NF60G/a+ASJYOMrVGHFtZ24eUGUxNOBdVGHKyYi2iAy6bQOw8aWy6pnn322ZkmTv4GDs0pignmCkmVUyiAimyEy9axTL6XvvSl7hSE04ystDPW9zJ13xl5jPAuEuosuBzTIRT8SwwsSkxUdZrPd+xUEepZfhvzXGVpc9Ais7ODFBTZHQ4aBanITUsZSDH2h9yG9pN6iSzmi9gvl8sEEBp1yzNKwoswY5ce0zD7hBUtgQbGwOE6R5YkhA+2sQh+/oFX7OIDwpt+9xc337Z2vsSbI1SO6xDqHKHtrBQLNlDGd2iZ+vru9/JIE/Zp4Q3qvPKVFHIKgBa96KKUr5EvU28/z0ITXt6FrMCbCOOPxTFvYdS6zYfw6rP0Cxt6PF2EHkyyAiiEuEGg0BDWarW+mzA2OGgaURSE8qysfekzn/lMR2h0ToSkpWz/IaMhP8xViL1qaWkfpzBcrMKELc/8IfT4wVzh+D2PtOEpAp/HZfpQ2zJfwsumENkU21CGlxwh6oRrBw/MsUblmWCQOyIx05is/mRtRMOOjA89rmRdbI1p1tVdHO/h7gxmC4xN1nTMKzDNI89CpjJuEnfG+r6QbR6mbCO8w6A3omcRGG9/+9sdwcXuqOxxL0ISF1cs6ghbEuQKbw9ooMoKxrKRi7R8NKvs4PNurxZBg1DA9pSduR7/+FrjPEKDwEL7DaHTxW+UhJe6c5RHO9mxIxzRFKLJK9o8FLXb/57+YxHntntM+1bWvEIvWWDigZ3ZziS5fvvCTcug9pN5WBaRJ8YHx9fkC6OlxcrNMvlQDwHYk4ZH9hxPs+DM9+LfYhDeQcbjKAhv0ftiIXL9Z7jkhvYwa7OfVX6WWYXmzzIPKzopUJnnmyIgW8vYYTK/OfJG4+drf2PeJHgPm39kTugOj+9CklmE87CEN8sfcVEUR94bI7wLHWktFhVRbajZlGigk7I2tBrWHS8ZyGdOFhibvvxXEwvWa8hzuN5SJxQ7aPIH0f6X7Vvaxd2ae9/73rmP7Iz1vWwbFjufEd7FRnwJvq9M5CI0mxw1YrcU07LMt1kaxYcoOf4RH8ICQYOdLwltD1pdBBZHWaFwGTXhnW97Bn2OC4vswLnYGNugQLzRBqHF0gSpZVPDBoF+id0iHrQeC5E/9JscCyYyzHuzbNlDTVjW0TULBsfbbBRUI59VH4gv5kcQX3y6kspoV/LatysSXsxEwgu8nI7gpYYTEnzczvdSIDKD42483aBZg0BCLrltj7YtFnjCj2IGKcaUhboceOCBTmnA75ziDLO5Zwyw8cKkhvnOOxlHMVMY2oBHEDZpEBXqhMb7sMMOm1cd5qvhpc5+hMgwkE3euF5oP7xZ70ZGsllCEcIJzTBjqYxcYt1kjcK8pii0t97HAFO9Q4Ciq0zyXVz6+dGml3EpuTPX9zLtW8w8RngXE217VxQBFkEEB4RovheBlivhLRoSLIBoidAooWUexeJb9M7l8j0mB5DQ/fbbz/mo5iIUmzE0O74mhqPrD37wg86P56Mf/Wjnaggb3zBfmXazYEGq0Nhw5Dpf+90y77I8C48AZIA5Fgs8s/Bvj79BT7/wOYxmd74nCJQ+DOHleUgZhBtlR+w+SawFO4vw7qz+svcuHwSM8C6fvrKaGgKGgCFgCBgChoAhYAjMAwEjvPMAzR4xBAwBQ8AQMAQMAUPAEFg+CBjhXT59ZTU1BAwBQ8AQMAQMAUPAEJgHAkZ45wGaPWIIGAKGgCFgCBgChoAhsHwQWA6E9/8DTlhH3NgMcQI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5195358" cy="51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27" t="163" r="6572" b="-163"/>
          <a:stretch/>
        </p:blipFill>
        <p:spPr>
          <a:xfrm>
            <a:off x="2545291" y="872066"/>
            <a:ext cx="622088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6173" y="2817477"/>
            <a:ext cx="8434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找到适合自己的一款</a:t>
            </a:r>
            <a:r>
              <a:rPr lang="en-US" altLang="zh-CN" sz="40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0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3BDBB0-6F11-4B0F-84E9-BD454BBD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5" y="1860612"/>
            <a:ext cx="2826798" cy="28267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E72FC0-6D4C-46CC-B3F1-D8648D0201F4}"/>
              </a:ext>
            </a:extLst>
          </p:cNvPr>
          <p:cNvSpPr txBox="1"/>
          <p:nvPr/>
        </p:nvSpPr>
        <p:spPr>
          <a:xfrm>
            <a:off x="484150" y="4572000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typora</a:t>
            </a:r>
            <a:endParaRPr lang="zh-CN" altLang="en-US" sz="72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668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3808" y="2185323"/>
            <a:ext cx="908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spc="3000">
                <a:solidFill>
                  <a:srgbClr val="FFFF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defRPr>
            </a:lvl1pPr>
          </a:lstStyle>
          <a:p>
            <a:pPr algn="ctr"/>
            <a:r>
              <a:rPr lang="en-US" altLang="zh-CN" sz="8000" spc="-3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8000" spc="-3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8000" spc="-3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 </a:t>
            </a:r>
            <a:r>
              <a:rPr lang="en-US" altLang="zh-CN" sz="8000" spc="-3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endParaRPr lang="zh-CN" altLang="en-US" sz="8000" spc="-3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77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kankanews.com/ICkengine/wp-content/plugins/wp-o-matic/cache/e955538a13_1412280900517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" y="578453"/>
            <a:ext cx="10382220" cy="58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92301" y="1031442"/>
            <a:ext cx="3897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版本控制系统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862623"/>
            <a:ext cx="5143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7200" dirty="0" smtClean="0">
            <a:solidFill>
              <a:srgbClr val="9000FF"/>
            </a:solidFill>
            <a:latin typeface="Microsoft YaHei UI" panose="020B0503020204020204" pitchFamily="34" charset="-122"/>
            <a:ea typeface="Microsoft YaHei U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362</Words>
  <Application>Microsoft Office PowerPoint</Application>
  <PresentationFormat>宽屏</PresentationFormat>
  <Paragraphs>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Dotum</vt:lpstr>
      <vt:lpstr>Microsoft YaHei UI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manfred</dc:creator>
  <cp:lastModifiedBy>郑臣河</cp:lastModifiedBy>
  <cp:revision>119</cp:revision>
  <dcterms:created xsi:type="dcterms:W3CDTF">2015-07-24T01:00:18Z</dcterms:created>
  <dcterms:modified xsi:type="dcterms:W3CDTF">2018-04-15T14:34:22Z</dcterms:modified>
</cp:coreProperties>
</file>