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6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12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7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42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3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6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8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54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64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D320-DFAE-4ED0-9FC5-88CD88C71D07}" type="datetimeFigureOut">
              <a:rPr lang="de-CH" smtClean="0"/>
              <a:t>10.06.2014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A6D1-6D73-4E54-B080-5E9D596A7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905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Lotto Validierung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Filip Hofer, Markus </a:t>
            </a:r>
            <a:r>
              <a:rPr lang="de-CH" sz="2800" dirty="0" err="1" smtClean="0"/>
              <a:t>Loosli</a:t>
            </a:r>
            <a:r>
              <a:rPr lang="de-CH" sz="2800" dirty="0" smtClean="0"/>
              <a:t>, James </a:t>
            </a:r>
            <a:r>
              <a:rPr lang="de-CH" sz="2800" dirty="0" err="1" smtClean="0"/>
              <a:t>Schüpbach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5214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 / 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Unterschied «Einzel» – «Mehrfachspiel» Existiert nicht</a:t>
            </a:r>
          </a:p>
          <a:p>
            <a:r>
              <a:rPr lang="de-CH" dirty="0" smtClean="0"/>
              <a:t>Garantierte Auswertung</a:t>
            </a:r>
          </a:p>
          <a:p>
            <a:r>
              <a:rPr lang="de-CH" dirty="0" smtClean="0"/>
              <a:t>GUI durch CSS von Code Gekoppelt</a:t>
            </a:r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7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Fragen?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44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085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Lotto Ergebnisse mittels </a:t>
            </a:r>
            <a:r>
              <a:rPr lang="de-CH" dirty="0" err="1" smtClean="0"/>
              <a:t>xml</a:t>
            </a:r>
            <a:r>
              <a:rPr lang="de-CH" dirty="0" smtClean="0"/>
              <a:t> lösen</a:t>
            </a:r>
          </a:p>
          <a:p>
            <a:pPr lvl="1"/>
            <a:r>
              <a:rPr lang="de-CH" dirty="0" smtClean="0"/>
              <a:t>Mittels </a:t>
            </a:r>
            <a:r>
              <a:rPr lang="de-CH" dirty="0" err="1" smtClean="0"/>
              <a:t>xsd</a:t>
            </a:r>
            <a:r>
              <a:rPr lang="de-CH" dirty="0" smtClean="0"/>
              <a:t>, </a:t>
            </a:r>
            <a:r>
              <a:rPr lang="de-CH" dirty="0" err="1" smtClean="0"/>
              <a:t>jaxb</a:t>
            </a:r>
            <a:endParaRPr lang="de-CH" dirty="0" smtClean="0"/>
          </a:p>
          <a:p>
            <a:r>
              <a:rPr lang="de-CH" dirty="0" smtClean="0"/>
              <a:t>Internationalisierung</a:t>
            </a:r>
          </a:p>
          <a:p>
            <a:r>
              <a:rPr lang="de-CH" dirty="0" smtClean="0"/>
              <a:t>GUI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199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Validierung : Viel Spielraum</a:t>
            </a:r>
          </a:p>
          <a:p>
            <a:pPr lvl="1"/>
            <a:r>
              <a:rPr lang="de-CH" dirty="0" err="1" smtClean="0"/>
              <a:t>Xsd</a:t>
            </a:r>
            <a:r>
              <a:rPr lang="de-CH" dirty="0" smtClean="0"/>
              <a:t> selber gestalten (</a:t>
            </a:r>
            <a:r>
              <a:rPr lang="de-CH" dirty="0" err="1" smtClean="0"/>
              <a:t>Bsp</a:t>
            </a:r>
            <a:r>
              <a:rPr lang="de-CH" dirty="0" smtClean="0"/>
              <a:t> vom Lehrer bekommen)</a:t>
            </a:r>
          </a:p>
          <a:p>
            <a:r>
              <a:rPr lang="de-CH" dirty="0" smtClean="0"/>
              <a:t>GUI : Viel Spielraum</a:t>
            </a:r>
          </a:p>
          <a:p>
            <a:pPr lvl="1"/>
            <a:r>
              <a:rPr lang="de-CH" dirty="0" smtClean="0"/>
              <a:t>Gestalterisch kreativ sein</a:t>
            </a:r>
          </a:p>
          <a:p>
            <a:r>
              <a:rPr lang="de-CH" dirty="0" smtClean="0"/>
              <a:t>Internationalisierung : Kein Spielraum</a:t>
            </a:r>
          </a:p>
          <a:p>
            <a:pPr lvl="1"/>
            <a:r>
              <a:rPr lang="de-CH" dirty="0" smtClean="0"/>
              <a:t>I18n ist I18n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03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Validierung</a:t>
            </a:r>
          </a:p>
          <a:p>
            <a:pPr lvl="1"/>
            <a:r>
              <a:rPr lang="de-CH" dirty="0" smtClean="0"/>
              <a:t>Eigener </a:t>
            </a:r>
            <a:r>
              <a:rPr lang="de-CH" dirty="0" err="1" smtClean="0"/>
              <a:t>xsd</a:t>
            </a:r>
            <a:endParaRPr lang="de-CH" dirty="0" smtClean="0"/>
          </a:p>
          <a:p>
            <a:r>
              <a:rPr lang="de-CH" dirty="0" err="1" smtClean="0"/>
              <a:t>Gui</a:t>
            </a:r>
            <a:endParaRPr lang="de-CH" dirty="0"/>
          </a:p>
          <a:p>
            <a:pPr lvl="1"/>
            <a:r>
              <a:rPr lang="de-CH" dirty="0" smtClean="0"/>
              <a:t>Gegliedert mit </a:t>
            </a:r>
            <a:r>
              <a:rPr lang="de-CH" dirty="0" err="1" smtClean="0"/>
              <a:t>tabs</a:t>
            </a:r>
            <a:endParaRPr lang="de-CH" dirty="0" smtClean="0"/>
          </a:p>
          <a:p>
            <a:pPr lvl="1"/>
            <a:r>
              <a:rPr lang="de-CH" dirty="0" smtClean="0"/>
              <a:t>Interaktive Erstellung «Ziehung» </a:t>
            </a:r>
          </a:p>
          <a:p>
            <a:r>
              <a:rPr lang="de-CH" dirty="0" smtClean="0"/>
              <a:t>Internationalisierung</a:t>
            </a:r>
          </a:p>
          <a:p>
            <a:pPr lvl="1"/>
            <a:r>
              <a:rPr lang="de-CH" dirty="0" smtClean="0"/>
              <a:t>Englisch, Deutsch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747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Erklärung Quellcode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Hofer\Desktop\c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7738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de-CH" dirty="0" smtClean="0"/>
              <a:t>Code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Hofer\Desktop\co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75347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7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Gui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42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Quellcodes:</a:t>
            </a:r>
          </a:p>
          <a:p>
            <a:pPr lvl="1"/>
            <a:r>
              <a:rPr lang="de-CH" dirty="0" smtClean="0"/>
              <a:t>https://github.com/Wh0l3/lotto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3181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Lotto Validierung</vt:lpstr>
      <vt:lpstr>Inhalt</vt:lpstr>
      <vt:lpstr>Aufgabenstellung</vt:lpstr>
      <vt:lpstr>PowerPoint-Präsentation</vt:lpstr>
      <vt:lpstr>Umsetzung</vt:lpstr>
      <vt:lpstr>Erklärung Quellcode</vt:lpstr>
      <vt:lpstr>Code 2</vt:lpstr>
      <vt:lpstr>Gui</vt:lpstr>
      <vt:lpstr>Demonstration</vt:lpstr>
      <vt:lpstr>Vor / Nachteile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 Validierung</dc:title>
  <dc:creator>Hofer</dc:creator>
  <cp:lastModifiedBy>Hofer</cp:lastModifiedBy>
  <cp:revision>4</cp:revision>
  <dcterms:created xsi:type="dcterms:W3CDTF">2014-06-10T21:14:00Z</dcterms:created>
  <dcterms:modified xsi:type="dcterms:W3CDTF">2014-06-10T21:36:07Z</dcterms:modified>
</cp:coreProperties>
</file>