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CH" sz="1200">
                <a:solidFill>
                  <a:srgbClr val="8b8b8b"/>
                </a:solidFill>
                <a:latin typeface="Calibri"/>
              </a:rPr>
              <a:t>11.06.14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0862EF2-CD17-49C2-9566-1C90D753542C}" type="slidenum">
              <a:rPr lang="de-CH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Sechste Gliederungsebene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Siebente GliederungsebeneTextmasterformat bearbeiten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Fünfte Ebene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CH" sz="1200">
                <a:solidFill>
                  <a:srgbClr val="8b8b8b"/>
                </a:solidFill>
                <a:latin typeface="Calibri"/>
              </a:rPr>
              <a:t>11.06.14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1F1B9F2-4057-4DAB-A4AD-1203B3874602}" type="slidenum">
              <a:rPr lang="de-CH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Lotto Validierung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de-CH" sz="2800">
                <a:solidFill>
                  <a:srgbClr val="8b8b8b"/>
                </a:solidFill>
                <a:latin typeface="Calibri"/>
              </a:rPr>
              <a:t>Filip Hofer, MarkusLoosli, JamesSchüpbach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de-DE" sz="3200"/>
              <a:t>Gui 2</a:t>
            </a:r>
            <a:endParaRPr/>
          </a:p>
        </p:txBody>
      </p:sp>
      <p:pic>
        <p:nvPicPr>
          <p:cNvPr id="10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78560" y="684000"/>
            <a:ext cx="7201440" cy="607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Demonstration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Quellcodes: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https://github.com/Wh0l3/lotto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Vor / Nachteile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Unterschied «Einzel» – «Mehrfachspiel» Existiert nicht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Garantierte Auswertung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GUI durch CSS von Code Gekoppelt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Fragen?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Inhalt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Aufgabenstellung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Lösungsmöglichkeiten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Umsetzung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Demonstration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Fazit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Fragen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Aufgabenstellung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Lotto Ergebnisse mittelsxmllösen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Mittelsxsd,jaxb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Internationalisierung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GUI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Validierung : Viel Spielraum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Xsdselber gestalten (Bspvom Lehrer bekommen)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GUI : Viel Spielraum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Gestalterisch kreativ sein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Internationalisierung : Kein Spielraum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I18n ist I18n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Umsetzung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Validierung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Eigenerxsd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Gui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Gegliedert mittabs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Interaktive Erstellung «Ziehung»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Internationalisierung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Englisch, Deutsch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Erklärung Quellcode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9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3640" y="1556640"/>
            <a:ext cx="7297200" cy="497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67640" y="47664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Code 2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3640" y="2565000"/>
            <a:ext cx="7752960" cy="25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Gui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9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80000" y="690840"/>
            <a:ext cx="7201440" cy="607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de-DE" sz="3600"/>
              <a:t>Gui 2</a:t>
            </a:r>
            <a:endParaRPr/>
          </a:p>
        </p:txBody>
      </p:sp>
      <p:pic>
        <p:nvPicPr>
          <p:cNvPr id="9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80000" y="672840"/>
            <a:ext cx="7201440" cy="607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