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8" r:id="rId10"/>
    <p:sldId id="262" r:id="rId11"/>
    <p:sldId id="261" r:id="rId12"/>
    <p:sldId id="264" r:id="rId13"/>
    <p:sldId id="263" r:id="rId14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76" autoAdjust="0"/>
  </p:normalViewPr>
  <p:slideViewPr>
    <p:cSldViewPr>
      <p:cViewPr varScale="1">
        <p:scale>
          <a:sx n="76" d="100"/>
          <a:sy n="76" d="100"/>
        </p:scale>
        <p:origin x="-2382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6D0E14-6F68-4E75-ADDA-AB220265478C}" type="slidenum">
              <a:t>‹Nr.›</a:t>
            </a:fld>
            <a:endParaRPr lang="de-CH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2668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CH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01A3A03-CD9C-4162-B23A-090B69E52943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097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CH" sz="2000" b="0" i="0" u="none" strike="noStrike" kern="1200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1A3A03-CD9C-4162-B23A-090B69E5294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02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endParaRPr lang="de-CH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Schüpbach; +</a:t>
            </a:r>
            <a:r>
              <a:rPr lang="en-US" baseline="0" dirty="0" smtClean="0"/>
              <a:t> regex </a:t>
            </a:r>
            <a:r>
              <a:rPr lang="en-US" baseline="0" dirty="0" err="1" smtClean="0"/>
              <a:t>analyse</a:t>
            </a:r>
            <a:endParaRPr lang="de-CH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schüpbach</a:t>
            </a:r>
            <a:endParaRPr lang="de-CH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1A3A03-CD9C-4162-B23A-090B69E5294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532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1A3A03-CD9C-4162-B23A-090B69E5294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668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FD64F8-F8ED-4FE2-87D7-52E293740096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7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7F72F5-73B4-48A0-81BD-8F6F1110CC7E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946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E20CB1-9795-4264-A9D4-CF40CF04F90E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26F2A0-0AA9-4353-B1B4-67FEF9D393D3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1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A76CF-33C2-42F0-94DC-7ADE0F64C672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515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2E4D7D-E472-43D4-B180-7B7D1D21FEB4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902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B50FEA-6D52-479C-8757-41FDCC3174A2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739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18B369-483F-4420-B8D5-496178957639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9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D4340F-D849-4E80-A9A2-AE6FC68A7D43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348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15C1BF-57E6-4012-B0CC-8FFFE353A7B0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2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BFBB9A-425C-405C-AB48-A811F9B7D1B3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3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CH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CH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361011B-BAC3-44C1-9F60-6E16A62325F7}" type="slidenum"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de-CH" sz="4400" b="0" i="0" u="none" strike="noStrike" kern="1200">
          <a:ln>
            <a:noFill/>
          </a:ln>
          <a:latin typeface="Liberation Sans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de-CH" sz="3200" b="0" i="0" u="none" strike="noStrike" kern="1200">
          <a:ln>
            <a:noFill/>
          </a:ln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Email to .png converter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de-CH"/>
              <a:t>Schüpbach James</a:t>
            </a:r>
          </a:p>
          <a:p>
            <a:pPr marL="0" lvl="0" indent="0" algn="ctr">
              <a:buNone/>
            </a:pPr>
            <a:r>
              <a:rPr lang="de-CH"/>
              <a:t>Loosli Markus</a:t>
            </a:r>
          </a:p>
          <a:p>
            <a:pPr marL="0" lvl="0" indent="0" algn="ctr">
              <a:buNone/>
            </a:pPr>
            <a:r>
              <a:rPr lang="de-CH"/>
              <a:t>Hofer Filip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 sz="4000"/>
              <a:t>Vor – und Nachteile unserer Lösung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CH" dirty="0"/>
              <a:t>Vorteile</a:t>
            </a:r>
          </a:p>
          <a:p>
            <a:pPr lvl="1" rtl="0" hangingPunct="0"/>
            <a:r>
              <a:rPr lang="de-CH" dirty="0"/>
              <a:t>Bildeinstellungen können einfach erweitert werden</a:t>
            </a:r>
          </a:p>
          <a:p>
            <a:pPr lvl="1" rtl="0" hangingPunct="0"/>
            <a:r>
              <a:rPr lang="de-CH" dirty="0"/>
              <a:t>Hinzufügen von weiteren </a:t>
            </a:r>
            <a:r>
              <a:rPr lang="de-CH" dirty="0" err="1"/>
              <a:t>Gui</a:t>
            </a:r>
            <a:r>
              <a:rPr lang="de-CH" dirty="0"/>
              <a:t> Elementen einfach</a:t>
            </a:r>
          </a:p>
          <a:p>
            <a:pPr lvl="0"/>
            <a:r>
              <a:rPr lang="de-CH" dirty="0"/>
              <a:t>Nachteile</a:t>
            </a:r>
          </a:p>
          <a:p>
            <a:pPr lvl="1" rtl="0" hangingPunct="0"/>
            <a:r>
              <a:rPr lang="de-CH" dirty="0" err="1"/>
              <a:t>Gui</a:t>
            </a:r>
            <a:r>
              <a:rPr lang="de-CH" dirty="0"/>
              <a:t> hat viele </a:t>
            </a:r>
            <a:r>
              <a:rPr lang="de-CH" dirty="0" err="1" smtClean="0"/>
              <a:t>Variabeln</a:t>
            </a:r>
            <a:endParaRPr lang="de-CH" dirty="0" smtClean="0"/>
          </a:p>
          <a:p>
            <a:pPr lvl="1" rtl="0" hangingPunct="0"/>
            <a:r>
              <a:rPr lang="de-CH" dirty="0" smtClean="0"/>
              <a:t>Geringe Kohäsion</a:t>
            </a: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CH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6520" y="181080"/>
            <a:ext cx="9393480" cy="723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11920" y="1403573"/>
            <a:ext cx="1058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demonstartion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79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Fragen?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Inhalt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CH"/>
              <a:t>Problemanalyse</a:t>
            </a:r>
          </a:p>
          <a:p>
            <a:pPr lvl="0"/>
            <a:r>
              <a:rPr lang="de-CH"/>
              <a:t>Lösungsmöglichkeiten</a:t>
            </a:r>
          </a:p>
          <a:p>
            <a:pPr lvl="0"/>
            <a:r>
              <a:rPr lang="de-CH"/>
              <a:t>Vorstellung unserer Lösung</a:t>
            </a:r>
          </a:p>
          <a:p>
            <a:pPr lvl="0"/>
            <a:r>
              <a:rPr lang="de-CH"/>
              <a:t>Weitere Funktionen</a:t>
            </a:r>
          </a:p>
          <a:p>
            <a:pPr lvl="0"/>
            <a:r>
              <a:rPr lang="de-CH"/>
              <a:t>Demonstration</a:t>
            </a:r>
          </a:p>
          <a:p>
            <a:pPr lvl="0"/>
            <a:r>
              <a:rPr lang="de-CH"/>
              <a:t>Vor – und Nachteile unserer Lösung</a:t>
            </a:r>
          </a:p>
          <a:p>
            <a:pPr lvl="0"/>
            <a:r>
              <a:rPr lang="de-CH"/>
              <a:t>Fragen?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Problemanalyse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CH" dirty="0"/>
              <a:t>Sehr einfach definiert:</a:t>
            </a:r>
          </a:p>
          <a:p>
            <a:pPr lvl="1" rtl="0" hangingPunct="0"/>
            <a:r>
              <a:rPr lang="de-CH" dirty="0"/>
              <a:t>einen String </a:t>
            </a:r>
            <a:r>
              <a:rPr lang="de-CH" dirty="0" smtClean="0"/>
              <a:t>(Email Adresse) </a:t>
            </a:r>
            <a:r>
              <a:rPr lang="de-CH" dirty="0" err="1" smtClean="0"/>
              <a:t>input</a:t>
            </a:r>
            <a:endParaRPr lang="de-CH" dirty="0"/>
          </a:p>
          <a:p>
            <a:pPr lvl="1" rtl="0" hangingPunct="0"/>
            <a:r>
              <a:rPr lang="de-CH" dirty="0"/>
              <a:t>ein .</a:t>
            </a:r>
            <a:r>
              <a:rPr lang="de-CH" dirty="0" err="1"/>
              <a:t>png</a:t>
            </a:r>
            <a:r>
              <a:rPr lang="de-CH" dirty="0"/>
              <a:t> Bild </a:t>
            </a:r>
            <a:r>
              <a:rPr lang="de-CH" dirty="0" err="1" smtClean="0"/>
              <a:t>output</a:t>
            </a:r>
            <a:endParaRPr lang="de-CH" dirty="0" smtClean="0"/>
          </a:p>
          <a:p>
            <a:r>
              <a:rPr lang="de-CH" dirty="0" smtClean="0"/>
              <a:t>Email Adresse: Kontrolle durch </a:t>
            </a:r>
            <a:r>
              <a:rPr lang="de-CH" dirty="0" err="1" smtClean="0"/>
              <a:t>Regex</a:t>
            </a:r>
            <a:endParaRPr lang="de-CH" dirty="0" smtClean="0"/>
          </a:p>
          <a:p>
            <a:pPr marL="108000" indent="0">
              <a:buNone/>
            </a:pPr>
            <a:r>
              <a:rPr lang="de-CH" sz="2000" dirty="0" smtClean="0"/>
              <a:t>Private </a:t>
            </a:r>
            <a:r>
              <a:rPr lang="de-CH" sz="2000" dirty="0" err="1" smtClean="0"/>
              <a:t>boolean</a:t>
            </a:r>
            <a:r>
              <a:rPr lang="de-CH" sz="2000" dirty="0" smtClean="0"/>
              <a:t> </a:t>
            </a:r>
            <a:r>
              <a:rPr lang="de-CH" sz="2000" dirty="0" err="1" smtClean="0"/>
              <a:t>checkMail</a:t>
            </a:r>
            <a:r>
              <a:rPr lang="de-CH" sz="2000" dirty="0" smtClean="0"/>
              <a:t>(String s){</a:t>
            </a:r>
          </a:p>
          <a:p>
            <a:pPr marL="108000" indent="0">
              <a:buNone/>
            </a:pPr>
            <a:r>
              <a:rPr lang="de-CH" sz="2000" dirty="0" smtClean="0"/>
              <a:t>	</a:t>
            </a:r>
            <a:r>
              <a:rPr lang="de-CH" sz="2000" dirty="0" err="1" smtClean="0"/>
              <a:t>return</a:t>
            </a:r>
            <a:r>
              <a:rPr lang="de-CH" sz="2000" dirty="0" smtClean="0"/>
              <a:t> </a:t>
            </a:r>
            <a:r>
              <a:rPr lang="de-CH" sz="2000" dirty="0" err="1" smtClean="0"/>
              <a:t>s.matches</a:t>
            </a:r>
            <a:r>
              <a:rPr lang="de-CH" sz="2000" dirty="0" smtClean="0"/>
              <a:t>(‘[a-zA-Z0-9._%+-]+@[a-zA-Z0-9.-]+\\.[a-</a:t>
            </a:r>
            <a:r>
              <a:rPr lang="de-CH" sz="2000" dirty="0" err="1" smtClean="0"/>
              <a:t>zA</a:t>
            </a:r>
            <a:r>
              <a:rPr lang="de-CH" sz="2000" dirty="0" smtClean="0"/>
              <a:t>-Z]{2,4}’);</a:t>
            </a:r>
            <a:endParaRPr lang="de-CH" sz="2000" dirty="0"/>
          </a:p>
          <a:p>
            <a:pPr marL="108000" indent="0">
              <a:buNone/>
            </a:pPr>
            <a:r>
              <a:rPr lang="de-CH" sz="2000" dirty="0" smtClean="0"/>
              <a:t>}</a:t>
            </a:r>
            <a:endParaRPr lang="de-CH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Lösungsmöglichkeiten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CH" dirty="0"/>
              <a:t>Lösungsvorgabe klar </a:t>
            </a:r>
            <a:r>
              <a:rPr lang="de-CH" dirty="0" smtClean="0"/>
              <a:t>ergeben</a:t>
            </a:r>
          </a:p>
          <a:p>
            <a:pPr lvl="1"/>
            <a:r>
              <a:rPr lang="de-CH" dirty="0" smtClean="0"/>
              <a:t>Mittels «</a:t>
            </a:r>
            <a:r>
              <a:rPr lang="de-CH" dirty="0" smtClean="0"/>
              <a:t>Graphics2D» ein Bild erstellen</a:t>
            </a:r>
          </a:p>
          <a:p>
            <a:pPr lvl="1"/>
            <a:r>
              <a:rPr lang="de-CH" dirty="0" smtClean="0"/>
              <a:t>Bildgrösse passt immer zum gegebenen String</a:t>
            </a:r>
            <a:endParaRPr lang="de-CH" dirty="0"/>
          </a:p>
          <a:p>
            <a:pPr lvl="0"/>
            <a:r>
              <a:rPr lang="de-CH" dirty="0"/>
              <a:t>Tests</a:t>
            </a:r>
          </a:p>
          <a:p>
            <a:pPr lvl="1" rtl="0" hangingPunct="0"/>
            <a:r>
              <a:rPr lang="de-CH" dirty="0"/>
              <a:t>String vorhanden</a:t>
            </a:r>
          </a:p>
          <a:p>
            <a:pPr lvl="1" rtl="0" hangingPunct="0"/>
            <a:r>
              <a:rPr lang="de-CH" dirty="0"/>
              <a:t>String ein Mail</a:t>
            </a:r>
          </a:p>
          <a:p>
            <a:r>
              <a:rPr lang="de-CH" dirty="0"/>
              <a:t>Speichern als </a:t>
            </a:r>
            <a:r>
              <a:rPr lang="de-CH" dirty="0" smtClean="0"/>
              <a:t>.</a:t>
            </a:r>
            <a:r>
              <a:rPr lang="de-CH" dirty="0" err="1" smtClean="0"/>
              <a:t>png</a:t>
            </a: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CH" dirty="0" smtClean="0"/>
              <a:t>Unsere 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3 Klassen : Main, </a:t>
            </a:r>
            <a:r>
              <a:rPr lang="de-CH" dirty="0" err="1" smtClean="0"/>
              <a:t>Gui</a:t>
            </a:r>
            <a:r>
              <a:rPr lang="de-CH" dirty="0" smtClean="0"/>
              <a:t>, </a:t>
            </a:r>
            <a:r>
              <a:rPr lang="de-CH" dirty="0" err="1" smtClean="0"/>
              <a:t>ImageMaker</a:t>
            </a:r>
            <a:r>
              <a:rPr lang="de-CH" dirty="0" smtClean="0"/>
              <a:t> «Im»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Main ruft </a:t>
            </a:r>
            <a:r>
              <a:rPr lang="de-CH" dirty="0" err="1" smtClean="0"/>
              <a:t>Gui</a:t>
            </a:r>
            <a:r>
              <a:rPr lang="de-CH" dirty="0" smtClean="0"/>
              <a:t> 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err="1" smtClean="0"/>
              <a:t>Gui</a:t>
            </a:r>
            <a:r>
              <a:rPr lang="de-CH" dirty="0" smtClean="0"/>
              <a:t> </a:t>
            </a:r>
            <a:r>
              <a:rPr lang="de-CH" dirty="0" err="1" smtClean="0"/>
              <a:t>instanziert</a:t>
            </a:r>
            <a:r>
              <a:rPr lang="de-CH" dirty="0" smtClean="0"/>
              <a:t> «Im»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Buttons dienen der Interaktion mit «Im»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Prüfungen sind in Klasse </a:t>
            </a:r>
            <a:r>
              <a:rPr lang="de-CH" dirty="0" err="1" smtClean="0"/>
              <a:t>Gui</a:t>
            </a:r>
            <a:r>
              <a:rPr lang="de-CH" dirty="0" smtClean="0"/>
              <a:t> vorhanden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err="1" smtClean="0"/>
              <a:t>ActionEvents</a:t>
            </a:r>
            <a:r>
              <a:rPr lang="de-CH" dirty="0" smtClean="0"/>
              <a:t> auf Buttons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33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CH"/>
              <a:t>Weitere Funktionen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CH" sz="32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CH" sz="2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CH" sz="24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CH" sz="20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CH" dirty="0" smtClean="0"/>
              <a:t>Zusätzliche Sicherheit</a:t>
            </a:r>
          </a:p>
          <a:p>
            <a:pPr lvl="1"/>
            <a:r>
              <a:rPr lang="de-CH" dirty="0" smtClean="0"/>
              <a:t>Bilderschriften können einfach ausgelesen werden</a:t>
            </a:r>
          </a:p>
          <a:p>
            <a:pPr lvl="1"/>
            <a:r>
              <a:rPr lang="de-CH" dirty="0" smtClean="0"/>
              <a:t>Dürfen aber nicht</a:t>
            </a:r>
          </a:p>
          <a:p>
            <a:pPr lvl="1"/>
            <a:r>
              <a:rPr lang="de-CH" dirty="0" smtClean="0"/>
              <a:t>Lösung: Random Linien</a:t>
            </a:r>
          </a:p>
          <a:p>
            <a:pPr lvl="2"/>
            <a:r>
              <a:rPr lang="de-CH" dirty="0" smtClean="0"/>
              <a:t>Anforderung: OCR darf mit Linien den Text nicht lesen</a:t>
            </a:r>
            <a:endParaRPr lang="de-CH" dirty="0"/>
          </a:p>
          <a:p>
            <a:pPr lvl="0"/>
            <a:r>
              <a:rPr lang="de-CH" dirty="0"/>
              <a:t>Farbauswahl</a:t>
            </a:r>
          </a:p>
          <a:p>
            <a:pPr lvl="1" rtl="0" hangingPunct="0"/>
            <a:r>
              <a:rPr lang="de-CH" dirty="0"/>
              <a:t>Nicht jede Website ist schwarz auf weiss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CH" dirty="0" err="1" smtClean="0"/>
              <a:t>ActionListener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ActionPerfomed</a:t>
            </a:r>
            <a:endParaRPr lang="de-CH" dirty="0" smtClean="0"/>
          </a:p>
          <a:p>
            <a:pPr lvl="1"/>
            <a:r>
              <a:rPr lang="de-CH" dirty="0" err="1" smtClean="0"/>
              <a:t>btnSaveImage</a:t>
            </a:r>
            <a:endParaRPr lang="de-CH" dirty="0" smtClean="0"/>
          </a:p>
          <a:p>
            <a:pPr lvl="2"/>
            <a:r>
              <a:rPr lang="de-CH" dirty="0" smtClean="0"/>
              <a:t>Gibt einen </a:t>
            </a:r>
            <a:r>
              <a:rPr lang="de-CH" dirty="0" err="1" smtClean="0"/>
              <a:t>FileChooser</a:t>
            </a:r>
            <a:r>
              <a:rPr lang="de-CH" dirty="0" smtClean="0"/>
              <a:t> aus und speichert Bild</a:t>
            </a:r>
          </a:p>
          <a:p>
            <a:pPr lvl="1"/>
            <a:r>
              <a:rPr lang="de-CH" dirty="0" err="1" smtClean="0"/>
              <a:t>btnFontColor</a:t>
            </a:r>
            <a:endParaRPr lang="de-CH" dirty="0" smtClean="0"/>
          </a:p>
          <a:p>
            <a:pPr lvl="2"/>
            <a:r>
              <a:rPr lang="de-CH" dirty="0" smtClean="0"/>
              <a:t>Wählt die Schriftfarbe mittels </a:t>
            </a:r>
            <a:r>
              <a:rPr lang="de-CH" dirty="0" err="1" smtClean="0"/>
              <a:t>ColorChooser</a:t>
            </a:r>
            <a:r>
              <a:rPr lang="de-CH" dirty="0" smtClean="0"/>
              <a:t> aus</a:t>
            </a:r>
          </a:p>
          <a:p>
            <a:pPr lvl="1"/>
            <a:r>
              <a:rPr lang="de-CH" dirty="0" err="1" smtClean="0"/>
              <a:t>btnBackgroundColor</a:t>
            </a:r>
            <a:endParaRPr lang="de-CH" dirty="0" smtClean="0"/>
          </a:p>
          <a:p>
            <a:pPr lvl="2"/>
            <a:r>
              <a:rPr lang="de-CH" dirty="0" smtClean="0"/>
              <a:t>Wählt </a:t>
            </a:r>
            <a:r>
              <a:rPr lang="de-CH" dirty="0"/>
              <a:t>die </a:t>
            </a:r>
            <a:r>
              <a:rPr lang="de-CH" dirty="0" smtClean="0"/>
              <a:t>Hintergrundfarbe mittels </a:t>
            </a:r>
            <a:r>
              <a:rPr lang="de-CH" dirty="0" err="1"/>
              <a:t>ColorChooser</a:t>
            </a:r>
            <a:r>
              <a:rPr lang="de-CH" dirty="0"/>
              <a:t> </a:t>
            </a:r>
            <a:r>
              <a:rPr lang="de-CH" dirty="0" smtClean="0"/>
              <a:t>aus</a:t>
            </a:r>
          </a:p>
          <a:p>
            <a:pPr lvl="1"/>
            <a:r>
              <a:rPr lang="de-CH" dirty="0" err="1" smtClean="0"/>
              <a:t>chkDrawLines</a:t>
            </a:r>
            <a:endParaRPr lang="de-CH" dirty="0" smtClean="0"/>
          </a:p>
          <a:p>
            <a:pPr lvl="2"/>
            <a:r>
              <a:rPr lang="de-CH" dirty="0" err="1" smtClean="0"/>
              <a:t>Toggle</a:t>
            </a:r>
            <a:r>
              <a:rPr lang="de-CH" dirty="0" smtClean="0"/>
              <a:t> Linien zeichnen oder nicht</a:t>
            </a:r>
            <a:endParaRPr lang="de-CH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58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CH" dirty="0" err="1" smtClean="0"/>
              <a:t>KeyListener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KeyReleased</a:t>
            </a:r>
            <a:endParaRPr lang="de-CH" dirty="0" smtClean="0"/>
          </a:p>
          <a:p>
            <a:pPr lvl="1"/>
            <a:r>
              <a:rPr lang="de-CH" dirty="0" smtClean="0"/>
              <a:t>Enter</a:t>
            </a:r>
          </a:p>
          <a:p>
            <a:pPr lvl="2"/>
            <a:r>
              <a:rPr lang="de-CH" dirty="0" smtClean="0"/>
              <a:t>Führt Speichervorgang aus (wie </a:t>
            </a:r>
            <a:r>
              <a:rPr lang="de-CH" dirty="0" err="1" smtClean="0"/>
              <a:t>btnSaveImage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keyPressed</a:t>
            </a:r>
            <a:endParaRPr lang="de-CH" dirty="0" smtClean="0"/>
          </a:p>
          <a:p>
            <a:pPr lvl="1"/>
            <a:r>
              <a:rPr lang="de-CH" dirty="0" smtClean="0"/>
              <a:t>Keine Aktion</a:t>
            </a:r>
          </a:p>
          <a:p>
            <a:r>
              <a:rPr lang="de-CH" dirty="0" err="1" smtClean="0"/>
              <a:t>keyTyped</a:t>
            </a:r>
            <a:endParaRPr lang="de-CH" dirty="0" smtClean="0"/>
          </a:p>
          <a:p>
            <a:pPr lvl="1"/>
            <a:r>
              <a:rPr lang="de-CH" dirty="0" smtClean="0"/>
              <a:t>Keine Aktion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63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CH" dirty="0" smtClean="0"/>
              <a:t>Meldungen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808" y="1691605"/>
            <a:ext cx="9071640" cy="4384440"/>
          </a:xfrm>
        </p:spPr>
        <p:txBody>
          <a:bodyPr/>
          <a:lstStyle/>
          <a:p>
            <a:r>
              <a:rPr lang="de-CH" dirty="0" smtClean="0"/>
              <a:t>Interaktive Rückmeldungen</a:t>
            </a:r>
          </a:p>
          <a:p>
            <a:r>
              <a:rPr lang="de-CH" dirty="0" smtClean="0"/>
              <a:t>Labels</a:t>
            </a:r>
          </a:p>
          <a:p>
            <a:pPr lvl="1"/>
            <a:r>
              <a:rPr lang="de-CH" dirty="0" smtClean="0"/>
              <a:t>Error </a:t>
            </a:r>
          </a:p>
          <a:p>
            <a:pPr lvl="2"/>
            <a:r>
              <a:rPr lang="de-CH" dirty="0" smtClean="0"/>
              <a:t>Wenn Aktion nicht durchführbar, zeigt es den Grund</a:t>
            </a:r>
          </a:p>
          <a:p>
            <a:pPr lvl="1"/>
            <a:r>
              <a:rPr lang="de-CH" dirty="0" err="1" smtClean="0"/>
              <a:t>Success</a:t>
            </a:r>
            <a:endParaRPr lang="de-CH" dirty="0" smtClean="0"/>
          </a:p>
          <a:p>
            <a:pPr lvl="2"/>
            <a:r>
              <a:rPr lang="de-CH" dirty="0" smtClean="0"/>
              <a:t>Zeit die letzte erfolgreich durchgeführte Aktion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74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Benutzerdefiniert</PresentationFormat>
  <Paragraphs>89</Paragraphs>
  <Slides>13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Standard</vt:lpstr>
      <vt:lpstr>Email to .png converter</vt:lpstr>
      <vt:lpstr>Inhalt</vt:lpstr>
      <vt:lpstr>Problemanalyse</vt:lpstr>
      <vt:lpstr>Lösungsmöglichkeiten</vt:lpstr>
      <vt:lpstr>Unsere Lösung</vt:lpstr>
      <vt:lpstr>Weitere Funktionen</vt:lpstr>
      <vt:lpstr>ActionListener</vt:lpstr>
      <vt:lpstr>KeyListener</vt:lpstr>
      <vt:lpstr>Meldungen</vt:lpstr>
      <vt:lpstr>Vor – und Nachteile unserer Lösung</vt:lpstr>
      <vt:lpstr>PowerPoint-Präsentation</vt:lpstr>
      <vt:lpstr>PowerPoint-Präsentation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to .png converter</dc:title>
  <dc:creator>James Schüpbach</dc:creator>
  <cp:lastModifiedBy>Hofer</cp:lastModifiedBy>
  <cp:revision>16</cp:revision>
  <dcterms:created xsi:type="dcterms:W3CDTF">2014-03-30T20:07:45Z</dcterms:created>
  <dcterms:modified xsi:type="dcterms:W3CDTF">2014-04-01T18:55:31Z</dcterms:modified>
</cp:coreProperties>
</file>