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0080625" cy="7559675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776" autoAdjust="0"/>
  </p:normalViewPr>
  <p:slideViewPr>
    <p:cSldViewPr>
      <p:cViewPr varScale="1">
        <p:scale>
          <a:sx n="47" d="100"/>
          <a:sy n="47" d="100"/>
        </p:scale>
        <p:origin x="-1896" y="-10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CH" sz="14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CH" sz="14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CH" sz="14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96D0E14-6F68-4E75-ADDA-AB220265478C}" type="slidenum">
              <a:t>‹Nr.›</a:t>
            </a:fld>
            <a:endParaRPr lang="de-CH" sz="14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26685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CH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de-CH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CH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de-CH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de-CH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01A3A03-CD9C-4162-B23A-090B69E52943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0972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de-CH" sz="2000" b="0" i="0" u="none" strike="noStrike" kern="1200">
        <a:ln>
          <a:noFill/>
        </a:ln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de-CH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de-CH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Schüpbach; +</a:t>
            </a:r>
            <a:r>
              <a:rPr lang="en-US" baseline="0" dirty="0" smtClean="0"/>
              <a:t> regex </a:t>
            </a:r>
            <a:r>
              <a:rPr lang="en-US" baseline="0" dirty="0" err="1" smtClean="0"/>
              <a:t>analyse</a:t>
            </a:r>
            <a:endParaRPr lang="de-CH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schüpbach</a:t>
            </a:r>
            <a:endParaRPr lang="de-CH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de-CH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de-CH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hofer</a:t>
            </a:r>
            <a:endParaRPr lang="de-CH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01A3A03-CD9C-4162-B23A-090B69E5294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6402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alle</a:t>
            </a:r>
            <a:endParaRPr lang="de-CH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FD64F8-F8ED-4FE2-87D7-52E293740096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6716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7F72F5-73B4-48A0-81BD-8F6F1110CC7E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9467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E20CB1-9795-4264-A9D4-CF40CF04F90E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6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26F2A0-0AA9-4353-B1B4-67FEF9D393D3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015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8A76CF-33C2-42F0-94DC-7ADE0F64C672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5153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2E4D7D-E472-43D4-B180-7B7D1D21FEB4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902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B50FEA-6D52-479C-8757-41FDCC3174A2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739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18B369-483F-4420-B8D5-496178957639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91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D4340F-D849-4E80-A9A2-AE6FC68A7D43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3484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15C1BF-57E6-4012-B0CC-8FFFE353A7B0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296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BFBB9A-425C-405C-AB48-A811F9B7D1B3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130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CH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CH" sz="28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CH" sz="24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de-CH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de-CH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CH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361011B-BAC3-44C1-9F60-6E16A62325F7}" type="slidenum"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de-CH" sz="4400" b="0" i="0" u="none" strike="noStrike" kern="1200">
          <a:ln>
            <a:noFill/>
          </a:ln>
          <a:latin typeface="Liberation Sans" pitchFamily="18"/>
          <a:ea typeface="Microsoft YaHei" pitchFamily="2"/>
          <a:cs typeface="Mangal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de-CH" sz="3200" b="0" i="0" u="none" strike="noStrike" kern="1200">
          <a:ln>
            <a:noFill/>
          </a:ln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CH"/>
              <a:t>Email to .png converter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de-CH"/>
              <a:t>Schüpbach James</a:t>
            </a:r>
          </a:p>
          <a:p>
            <a:pPr marL="0" lvl="0" indent="0" algn="ctr">
              <a:buNone/>
            </a:pPr>
            <a:r>
              <a:rPr lang="de-CH"/>
              <a:t>Loosli Markus</a:t>
            </a:r>
          </a:p>
          <a:p>
            <a:pPr marL="0" lvl="0" indent="0" algn="ctr">
              <a:buNone/>
            </a:pPr>
            <a:r>
              <a:rPr lang="de-CH"/>
              <a:t>Hofer Filip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CH"/>
              <a:t>Inhalt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CH" sz="28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CH" sz="24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CH"/>
              <a:t>Problemanalyse</a:t>
            </a:r>
          </a:p>
          <a:p>
            <a:pPr lvl="0"/>
            <a:r>
              <a:rPr lang="de-CH"/>
              <a:t>Lösungsmöglichkeiten</a:t>
            </a:r>
          </a:p>
          <a:p>
            <a:pPr lvl="0"/>
            <a:r>
              <a:rPr lang="de-CH"/>
              <a:t>Vorstellung unserer Lösung</a:t>
            </a:r>
          </a:p>
          <a:p>
            <a:pPr lvl="0"/>
            <a:r>
              <a:rPr lang="de-CH"/>
              <a:t>Weitere Funktionen</a:t>
            </a:r>
          </a:p>
          <a:p>
            <a:pPr lvl="0"/>
            <a:r>
              <a:rPr lang="de-CH"/>
              <a:t>Demonstration</a:t>
            </a:r>
          </a:p>
          <a:p>
            <a:pPr lvl="0"/>
            <a:r>
              <a:rPr lang="de-CH"/>
              <a:t>Vor – und Nachteile unserer Lösung</a:t>
            </a:r>
          </a:p>
          <a:p>
            <a:pPr lvl="0"/>
            <a:r>
              <a:rPr lang="de-CH"/>
              <a:t>Fragen?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CH"/>
              <a:t>Problemanalyse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CH" sz="28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CH" sz="24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CH"/>
              <a:t>Sehr einfach definiert:</a:t>
            </a:r>
          </a:p>
          <a:p>
            <a:pPr lvl="1" rtl="0" hangingPunct="0"/>
            <a:r>
              <a:rPr lang="de-CH"/>
              <a:t>einen String input</a:t>
            </a:r>
          </a:p>
          <a:p>
            <a:pPr lvl="1" rtl="0" hangingPunct="0"/>
            <a:r>
              <a:rPr lang="de-CH"/>
              <a:t>ein .png Bild output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CH"/>
              <a:t>Lösungsmöglichkeiten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CH" sz="28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CH" sz="24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CH"/>
              <a:t>Lösungsvorgabe klar ergeben</a:t>
            </a:r>
          </a:p>
          <a:p>
            <a:pPr lvl="0"/>
            <a:r>
              <a:rPr lang="de-CH"/>
              <a:t>Tests</a:t>
            </a:r>
          </a:p>
          <a:p>
            <a:pPr lvl="1" rtl="0" hangingPunct="0"/>
            <a:r>
              <a:rPr lang="de-CH"/>
              <a:t>String vorhanden</a:t>
            </a:r>
          </a:p>
          <a:p>
            <a:pPr lvl="1" rtl="0" hangingPunct="0"/>
            <a:r>
              <a:rPr lang="de-CH"/>
              <a:t>String ein Mail</a:t>
            </a:r>
          </a:p>
          <a:p>
            <a:pPr lvl="1" rtl="0" hangingPunct="0"/>
            <a:r>
              <a:rPr lang="de-CH"/>
              <a:t>Speichern als png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CH"/>
              <a:t>Weitere Funktionen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CH" sz="28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CH" sz="24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CH"/>
              <a:t>Kampf dem OCR</a:t>
            </a:r>
          </a:p>
          <a:p>
            <a:pPr lvl="1" rtl="0" hangingPunct="0"/>
            <a:r>
              <a:rPr lang="de-CH"/>
              <a:t>OCR darf die Email ohne Sicherheit auslesen</a:t>
            </a:r>
          </a:p>
          <a:p>
            <a:pPr lvl="1" rtl="0" hangingPunct="0"/>
            <a:r>
              <a:rPr lang="de-CH"/>
              <a:t>OCR darf sie Email mit Sicherheit NICHT auslesen</a:t>
            </a:r>
          </a:p>
          <a:p>
            <a:pPr lvl="0"/>
            <a:r>
              <a:rPr lang="de-CH"/>
              <a:t>Farbauswahl</a:t>
            </a:r>
          </a:p>
          <a:p>
            <a:pPr lvl="1" rtl="0" hangingPunct="0"/>
            <a:r>
              <a:rPr lang="de-CH"/>
              <a:t>Nicht jede Website ist schwarz auf weiss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CH" sz="4000"/>
              <a:t>Vor – und Nachteile unserer Lösung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CH" sz="28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CH" sz="24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CH"/>
              <a:t>Vorteile</a:t>
            </a:r>
          </a:p>
          <a:p>
            <a:pPr lvl="1" rtl="0" hangingPunct="0"/>
            <a:r>
              <a:rPr lang="de-CH"/>
              <a:t>Bildeinstellungen können einfach erweitert werden</a:t>
            </a:r>
          </a:p>
          <a:p>
            <a:pPr lvl="1" rtl="0" hangingPunct="0"/>
            <a:r>
              <a:rPr lang="de-CH"/>
              <a:t>Hinzufügen von weiteren Gui Elementen einfach</a:t>
            </a:r>
          </a:p>
          <a:p>
            <a:pPr lvl="0"/>
            <a:r>
              <a:rPr lang="de-CH"/>
              <a:t>Nachteile</a:t>
            </a:r>
          </a:p>
          <a:p>
            <a:pPr lvl="1" rtl="0" hangingPunct="0"/>
            <a:r>
              <a:rPr lang="de-CH"/>
              <a:t>Gui hat viele Variabeln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CH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CH" sz="28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CH" sz="24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endParaRPr lang="de-CH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6520" y="181080"/>
            <a:ext cx="9393480" cy="723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511920" y="1403573"/>
            <a:ext cx="1058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demonstartion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7940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CH"/>
              <a:t>Fragen?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CH" sz="28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CH" sz="24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endParaRPr lang="de-CH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Bildschirmpräsentation (4:3)</PresentationFormat>
  <Paragraphs>46</Paragraphs>
  <Slides>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Standard</vt:lpstr>
      <vt:lpstr>Email to .png converter</vt:lpstr>
      <vt:lpstr>Inhalt</vt:lpstr>
      <vt:lpstr>Problemanalyse</vt:lpstr>
      <vt:lpstr>Lösungsmöglichkeiten</vt:lpstr>
      <vt:lpstr>Weitere Funktionen</vt:lpstr>
      <vt:lpstr>Vor – und Nachteile unserer Lösung</vt:lpstr>
      <vt:lpstr>PowerPoint-Präsentation</vt:lpstr>
      <vt:lpstr>PowerPoint-Präsentation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to .png converter</dc:title>
  <dc:creator>James Schüpbach</dc:creator>
  <cp:lastModifiedBy>James Schüpbach</cp:lastModifiedBy>
  <cp:revision>9</cp:revision>
  <dcterms:created xsi:type="dcterms:W3CDTF">2014-03-30T20:07:45Z</dcterms:created>
  <dcterms:modified xsi:type="dcterms:W3CDTF">2014-03-31T16:52:54Z</dcterms:modified>
</cp:coreProperties>
</file>