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1pPr>
            <a:lvl2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2pPr>
            <a:lvl3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3pPr>
            <a:lvl4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4pPr>
            <a:lvl5pPr>
              <a:buClr>
                <a:schemeClr val="accent1"/>
              </a:buClr>
              <a:buChar char="▸"/>
              <a:defRPr sz="2800">
                <a:solidFill>
                  <a:srgbClr val="83878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FFFFFF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Nbruikbare camera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32308">
              <a:defRPr sz="12580"/>
            </a:lvl1pPr>
          </a:lstStyle>
          <a:p>
            <a:pPr/>
            <a:r>
              <a:t>ONbruikbare cameras</a:t>
            </a:r>
          </a:p>
        </p:txBody>
      </p:sp>
      <p:sp>
        <p:nvSpPr>
          <p:cNvPr id="167" name="Robbe Degrève Team Delphinus (7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Robbe Degrève</a:t>
            </a:r>
            <a:br/>
            <a:r>
              <a:rPr sz="2900"/>
              <a:t>Team Delphinus (7)</a:t>
            </a:r>
          </a:p>
        </p:txBody>
      </p:sp>
      <p:sp>
        <p:nvSpPr>
          <p:cNvPr id="168" name="Camera"/>
          <p:cNvSpPr/>
          <p:nvPr/>
        </p:nvSpPr>
        <p:spPr>
          <a:xfrm>
            <a:off x="5249387" y="1613597"/>
            <a:ext cx="2506026" cy="1780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9" name="Line"/>
          <p:cNvSpPr/>
          <p:nvPr/>
        </p:nvSpPr>
        <p:spPr>
          <a:xfrm flipV="1">
            <a:off x="5196930" y="1210857"/>
            <a:ext cx="2610940" cy="2610941"/>
          </a:xfrm>
          <a:prstGeom prst="line">
            <a:avLst/>
          </a:prstGeom>
          <a:ln w="254000">
            <a:solidFill>
              <a:srgbClr val="902422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Wanneer is de camera onbruikbaa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Wanneer is de camera onbruikbaar?</a:t>
            </a:r>
          </a:p>
        </p:txBody>
      </p:sp>
      <p:sp>
        <p:nvSpPr>
          <p:cNvPr id="172" name="’s Avonds en ’s nach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4000"/>
            </a:pPr>
            <a:r>
              <a:t>’s Avonds en ’s nachts</a:t>
            </a:r>
          </a:p>
          <a:p>
            <a:pPr marL="444499" indent="-444499">
              <a:defRPr sz="4000"/>
            </a:pPr>
            <a:r>
              <a:t>Afstand</a:t>
            </a:r>
          </a:p>
          <a:p>
            <a:pPr marL="444499" indent="-444499">
              <a:defRPr sz="4000"/>
            </a:pPr>
            <a:r>
              <a:t>Gebroken of niet beschikbaar</a:t>
            </a:r>
          </a:p>
          <a:p>
            <a:pPr marL="444499" indent="-444499">
              <a:defRPr sz="4000"/>
            </a:pPr>
            <a:r>
              <a:t>Geen toegang</a:t>
            </a:r>
          </a:p>
          <a:p>
            <a:pPr marL="444499" indent="-444499">
              <a:defRPr sz="4000"/>
            </a:pPr>
            <a:r>
              <a:t>Speler wilt zonder camera spelen</a:t>
            </a:r>
          </a:p>
        </p:txBody>
      </p:sp>
      <p:sp>
        <p:nvSpPr>
          <p:cNvPr id="173" name="Camera"/>
          <p:cNvSpPr/>
          <p:nvPr/>
        </p:nvSpPr>
        <p:spPr>
          <a:xfrm>
            <a:off x="410687" y="465677"/>
            <a:ext cx="584033" cy="414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4" name="Line"/>
          <p:cNvSpPr/>
          <p:nvPr/>
        </p:nvSpPr>
        <p:spPr>
          <a:xfrm flipV="1">
            <a:off x="410687" y="381084"/>
            <a:ext cx="584033" cy="584032"/>
          </a:xfrm>
          <a:prstGeom prst="line">
            <a:avLst/>
          </a:prstGeom>
          <a:ln w="63500">
            <a:solidFill>
              <a:srgbClr val="902422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plossing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Oplossingen</a:t>
            </a:r>
          </a:p>
        </p:txBody>
      </p:sp>
      <p:sp>
        <p:nvSpPr>
          <p:cNvPr id="177" name="Niet kunnen spel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Niet kunnen spelen</a:t>
            </a:r>
          </a:p>
          <a:p>
            <a:pPr lvl="1">
              <a:defRPr sz="4000"/>
            </a:pPr>
            <a:r>
              <a:t>geen optie</a:t>
            </a:r>
          </a:p>
          <a:p>
            <a:pPr>
              <a:defRPr sz="4000"/>
            </a:pPr>
            <a:r>
              <a:t>Zonder camera kunnen spelen</a:t>
            </a:r>
          </a:p>
          <a:p>
            <a:pPr lvl="1">
              <a:defRPr sz="4000"/>
            </a:pPr>
            <a:r>
              <a:t>Waarom?</a:t>
            </a:r>
          </a:p>
          <a:p>
            <a:pPr lvl="1">
              <a:defRPr sz="4000"/>
            </a:pPr>
            <a:r>
              <a:t>Hoe?</a:t>
            </a:r>
          </a:p>
        </p:txBody>
      </p:sp>
      <p:sp>
        <p:nvSpPr>
          <p:cNvPr id="178" name="Camera"/>
          <p:cNvSpPr/>
          <p:nvPr/>
        </p:nvSpPr>
        <p:spPr>
          <a:xfrm>
            <a:off x="410687" y="465677"/>
            <a:ext cx="584033" cy="414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9" name="Line"/>
          <p:cNvSpPr/>
          <p:nvPr/>
        </p:nvSpPr>
        <p:spPr>
          <a:xfrm flipV="1">
            <a:off x="410687" y="381084"/>
            <a:ext cx="584033" cy="584032"/>
          </a:xfrm>
          <a:prstGeom prst="line">
            <a:avLst/>
          </a:prstGeom>
          <a:ln w="63500">
            <a:solidFill>
              <a:srgbClr val="902422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aarom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Waarom?</a:t>
            </a:r>
          </a:p>
        </p:txBody>
      </p:sp>
      <p:sp>
        <p:nvSpPr>
          <p:cNvPr id="182" name="Speler wilt zonder camera spel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4000"/>
            </a:pPr>
            <a:r>
              <a:t>Speler wilt zonder camera spelen</a:t>
            </a:r>
          </a:p>
          <a:p>
            <a:pPr marL="444499" indent="-444499">
              <a:defRPr sz="4000"/>
            </a:pPr>
            <a:r>
              <a:t>Niemand uitsluiten</a:t>
            </a:r>
          </a:p>
          <a:p>
            <a:pPr marL="444499" indent="-444499">
              <a:defRPr sz="4000"/>
            </a:pPr>
            <a:r>
              <a:t>Klein aantal spelers</a:t>
            </a:r>
          </a:p>
          <a:p>
            <a:pPr marL="444499" indent="-444499">
              <a:defRPr sz="4000"/>
            </a:pPr>
            <a:r>
              <a:t>Alleen bij Events/Hotspots </a:t>
            </a:r>
          </a:p>
          <a:p>
            <a:pPr lvl="1">
              <a:defRPr sz="4000"/>
            </a:pPr>
            <a:r>
              <a:t>Bescherming van privacy</a:t>
            </a:r>
          </a:p>
          <a:p>
            <a:pPr marL="444499" indent="-444499">
              <a:defRPr sz="4000"/>
            </a:pPr>
            <a:r>
              <a:t>Actiever spel</a:t>
            </a:r>
          </a:p>
        </p:txBody>
      </p:sp>
      <p:sp>
        <p:nvSpPr>
          <p:cNvPr id="183" name="Camera"/>
          <p:cNvSpPr/>
          <p:nvPr/>
        </p:nvSpPr>
        <p:spPr>
          <a:xfrm>
            <a:off x="410687" y="465677"/>
            <a:ext cx="584033" cy="414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4" name="Line"/>
          <p:cNvSpPr/>
          <p:nvPr/>
        </p:nvSpPr>
        <p:spPr>
          <a:xfrm flipV="1">
            <a:off x="410687" y="381084"/>
            <a:ext cx="584033" cy="584032"/>
          </a:xfrm>
          <a:prstGeom prst="line">
            <a:avLst/>
          </a:prstGeom>
          <a:ln w="63500">
            <a:solidFill>
              <a:srgbClr val="902422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Hoe zonder camera spel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Hoe zonder camera spelen</a:t>
            </a:r>
          </a:p>
        </p:txBody>
      </p:sp>
      <p:sp>
        <p:nvSpPr>
          <p:cNvPr id="187" name="NPC Spaw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2737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NPC Spawn</a:t>
            </a:r>
          </a:p>
          <a:p>
            <a:pPr lvl="1" marL="844550" indent="-422275" defTabSz="554990">
              <a:spcBef>
                <a:spcPts val="2600"/>
              </a:spcBef>
              <a:buChar char="‣"/>
              <a:defRPr sz="3230"/>
            </a:pPr>
            <a:r>
              <a:t>Soortgelijk met item spawn</a:t>
            </a:r>
          </a:p>
          <a:p>
            <a:pPr lvl="1" marL="844550" indent="-422275" defTabSz="554990">
              <a:spcBef>
                <a:spcPts val="2600"/>
              </a:spcBef>
              <a:buChar char="‣"/>
              <a:defRPr sz="3230"/>
            </a:pPr>
            <a:r>
              <a:t>Kan ook offline werken</a:t>
            </a:r>
          </a:p>
          <a:p>
            <a:pPr marL="62737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Werken met afstanden</a:t>
            </a:r>
          </a:p>
          <a:p>
            <a:pPr marL="62737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“Vind Speler”-knop</a:t>
            </a:r>
          </a:p>
          <a:p>
            <a:pPr marL="627379" indent="-627379" defTabSz="554990">
              <a:spcBef>
                <a:spcPts val="2600"/>
              </a:spcBef>
              <a:buClrTx/>
              <a:buSzPct val="100000"/>
              <a:buFontTx/>
              <a:buAutoNum type="arabicPeriod" startAt="1"/>
              <a:defRPr sz="3230"/>
            </a:pPr>
            <a:r>
              <a:t>Afh. van speeltijd en afstand</a:t>
            </a:r>
          </a:p>
          <a:p>
            <a:pPr lvl="1" marL="844550" indent="-422275" defTabSz="554990">
              <a:spcBef>
                <a:spcPts val="2600"/>
              </a:spcBef>
              <a:buChar char="‣"/>
              <a:defRPr sz="3230"/>
            </a:pPr>
            <a:r>
              <a:t>Binnen events</a:t>
            </a:r>
          </a:p>
        </p:txBody>
      </p:sp>
      <p:sp>
        <p:nvSpPr>
          <p:cNvPr id="188" name="Camera"/>
          <p:cNvSpPr/>
          <p:nvPr/>
        </p:nvSpPr>
        <p:spPr>
          <a:xfrm>
            <a:off x="410687" y="465677"/>
            <a:ext cx="584033" cy="414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9" name="Line"/>
          <p:cNvSpPr/>
          <p:nvPr/>
        </p:nvSpPr>
        <p:spPr>
          <a:xfrm flipV="1">
            <a:off x="410687" y="381084"/>
            <a:ext cx="584033" cy="584032"/>
          </a:xfrm>
          <a:prstGeom prst="line">
            <a:avLst/>
          </a:prstGeom>
          <a:ln w="63500">
            <a:solidFill>
              <a:srgbClr val="902422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Q&amp;a"/>
          <p:cNvSpPr txBox="1"/>
          <p:nvPr>
            <p:ph type="title"/>
          </p:nvPr>
        </p:nvSpPr>
        <p:spPr>
          <a:xfrm>
            <a:off x="406400" y="2501900"/>
            <a:ext cx="12192000" cy="45212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Q&amp;a</a:t>
            </a:r>
          </a:p>
        </p:txBody>
      </p:sp>
      <p:sp>
        <p:nvSpPr>
          <p:cNvPr id="192" name="Camera"/>
          <p:cNvSpPr/>
          <p:nvPr/>
        </p:nvSpPr>
        <p:spPr>
          <a:xfrm>
            <a:off x="5249387" y="4953697"/>
            <a:ext cx="2506026" cy="1780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3" name="Line"/>
          <p:cNvSpPr/>
          <p:nvPr/>
        </p:nvSpPr>
        <p:spPr>
          <a:xfrm flipV="1">
            <a:off x="5196930" y="4550957"/>
            <a:ext cx="2610940" cy="2610941"/>
          </a:xfrm>
          <a:prstGeom prst="line">
            <a:avLst/>
          </a:prstGeom>
          <a:ln w="254000">
            <a:solidFill>
              <a:srgbClr val="902422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