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55" d="100"/>
          <a:sy n="155" d="100"/>
        </p:scale>
        <p:origin x="462" y="13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60" imgH="360" progId="">
                  <p:embed/>
                </p:oleObj>
              </mc:Choice>
              <mc:Fallback>
                <p:oleObj name="think-cell Folie" r:id="rId9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56658" y="1116449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Auftraggeber</a:t>
              </a:r>
              <a:endParaRPr lang="en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364856"/>
              <a:chOff x="563224" y="1700808"/>
              <a:chExt cx="10861367" cy="4222292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Benutzeroberoberfläche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für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Auftraggeber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Auftraggeber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zur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Verfügung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stellen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Rahmenbedingungen 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Verwaltungsapplikation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Verteilt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vom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</a:t>
                </a:r>
                <a:r>
                  <a:rPr lang="en-GB" sz="1000" dirty="0" err="1"/>
                  <a:t>komplatible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Steuergeräte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Lädt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auf </a:t>
                </a:r>
                <a:r>
                  <a:rPr lang="en-GB" sz="1000" dirty="0" err="1"/>
                  <a:t>Fahrzeugsteuergeräte</a:t>
                </a:r>
                <a:endParaRPr lang="en-GB" sz="1000" dirty="0"/>
              </a:p>
              <a:p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Bietet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möglichkeit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für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parallele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Ermittelt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Verfügbare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Rechenleistung</a:t>
                </a:r>
                <a:r>
                  <a:rPr lang="en-GB" sz="1000" dirty="0"/>
                  <a:t> von </a:t>
                </a:r>
                <a:r>
                  <a:rPr lang="en-GB" sz="1000" dirty="0" err="1"/>
                  <a:t>Fahrzeugen</a:t>
                </a:r>
                <a:r>
                  <a:rPr lang="en-GB" sz="1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Überwacht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gelieferte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Rechenleistung</a:t>
                </a:r>
                <a:r>
                  <a:rPr lang="en-GB" sz="1000" dirty="0"/>
                  <a:t> von </a:t>
                </a:r>
                <a:r>
                  <a:rPr lang="en-GB" sz="1000" dirty="0" err="1"/>
                  <a:t>Fahrzeugen</a:t>
                </a:r>
                <a:endParaRPr lang="en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9" y="4792984"/>
                <a:ext cx="6584927" cy="11301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der </a:t>
                </a:r>
                <a:r>
                  <a:rPr lang="en-GB" sz="1000" dirty="0" err="1"/>
                  <a:t>Fahrzeugflotte</a:t>
                </a:r>
                <a:endParaRPr lang="en-GB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20858" y="121154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Verwaltungsapplikation</a:t>
                </a:r>
                <a:r>
                  <a:rPr lang="en-GB" sz="1000" dirty="0"/>
                  <a:t> </a:t>
                </a:r>
                <a:endParaRPr lang="en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Loader-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Empfängt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als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Binärcode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speichert</a:t>
                </a:r>
                <a:r>
                  <a:rPr lang="en-GB" sz="1000" dirty="0"/>
                  <a:t> es </a:t>
                </a:r>
                <a:r>
                  <a:rPr lang="en-GB" sz="1000" dirty="0" err="1"/>
                  <a:t>im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Systemspeicher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starten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stoppen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Kommuniziert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über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definierte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Schnittstelle</a:t>
                </a:r>
                <a:endParaRPr lang="en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Externe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Führt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r>
                  <a:rPr lang="en-GB" sz="1000" dirty="0"/>
                  <a:t> für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der Hardware </a:t>
                </a:r>
                <a:r>
                  <a:rPr lang="en-GB" sz="1000" dirty="0" err="1"/>
                  <a:t>aus</a:t>
                </a:r>
                <a:endParaRPr lang="en-GB" sz="1000" dirty="0"/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2050120"/>
            <a:ext cx="945529" cy="3724949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16200000" flipV="1">
            <a:off x="1122825" y="2860698"/>
            <a:ext cx="1176040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öffentlich zugreifen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/>
                <a:t>Sicherheit</a:t>
              </a:r>
              <a:endParaRPr lang="en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/>
                  <a:t>Fleixbilität</a:t>
                </a:r>
                <a:endParaRPr lang="en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err="1"/>
                  <a:t>Benutzerfreundlichkeit</a:t>
                </a:r>
                <a:endParaRPr lang="en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831316"/>
                <a:ext cx="1063764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8" y="1831316"/>
                <a:ext cx="1075818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Konzept</a:t>
            </a:r>
            <a:r>
              <a:rPr lang="en-GB" sz="1200" dirty="0"/>
              <a:t> </a:t>
            </a:r>
            <a:r>
              <a:rPr lang="en-GB" sz="1200" dirty="0" err="1"/>
              <a:t>für</a:t>
            </a:r>
            <a:r>
              <a:rPr lang="en-GB" sz="1200" dirty="0"/>
              <a:t> die </a:t>
            </a:r>
            <a:r>
              <a:rPr lang="en-GB" sz="1200" dirty="0" err="1"/>
              <a:t>Verteilung</a:t>
            </a:r>
            <a:r>
              <a:rPr lang="en-GB" sz="1200" dirty="0"/>
              <a:t> von </a:t>
            </a:r>
            <a:r>
              <a:rPr lang="en-GB" sz="1200" dirty="0" err="1"/>
              <a:t>Rechenaufgaben</a:t>
            </a:r>
            <a:r>
              <a:rPr lang="en-GB" sz="1200" dirty="0"/>
              <a:t> auf </a:t>
            </a:r>
            <a:r>
              <a:rPr lang="en-GB" sz="1200" dirty="0" err="1"/>
              <a:t>Fahrzeugflotte</a:t>
            </a:r>
            <a:r>
              <a:rPr lang="en-GB" sz="1200" dirty="0"/>
              <a:t> </a:t>
            </a:r>
            <a:r>
              <a:rPr lang="en-GB" sz="1200" dirty="0" err="1"/>
              <a:t>erarbeiten</a:t>
            </a:r>
            <a:endParaRPr lang="en-GB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Konzept</a:t>
            </a:r>
            <a:r>
              <a:rPr lang="en-GB" sz="1200" dirty="0"/>
              <a:t> </a:t>
            </a:r>
            <a:r>
              <a:rPr lang="en-GB" sz="1200" dirty="0" err="1"/>
              <a:t>für</a:t>
            </a:r>
            <a:r>
              <a:rPr lang="en-GB" sz="1200" dirty="0"/>
              <a:t> </a:t>
            </a:r>
            <a:r>
              <a:rPr lang="en-GB" sz="1200" dirty="0" err="1"/>
              <a:t>Verwaltung</a:t>
            </a:r>
            <a:r>
              <a:rPr lang="en-GB" sz="1200" dirty="0"/>
              <a:t> und Loader </a:t>
            </a:r>
            <a:r>
              <a:rPr lang="en-GB" sz="1200" dirty="0" err="1"/>
              <a:t>Applikation</a:t>
            </a:r>
            <a:r>
              <a:rPr lang="en-GB" sz="1200" dirty="0"/>
              <a:t> </a:t>
            </a:r>
            <a:r>
              <a:rPr lang="en-GB" sz="1200" dirty="0" err="1"/>
              <a:t>fertig</a:t>
            </a:r>
            <a:r>
              <a:rPr lang="en-GB" sz="1200" dirty="0"/>
              <a:t> </a:t>
            </a:r>
            <a:r>
              <a:rPr lang="en-GB" sz="1200" dirty="0" err="1"/>
              <a:t>stellen</a:t>
            </a:r>
            <a:endParaRPr lang="en-GB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Implementierung</a:t>
            </a:r>
            <a:r>
              <a:rPr lang="en-GB" sz="1200" dirty="0"/>
              <a:t> der </a:t>
            </a:r>
            <a:r>
              <a:rPr lang="en-GB" sz="1200" dirty="0" err="1"/>
              <a:t>Softwarekomponenten</a:t>
            </a:r>
            <a:endParaRPr lang="en-GB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/>
              <a:t>Durch</a:t>
            </a:r>
            <a:r>
              <a:rPr lang="en-GB" sz="1200" dirty="0"/>
              <a:t> </a:t>
            </a:r>
            <a:r>
              <a:rPr lang="en-GB" sz="1200" dirty="0" err="1"/>
              <a:t>zunehmende</a:t>
            </a:r>
            <a:r>
              <a:rPr lang="en-GB" sz="1200" dirty="0"/>
              <a:t> </a:t>
            </a:r>
            <a:r>
              <a:rPr lang="en-GB" sz="1200" dirty="0" err="1"/>
              <a:t>automatisierung</a:t>
            </a:r>
            <a:r>
              <a:rPr lang="en-GB" sz="1200" dirty="0"/>
              <a:t> der </a:t>
            </a:r>
            <a:r>
              <a:rPr lang="en-GB" sz="1200" dirty="0" err="1"/>
              <a:t>Fahrfunktionen</a:t>
            </a:r>
            <a:r>
              <a:rPr lang="en-GB" sz="1200" dirty="0"/>
              <a:t> in </a:t>
            </a:r>
            <a:r>
              <a:rPr lang="en-GB" sz="1200" dirty="0" err="1"/>
              <a:t>Straßenfahrzeugen</a:t>
            </a:r>
            <a:r>
              <a:rPr lang="en-GB" sz="1200" dirty="0"/>
              <a:t> </a:t>
            </a:r>
            <a:r>
              <a:rPr lang="en-GB" sz="1200" dirty="0" err="1"/>
              <a:t>wird</a:t>
            </a:r>
            <a:r>
              <a:rPr lang="en-GB" sz="1200" dirty="0"/>
              <a:t> </a:t>
            </a:r>
            <a:r>
              <a:rPr lang="en-GB" sz="1200" dirty="0" err="1"/>
              <a:t>zunehmend</a:t>
            </a:r>
            <a:r>
              <a:rPr lang="en-GB" sz="1200" dirty="0"/>
              <a:t> </a:t>
            </a:r>
            <a:r>
              <a:rPr lang="en-GB" sz="1200" dirty="0" err="1"/>
              <a:t>lesitungsfähigere</a:t>
            </a:r>
            <a:r>
              <a:rPr lang="en-GB" sz="1200" dirty="0"/>
              <a:t> Hardware </a:t>
            </a:r>
            <a:r>
              <a:rPr lang="en-GB" sz="1200" dirty="0" err="1"/>
              <a:t>verbaut</a:t>
            </a:r>
            <a:r>
              <a:rPr lang="en-GB" sz="1200" dirty="0"/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 err="1"/>
              <a:t>Diese</a:t>
            </a:r>
            <a:r>
              <a:rPr lang="en-GB" sz="1200" dirty="0"/>
              <a:t> </a:t>
            </a:r>
            <a:r>
              <a:rPr lang="en-GB" sz="1200" dirty="0" err="1"/>
              <a:t>Resourcen</a:t>
            </a:r>
            <a:r>
              <a:rPr lang="en-GB" sz="1200" dirty="0"/>
              <a:t> </a:t>
            </a:r>
            <a:r>
              <a:rPr lang="en-GB" sz="1200" dirty="0" err="1"/>
              <a:t>werden</a:t>
            </a:r>
            <a:r>
              <a:rPr lang="en-GB" sz="1200" dirty="0"/>
              <a:t> </a:t>
            </a:r>
            <a:r>
              <a:rPr lang="en-GB" sz="1200" dirty="0" err="1"/>
              <a:t>nicht</a:t>
            </a:r>
            <a:r>
              <a:rPr lang="en-GB" sz="1200" dirty="0"/>
              <a:t> in </a:t>
            </a:r>
            <a:r>
              <a:rPr lang="en-GB" sz="1200" dirty="0" err="1"/>
              <a:t>jeder</a:t>
            </a:r>
            <a:r>
              <a:rPr lang="en-GB" sz="1200" dirty="0"/>
              <a:t> Situation </a:t>
            </a:r>
            <a:r>
              <a:rPr lang="en-GB" sz="1200" dirty="0" err="1"/>
              <a:t>effektiv</a:t>
            </a:r>
            <a:r>
              <a:rPr lang="en-GB" sz="1200" dirty="0"/>
              <a:t> </a:t>
            </a:r>
            <a:r>
              <a:rPr lang="en-GB" sz="1200" dirty="0" err="1"/>
              <a:t>genutzt</a:t>
            </a:r>
            <a:r>
              <a:rPr lang="en-GB" sz="1200" dirty="0"/>
              <a:t>. </a:t>
            </a:r>
            <a:r>
              <a:rPr lang="en-GB" sz="1200" dirty="0" err="1"/>
              <a:t>Zusätzlich</a:t>
            </a:r>
            <a:r>
              <a:rPr lang="en-GB" sz="1200" dirty="0"/>
              <a:t> </a:t>
            </a:r>
            <a:r>
              <a:rPr lang="en-GB" sz="1200" dirty="0" err="1"/>
              <a:t>nimmt</a:t>
            </a:r>
            <a:r>
              <a:rPr lang="en-GB" sz="1200" dirty="0"/>
              <a:t> </a:t>
            </a:r>
            <a:r>
              <a:rPr lang="en-GB" sz="1200" dirty="0" err="1"/>
              <a:t>Rechenleistungsbedarf</a:t>
            </a:r>
            <a:r>
              <a:rPr lang="en-GB" sz="1200" dirty="0"/>
              <a:t> </a:t>
            </a:r>
            <a:r>
              <a:rPr lang="en-GB" sz="1200" dirty="0" err="1"/>
              <a:t>durch</a:t>
            </a:r>
            <a:r>
              <a:rPr lang="en-GB" sz="1200" dirty="0"/>
              <a:t> </a:t>
            </a:r>
            <a:r>
              <a:rPr lang="en-GB" sz="1200" dirty="0" err="1"/>
              <a:t>zunehmende</a:t>
            </a:r>
            <a:r>
              <a:rPr lang="en-GB" sz="1200" dirty="0"/>
              <a:t> </a:t>
            </a:r>
            <a:r>
              <a:rPr lang="en-GB" sz="1200" dirty="0" err="1"/>
              <a:t>Digitalisierung</a:t>
            </a:r>
            <a:r>
              <a:rPr lang="en-GB" sz="1200" dirty="0"/>
              <a:t> </a:t>
            </a:r>
            <a:r>
              <a:rPr lang="en-GB" sz="1200" dirty="0" err="1"/>
              <a:t>im</a:t>
            </a:r>
            <a:r>
              <a:rPr lang="en-GB" sz="1200" dirty="0"/>
              <a:t> </a:t>
            </a:r>
            <a:r>
              <a:rPr lang="en-GB" sz="1200" dirty="0" err="1"/>
              <a:t>Alltag</a:t>
            </a:r>
            <a:r>
              <a:rPr lang="en-GB" sz="1200" dirty="0"/>
              <a:t> </a:t>
            </a:r>
            <a:r>
              <a:rPr lang="en-GB" sz="1200" dirty="0" err="1"/>
              <a:t>zu</a:t>
            </a:r>
            <a:r>
              <a:rPr lang="en-GB" sz="1200" dirty="0"/>
              <a:t>.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r>
              <a:rPr lang="en-GB" sz="1200" dirty="0" err="1"/>
              <a:t>Durch</a:t>
            </a:r>
            <a:r>
              <a:rPr lang="en-GB" sz="1200" dirty="0"/>
              <a:t> die </a:t>
            </a:r>
            <a:r>
              <a:rPr lang="en-GB" sz="1200" dirty="0" err="1"/>
              <a:t>Bereitstellung</a:t>
            </a:r>
            <a:r>
              <a:rPr lang="en-GB" sz="1200" dirty="0"/>
              <a:t> </a:t>
            </a:r>
            <a:r>
              <a:rPr lang="en-GB" sz="1200" dirty="0" err="1"/>
              <a:t>ungenutzte</a:t>
            </a:r>
            <a:r>
              <a:rPr lang="en-GB" sz="1200" dirty="0"/>
              <a:t> </a:t>
            </a:r>
            <a:r>
              <a:rPr lang="en-GB" sz="1200" dirty="0" err="1"/>
              <a:t>Rechenleistung</a:t>
            </a:r>
            <a:r>
              <a:rPr lang="en-GB" sz="1200" dirty="0"/>
              <a:t> von </a:t>
            </a:r>
            <a:r>
              <a:rPr lang="en-GB" sz="1200" dirty="0" err="1"/>
              <a:t>Fahrzeugen</a:t>
            </a:r>
            <a:r>
              <a:rPr lang="en-GB" sz="1200" dirty="0"/>
              <a:t> </a:t>
            </a:r>
            <a:r>
              <a:rPr lang="en-GB" sz="1200" dirty="0" err="1"/>
              <a:t>können</a:t>
            </a:r>
            <a:r>
              <a:rPr lang="en-GB" sz="1200" dirty="0"/>
              <a:t> </a:t>
            </a:r>
            <a:r>
              <a:rPr lang="en-GB" sz="1200" dirty="0" err="1"/>
              <a:t>externe</a:t>
            </a:r>
            <a:r>
              <a:rPr lang="en-GB" sz="1200" dirty="0"/>
              <a:t> </a:t>
            </a:r>
            <a:r>
              <a:rPr lang="en-GB" sz="1200" dirty="0" err="1"/>
              <a:t>Auftraggeber</a:t>
            </a:r>
            <a:r>
              <a:rPr lang="en-GB" sz="1200" dirty="0"/>
              <a:t> </a:t>
            </a:r>
            <a:r>
              <a:rPr lang="en-GB" sz="1200" dirty="0" err="1"/>
              <a:t>ihre</a:t>
            </a:r>
            <a:r>
              <a:rPr lang="en-GB" sz="1200" dirty="0"/>
              <a:t> </a:t>
            </a:r>
            <a:r>
              <a:rPr lang="en-GB" sz="1200" dirty="0" err="1"/>
              <a:t>Berechnungen</a:t>
            </a:r>
            <a:r>
              <a:rPr lang="en-GB" sz="1200" dirty="0"/>
              <a:t> </a:t>
            </a:r>
            <a:r>
              <a:rPr lang="en-GB" sz="1200" dirty="0" err="1"/>
              <a:t>wie</a:t>
            </a:r>
            <a:r>
              <a:rPr lang="en-GB" sz="1200" dirty="0"/>
              <a:t> in </a:t>
            </a:r>
            <a:r>
              <a:rPr lang="en-GB" sz="1200" dirty="0" err="1"/>
              <a:t>einem</a:t>
            </a:r>
            <a:r>
              <a:rPr lang="en-GB" sz="1200" dirty="0"/>
              <a:t> Cloud-</a:t>
            </a:r>
            <a:r>
              <a:rPr lang="en-GB" sz="1200" dirty="0" err="1"/>
              <a:t>Dienst</a:t>
            </a:r>
            <a:r>
              <a:rPr lang="en-GB" sz="1200" dirty="0"/>
              <a:t> </a:t>
            </a:r>
            <a:r>
              <a:rPr lang="en-GB" sz="1200" dirty="0" err="1"/>
              <a:t>durch</a:t>
            </a:r>
            <a:r>
              <a:rPr lang="en-GB" sz="1200" dirty="0"/>
              <a:t> das </a:t>
            </a:r>
            <a:r>
              <a:rPr lang="en-GB" sz="1200" dirty="0" err="1"/>
              <a:t>verteilte</a:t>
            </a:r>
            <a:r>
              <a:rPr lang="en-GB" sz="1200" dirty="0"/>
              <a:t> </a:t>
            </a:r>
            <a:r>
              <a:rPr lang="en-GB" sz="1200" dirty="0" err="1"/>
              <a:t>Rechnen</a:t>
            </a:r>
            <a:r>
              <a:rPr lang="en-GB" sz="1200" dirty="0"/>
              <a:t> auf </a:t>
            </a:r>
            <a:r>
              <a:rPr lang="en-GB" sz="1200" dirty="0" err="1"/>
              <a:t>Fahrzeugen</a:t>
            </a:r>
            <a:r>
              <a:rPr lang="en-GB" sz="1200" dirty="0"/>
              <a:t> </a:t>
            </a:r>
            <a:r>
              <a:rPr lang="en-GB" sz="1200" dirty="0" err="1"/>
              <a:t>ausführen</a:t>
            </a:r>
            <a:r>
              <a:rPr lang="en-GB" sz="1200" dirty="0"/>
              <a:t> </a:t>
            </a:r>
            <a:r>
              <a:rPr lang="en-GB" sz="1200" dirty="0" err="1"/>
              <a:t>lassen</a:t>
            </a:r>
            <a:r>
              <a:rPr lang="en-GB" sz="1200" dirty="0"/>
              <a:t>. </a:t>
            </a:r>
            <a:r>
              <a:rPr lang="en-GB" sz="1200" dirty="0" err="1"/>
              <a:t>Hierdurch</a:t>
            </a:r>
            <a:r>
              <a:rPr lang="en-GB" sz="1200" dirty="0"/>
              <a:t> </a:t>
            </a:r>
            <a:r>
              <a:rPr lang="en-GB" sz="1200" dirty="0" err="1"/>
              <a:t>lassen</a:t>
            </a:r>
            <a:r>
              <a:rPr lang="en-GB" sz="1200" dirty="0"/>
              <a:t> </a:t>
            </a:r>
            <a:r>
              <a:rPr lang="en-GB" sz="1200" dirty="0" err="1"/>
              <a:t>sich</a:t>
            </a:r>
            <a:r>
              <a:rPr lang="en-GB" sz="1200" dirty="0"/>
              <a:t> </a:t>
            </a:r>
            <a:r>
              <a:rPr lang="en-GB" sz="1200" dirty="0" err="1"/>
              <a:t>Resourcen</a:t>
            </a:r>
            <a:r>
              <a:rPr lang="en-GB" sz="1200" dirty="0"/>
              <a:t> in Server und </a:t>
            </a:r>
            <a:r>
              <a:rPr lang="en-GB" sz="1200" dirty="0" err="1"/>
              <a:t>Netzwerkinfrastruktur</a:t>
            </a:r>
            <a:r>
              <a:rPr lang="en-GB" sz="1200" dirty="0"/>
              <a:t> </a:t>
            </a:r>
            <a:r>
              <a:rPr lang="en-GB" sz="1200" dirty="0" err="1"/>
              <a:t>einsparen</a:t>
            </a:r>
            <a:r>
              <a:rPr lang="en-GB" sz="1200" dirty="0"/>
              <a:t>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5229"/>
            <a:ext cx="5425367" cy="331880"/>
            <a:chOff x="1218506" y="2015229"/>
            <a:chExt cx="6450609" cy="394596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5229"/>
              <a:ext cx="1406320" cy="391919"/>
              <a:chOff x="6262795" y="2015229"/>
              <a:chExt cx="1406320" cy="391919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5229"/>
                <a:ext cx="1406320" cy="391919"/>
                <a:chOff x="2939277" y="1454309"/>
                <a:chExt cx="1049884" cy="39191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4309"/>
                  <a:ext cx="811874" cy="3919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">
                  <p:embed/>
                </p:oleObj>
              </mc:Choice>
              <mc:Fallback>
                <p:oleObj name="think-cell Folie" r:id="rId3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der 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err="1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Auftraggeber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Stellt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der </a:t>
            </a:r>
            <a:r>
              <a:rPr lang="en-GB" sz="1600" dirty="0" err="1"/>
              <a:t>Verwalungsapplikation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en-GB" sz="1600" dirty="0" err="1"/>
              <a:t>Verfügung</a:t>
            </a:r>
            <a:r>
              <a:rPr lang="en-GB" sz="1600" dirty="0"/>
              <a:t>, die in </a:t>
            </a:r>
            <a:r>
              <a:rPr lang="en-GB" sz="1600" dirty="0" err="1"/>
              <a:t>einem</a:t>
            </a:r>
            <a:r>
              <a:rPr lang="en-GB" sz="1600" dirty="0"/>
              <a:t> Cloud </a:t>
            </a:r>
            <a:r>
              <a:rPr lang="en-GB" sz="1600" dirty="0" err="1"/>
              <a:t>Dienst</a:t>
            </a:r>
            <a:r>
              <a:rPr lang="en-GB" sz="1600" dirty="0"/>
              <a:t> </a:t>
            </a:r>
            <a:r>
              <a:rPr lang="en-GB" sz="1600" dirty="0" err="1"/>
              <a:t>berechnet</a:t>
            </a:r>
            <a:r>
              <a:rPr lang="en-GB" sz="1600" dirty="0"/>
              <a:t>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sollen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</a:t>
            </a:r>
            <a:r>
              <a:rPr lang="en-GB" sz="1600" dirty="0" err="1"/>
              <a:t>bereitgestellte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Versorgt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</a:t>
            </a:r>
            <a:r>
              <a:rPr lang="en-GB" sz="1600" dirty="0" err="1"/>
              <a:t>Daten</a:t>
            </a:r>
            <a:r>
              <a:rPr lang="en-GB" sz="1600" dirty="0"/>
              <a:t>, </a:t>
            </a: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Ergebnisse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Verwaltung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Nimmt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vom</a:t>
            </a:r>
            <a:r>
              <a:rPr lang="en-GB" sz="1600" dirty="0"/>
              <a:t> </a:t>
            </a:r>
            <a:r>
              <a:rPr lang="en-GB" sz="1600" dirty="0" err="1"/>
              <a:t>Auftraggeber</a:t>
            </a:r>
            <a:r>
              <a:rPr lang="en-GB" sz="1600" dirty="0"/>
              <a:t> und </a:t>
            </a:r>
            <a:r>
              <a:rPr lang="en-GB" sz="1600" dirty="0" err="1"/>
              <a:t>verteilt</a:t>
            </a:r>
            <a:r>
              <a:rPr lang="en-GB" sz="1600" dirty="0"/>
              <a:t> es an </a:t>
            </a:r>
            <a:r>
              <a:rPr lang="en-GB" sz="1600" dirty="0" err="1"/>
              <a:t>Fahrzeuge</a:t>
            </a:r>
            <a:r>
              <a:rPr lang="en-GB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Kommunikationsschnittstellt</a:t>
            </a:r>
            <a:r>
              <a:rPr lang="en-GB" sz="1600" dirty="0"/>
              <a:t> für </a:t>
            </a:r>
            <a:r>
              <a:rPr lang="en-GB" sz="1600" dirty="0" err="1"/>
              <a:t>Auftraggeber</a:t>
            </a:r>
            <a:r>
              <a:rPr lang="en-GB" sz="1600" dirty="0"/>
              <a:t> und für </a:t>
            </a:r>
            <a:r>
              <a:rPr lang="en-GB" sz="1600" dirty="0" err="1"/>
              <a:t>Fahrzeuge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Fahrzeug</a:t>
            </a:r>
            <a:r>
              <a:rPr lang="en-GB" sz="16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die </a:t>
            </a:r>
            <a:r>
              <a:rPr lang="en-GB" sz="1600" dirty="0" err="1"/>
              <a:t>Möglichkeit</a:t>
            </a:r>
            <a:r>
              <a:rPr lang="en-GB" sz="1600" dirty="0"/>
              <a:t> </a:t>
            </a:r>
            <a:r>
              <a:rPr lang="en-GB" sz="1600" dirty="0" err="1"/>
              <a:t>Applikationen</a:t>
            </a:r>
            <a:r>
              <a:rPr lang="en-GB" sz="1600" dirty="0"/>
              <a:t> von extern </a:t>
            </a:r>
            <a:r>
              <a:rPr lang="en-GB" sz="1600" dirty="0" err="1"/>
              <a:t>zu</a:t>
            </a:r>
            <a:r>
              <a:rPr lang="en-GB" sz="1600" dirty="0"/>
              <a:t> laden und local </a:t>
            </a:r>
            <a:r>
              <a:rPr lang="en-GB" sz="1600" dirty="0" err="1"/>
              <a:t>auszuführen</a:t>
            </a: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von extern </a:t>
            </a:r>
            <a:r>
              <a:rPr lang="en-GB" sz="1600" dirty="0" err="1"/>
              <a:t>geladene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Edge Netzwerk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915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_</cp:lastModifiedBy>
  <cp:revision>4</cp:revision>
  <dcterms:created xsi:type="dcterms:W3CDTF">2022-11-29T15:56:53Z</dcterms:created>
  <dcterms:modified xsi:type="dcterms:W3CDTF">2022-11-29T21:15:24Z</dcterms:modified>
</cp:coreProperties>
</file>