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29.11.2022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Ort, </a:t>
            </a:r>
            <a:r>
              <a:rPr lang="de-DE" dirty="0" err="1" smtClean="0"/>
              <a:t>xy</a:t>
            </a:r>
            <a:r>
              <a:rPr lang="de-DE" dirty="0" smtClean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 smtClean="0"/>
              <a:t>Dr.-Ing. / Dipl.-Ing. Vorname Nachname</a:t>
            </a:r>
            <a:endParaRPr lang="de-DE" dirty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Name des Vortrags</a:t>
            </a:r>
          </a:p>
          <a:p>
            <a:pPr lvl="0"/>
            <a:r>
              <a:rPr lang="de-DE" dirty="0" smtClean="0"/>
              <a:t>(Vortragstitel, Arial 20pt Fett</a:t>
            </a:r>
          </a:p>
          <a:p>
            <a:pPr lvl="0"/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 smtClean="0"/>
              <a:t>Veranstaltung</a:t>
            </a:r>
            <a:br>
              <a:rPr lang="de-DE" dirty="0" smtClean="0"/>
            </a:br>
            <a:r>
              <a:rPr lang="de-DE" dirty="0" smtClean="0"/>
              <a:t>(Veranstaltungstitel, Arial 20pt Fett</a:t>
            </a:r>
            <a:br>
              <a:rPr lang="de-DE" dirty="0" smtClean="0"/>
            </a:br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 smtClean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 smtClean="0">
                <a:latin typeface="Arial" pitchFamily="34" charset="0"/>
                <a:cs typeface="Arial" pitchFamily="34" charset="0"/>
              </a:rPr>
            </a:br>
            <a:r>
              <a:rPr lang="en-GB" sz="1800" noProof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 smtClean="0">
                <a:latin typeface="Arial" pitchFamily="34" charset="0"/>
                <a:cs typeface="Arial" pitchFamily="34" charset="0"/>
              </a:rPr>
              <a:t>www.ika.rwth-aachen.de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Germany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 (Bearbeiter, Ansprechpartner)</a:t>
            </a:r>
            <a:endParaRPr lang="en-GB" noProof="0"/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 smtClean="0"/>
              <a:t>+49 241 80 xxxxx</a:t>
            </a:r>
          </a:p>
          <a:p>
            <a:pPr lvl="0"/>
            <a:r>
              <a:rPr lang="en-GB" noProof="0" smtClean="0"/>
              <a:t>+49 241 80 22147</a:t>
            </a:r>
          </a:p>
          <a:p>
            <a:pPr lvl="0"/>
            <a:endParaRPr lang="en-GB" noProof="0" smtClean="0"/>
          </a:p>
          <a:p>
            <a:pPr lvl="0"/>
            <a:r>
              <a:rPr lang="en-GB" noProof="0" smtClean="0"/>
              <a:t>xxxxx@ika.rwth-aachen.de</a:t>
            </a:r>
            <a:endParaRPr lang="en-GB" noProof="0"/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 smtClean="0">
                <a:latin typeface="Arial" pitchFamily="34" charset="0"/>
                <a:cs typeface="Arial" pitchFamily="34" charset="0"/>
              </a:rPr>
              <a:t>Contact</a:t>
            </a:r>
            <a:endParaRPr lang="en-GB" sz="2200" b="1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 smtClean="0">
                <a:latin typeface="Arial" pitchFamily="34" charset="0"/>
                <a:cs typeface="Arial" pitchFamily="34" charset="0"/>
              </a:rPr>
            </a:br>
            <a:r>
              <a:rPr lang="de-DE" sz="1800" dirty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www.ika.rwth-aachen.de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52074 Aachen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 smtClean="0"/>
              <a:t>+49 241 80 </a:t>
            </a:r>
            <a:r>
              <a:rPr lang="de-DE" dirty="0" err="1" smtClean="0"/>
              <a:t>xxxxx</a:t>
            </a:r>
            <a:endParaRPr lang="de-DE" dirty="0" smtClean="0"/>
          </a:p>
          <a:p>
            <a:pPr lvl="0"/>
            <a:r>
              <a:rPr lang="de-DE" dirty="0" smtClean="0"/>
              <a:t>+49 241 80 22147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xxxxx@ika.rwth-aachen.de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 smtClean="0">
                <a:latin typeface="Arial" pitchFamily="34" charset="0"/>
                <a:cs typeface="Arial" pitchFamily="34" charset="0"/>
              </a:rPr>
              <a:t>Kontakt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Venue, xy Month 201x</a:t>
            </a:r>
            <a:endParaRPr lang="en-GB" noProof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</a:t>
            </a:r>
            <a:endParaRPr lang="en-GB" noProof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Name des Vortrags</a:t>
            </a:r>
          </a:p>
          <a:p>
            <a:pPr lvl="0"/>
            <a:r>
              <a:rPr lang="en-GB" noProof="0" smtClean="0"/>
              <a:t>(Vortragstitel, Arial 20pt Fett</a:t>
            </a:r>
          </a:p>
          <a:p>
            <a:pPr lvl="0"/>
            <a:r>
              <a:rPr lang="en-GB" noProof="0" smtClean="0"/>
              <a:t>max. 3-Zeiler)</a:t>
            </a:r>
            <a:endParaRPr lang="en-GB" noProof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 smtClean="0"/>
              <a:t>Veranstaltung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(</a:t>
            </a:r>
            <a:r>
              <a:rPr lang="en-GB" noProof="0" dirty="0" err="1" smtClean="0"/>
              <a:t>Veranstaltungstitel</a:t>
            </a:r>
            <a:r>
              <a:rPr lang="en-GB" noProof="0" dirty="0" smtClean="0"/>
              <a:t>, Arial 20pt </a:t>
            </a:r>
            <a:r>
              <a:rPr lang="en-GB" noProof="0" dirty="0" err="1" smtClean="0"/>
              <a:t>Fett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max. 3-Zeiler)</a:t>
            </a:r>
            <a:endParaRPr lang="en-GB" noProof="0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en-GB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 smtClean="0"/>
              <a:t>Softwarestruktur und Plattform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56658" y="1116449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Auftraggeber</a:t>
              </a:r>
              <a:endParaRPr lang="en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364856"/>
              <a:chOff x="563224" y="1700808"/>
              <a:chExt cx="10861367" cy="4222292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Benutzeroberoberfläche</a:t>
                </a:r>
                <a:r>
                  <a:rPr lang="en-GB" sz="1000" b="1" dirty="0" smtClean="0"/>
                  <a:t> </a:t>
                </a:r>
                <a:r>
                  <a:rPr lang="en-GB" sz="1000" b="1" dirty="0" err="1" smtClean="0"/>
                  <a:t>für</a:t>
                </a:r>
                <a:r>
                  <a:rPr lang="en-GB" sz="1000" b="1" dirty="0" smtClean="0"/>
                  <a:t> </a:t>
                </a:r>
                <a:r>
                  <a:rPr lang="en-GB" sz="1000" b="1" dirty="0" err="1" smtClean="0"/>
                  <a:t>Auftraggeber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Auftraggeber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kann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zur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Verfügung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stellen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Eingangsdaten für die Applikation bereitstellen, Ausgangsdaten empfangen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 smtClean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Verwaltungs-Applikation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Verteilt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vom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Auftraggeber</a:t>
                </a:r>
                <a:r>
                  <a:rPr lang="en-GB" sz="1000" dirty="0" smtClean="0"/>
                  <a:t> auf </a:t>
                </a:r>
                <a:r>
                  <a:rPr lang="en-GB" sz="1000" dirty="0" err="1" smtClean="0"/>
                  <a:t>komplatible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Steuergeräte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Lädt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Applikation</a:t>
                </a:r>
                <a:r>
                  <a:rPr lang="en-GB" sz="1000" dirty="0" smtClean="0"/>
                  <a:t> auf </a:t>
                </a:r>
                <a:r>
                  <a:rPr lang="en-GB" sz="1000" dirty="0" err="1" smtClean="0"/>
                  <a:t>Fahrzeugsteuergeräte</a:t>
                </a:r>
                <a:endParaRPr lang="en-GB" sz="1000" dirty="0" smtClean="0"/>
              </a:p>
              <a:p>
                <a:endParaRPr lang="en-GB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Bietet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möglichkeit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für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parallele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Berechnungen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Ermittelt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Verfügbare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Rechenleistung</a:t>
                </a:r>
                <a:r>
                  <a:rPr lang="en-GB" sz="1000" dirty="0" smtClean="0"/>
                  <a:t> von </a:t>
                </a:r>
                <a:r>
                  <a:rPr lang="en-GB" sz="1000" dirty="0" err="1" smtClean="0"/>
                  <a:t>Fahrzeugen</a:t>
                </a:r>
                <a:r>
                  <a:rPr lang="en-GB" sz="1000" dirty="0" smtClean="0"/>
                  <a:t> 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Überwacht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gelieferte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Rechenleistung</a:t>
                </a:r>
                <a:r>
                  <a:rPr lang="en-GB" sz="1000" dirty="0" smtClean="0"/>
                  <a:t> von </a:t>
                </a:r>
                <a:r>
                  <a:rPr lang="en-GB" sz="1000" dirty="0" err="1" smtClean="0"/>
                  <a:t>Fahrzeugen</a:t>
                </a:r>
                <a:endParaRPr lang="en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9" y="4792984"/>
                <a:ext cx="6584927" cy="11301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 smtClean="0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 smtClean="0"/>
                  <a:t>Implementiert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Kommunikation</a:t>
                </a:r>
                <a:r>
                  <a:rPr lang="en-GB" sz="1000" dirty="0" smtClean="0"/>
                  <a:t> </a:t>
                </a:r>
                <a:r>
                  <a:rPr lang="en-GB" sz="1000" dirty="0" err="1" smtClean="0"/>
                  <a:t>mit</a:t>
                </a:r>
                <a:r>
                  <a:rPr lang="en-GB" sz="1000" dirty="0" smtClean="0"/>
                  <a:t> der </a:t>
                </a:r>
                <a:r>
                  <a:rPr lang="en-GB" sz="1000" dirty="0" err="1" smtClean="0"/>
                  <a:t>Fahrzeugflotte</a:t>
                </a:r>
                <a:endParaRPr lang="en-GB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Verwaltungsserver</a:t>
              </a:r>
              <a:endParaRPr lang="de-DE" sz="12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20858" y="121154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Verwaltungsapplikation</a:t>
                </a:r>
                <a:r>
                  <a:rPr lang="en-GB" sz="1000" dirty="0"/>
                  <a:t> </a:t>
                </a:r>
                <a:endParaRPr lang="en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Loader-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Empfängt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als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Binärcode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speichert</a:t>
                </a:r>
                <a:r>
                  <a:rPr lang="en-GB" sz="1000" dirty="0"/>
                  <a:t> es </a:t>
                </a:r>
                <a:r>
                  <a:rPr lang="en-GB" sz="1000" dirty="0" err="1"/>
                  <a:t>im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Systemspeicher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starten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stoppen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Kommuniziert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über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definierte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Schnittstelle</a:t>
                </a:r>
                <a:endParaRPr lang="en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Externe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Führt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r>
                  <a:rPr lang="en-GB" sz="1000" dirty="0"/>
                  <a:t> für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der Hardware </a:t>
                </a:r>
                <a:r>
                  <a:rPr lang="en-GB" sz="1000" dirty="0" err="1"/>
                  <a:t>aus</a:t>
                </a:r>
                <a:endParaRPr lang="en-GB" sz="1000" dirty="0"/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Fahrzeugsteuergerät</a:t>
              </a:r>
              <a:endParaRPr lang="de-DE" sz="1200" b="1" dirty="0"/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2050120"/>
            <a:ext cx="945529" cy="3724949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16200000" flipV="1">
            <a:off x="1122825" y="2860698"/>
            <a:ext cx="1176040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Sicherheit</a:t>
            </a:r>
            <a:r>
              <a:rPr lang="de-DE" sz="16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Bei geeigneter Absicherung kann jeder öffentlich zugreifen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Einschränkungen für Applikationen ggf. nötig,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review</a:t>
            </a:r>
            <a:r>
              <a:rPr lang="de-DE" sz="1600" dirty="0" smtClean="0"/>
              <a:t>, </a:t>
            </a:r>
            <a:r>
              <a:rPr lang="de-DE" sz="1600" dirty="0" err="1" smtClean="0"/>
              <a:t>Identätsnachweis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smtClean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Auftraggeber erstellt </a:t>
            </a:r>
            <a:r>
              <a:rPr lang="de-DE" sz="1600" dirty="0"/>
              <a:t>A</a:t>
            </a:r>
            <a:r>
              <a:rPr lang="de-DE" sz="1600" dirty="0" smtClean="0"/>
              <a:t>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Auszahlung zentral über Finanzdienstleister oder dezentral über </a:t>
            </a:r>
            <a:r>
              <a:rPr lang="de-DE" sz="1600" dirty="0" err="1" smtClean="0"/>
              <a:t>Kryptowährung</a:t>
            </a:r>
            <a:endParaRPr lang="de-DE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963197" y="2204864"/>
            <a:ext cx="4670774" cy="2592288"/>
            <a:chOff x="7032104" y="1461984"/>
            <a:chExt cx="4337988" cy="197630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32104" y="3068960"/>
              <a:ext cx="121058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Sicherheit</a:t>
              </a:r>
              <a:endParaRPr lang="en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976308"/>
              <a:chOff x="7637398" y="1461984"/>
              <a:chExt cx="3732694" cy="1976308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Fleixbilität</a:t>
                </a:r>
                <a:endParaRPr lang="en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07141" y="1461984"/>
                <a:ext cx="2467342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err="1"/>
                  <a:t>Benutzerfreundlichkeit</a:t>
                </a:r>
                <a:endParaRPr lang="en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242692" y="3253626"/>
                <a:ext cx="1813748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831316"/>
                <a:ext cx="1063764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8" y="1831316"/>
                <a:ext cx="1075818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 smtClean="0"/>
              <a:t>Geplante Ziele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Umsetzung einer Applikation für Fahrzeug, lauffähig auf POSIX konformem System. (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Jetson</a:t>
            </a:r>
            <a:r>
              <a:rPr lang="de-DE" dirty="0"/>
              <a:t> </a:t>
            </a:r>
            <a:r>
              <a:rPr lang="de-DE" dirty="0" smtClean="0"/>
              <a:t>oder </a:t>
            </a:r>
            <a:r>
              <a:rPr lang="de-DE" dirty="0" err="1" smtClean="0"/>
              <a:t>Raspberry</a:t>
            </a:r>
            <a:r>
              <a:rPr lang="de-DE" dirty="0" smtClean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Erarbeitung von Plattformkonzepten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Fortschritt</a:t>
            </a:r>
            <a:endParaRPr lang="de-DE" sz="12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Nächste Schritte</a:t>
            </a:r>
            <a:endParaRPr lang="de-DE" sz="1200" b="1" dirty="0"/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Konzept</a:t>
            </a:r>
            <a:r>
              <a:rPr lang="en-GB" sz="1200" dirty="0" smtClean="0"/>
              <a:t> </a:t>
            </a:r>
            <a:r>
              <a:rPr lang="en-GB" sz="1200" dirty="0" err="1" smtClean="0"/>
              <a:t>für</a:t>
            </a:r>
            <a:r>
              <a:rPr lang="en-GB" sz="1200" dirty="0" smtClean="0"/>
              <a:t> die </a:t>
            </a:r>
            <a:r>
              <a:rPr lang="en-GB" sz="1200" dirty="0" err="1" smtClean="0"/>
              <a:t>Verteilung</a:t>
            </a:r>
            <a:r>
              <a:rPr lang="en-GB" sz="1200" dirty="0" smtClean="0"/>
              <a:t> von </a:t>
            </a:r>
            <a:r>
              <a:rPr lang="en-GB" sz="1200" dirty="0" err="1" smtClean="0"/>
              <a:t>Rechenaufgaben</a:t>
            </a:r>
            <a:r>
              <a:rPr lang="en-GB" sz="1200" dirty="0" smtClean="0"/>
              <a:t> auf </a:t>
            </a:r>
            <a:r>
              <a:rPr lang="en-GB" sz="1200" dirty="0" err="1" smtClean="0"/>
              <a:t>Fahrzeugflotte</a:t>
            </a:r>
            <a:r>
              <a:rPr lang="en-GB" sz="1200" dirty="0" smtClean="0"/>
              <a:t> </a:t>
            </a:r>
            <a:r>
              <a:rPr lang="en-GB" sz="1200" dirty="0" err="1" smtClean="0"/>
              <a:t>erarbeiten</a:t>
            </a:r>
            <a:endParaRPr lang="en-GB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Konzept</a:t>
            </a:r>
            <a:r>
              <a:rPr lang="en-GB" sz="1200" dirty="0" smtClean="0"/>
              <a:t> </a:t>
            </a:r>
            <a:r>
              <a:rPr lang="en-GB" sz="1200" dirty="0" err="1" smtClean="0"/>
              <a:t>für</a:t>
            </a:r>
            <a:r>
              <a:rPr lang="en-GB" sz="1200" dirty="0" smtClean="0"/>
              <a:t> </a:t>
            </a:r>
            <a:r>
              <a:rPr lang="en-GB" sz="1200" dirty="0" err="1" smtClean="0"/>
              <a:t>Verwaltung</a:t>
            </a:r>
            <a:r>
              <a:rPr lang="en-GB" sz="1200" dirty="0" smtClean="0"/>
              <a:t> und Loader </a:t>
            </a:r>
            <a:r>
              <a:rPr lang="en-GB" sz="1200" dirty="0" err="1" smtClean="0"/>
              <a:t>Applikation</a:t>
            </a:r>
            <a:r>
              <a:rPr lang="en-GB" sz="1200" dirty="0" smtClean="0"/>
              <a:t> </a:t>
            </a:r>
            <a:r>
              <a:rPr lang="en-GB" sz="1200" dirty="0" err="1" smtClean="0"/>
              <a:t>fertig</a:t>
            </a:r>
            <a:r>
              <a:rPr lang="en-GB" sz="1200" dirty="0" smtClean="0"/>
              <a:t> </a:t>
            </a:r>
            <a:r>
              <a:rPr lang="en-GB" sz="1200" dirty="0" err="1" smtClean="0"/>
              <a:t>stellen</a:t>
            </a:r>
            <a:endParaRPr lang="en-GB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 smtClean="0"/>
              <a:t>Implementierung</a:t>
            </a:r>
            <a:r>
              <a:rPr lang="en-GB" sz="1200" dirty="0" smtClean="0"/>
              <a:t> der </a:t>
            </a:r>
            <a:r>
              <a:rPr lang="en-GB" sz="1200" dirty="0" err="1" smtClean="0"/>
              <a:t>Softwarekomponenten</a:t>
            </a:r>
            <a:endParaRPr lang="en-GB" sz="12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Zusammenfassung</a:t>
            </a:r>
            <a:endParaRPr lang="de-DE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 smtClean="0"/>
              <a:t>Durch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zunehmende</a:t>
            </a:r>
            <a:r>
              <a:rPr lang="en-GB" sz="1200" dirty="0" smtClean="0"/>
              <a:t> </a:t>
            </a:r>
            <a:r>
              <a:rPr lang="en-GB" sz="1200" dirty="0" err="1" smtClean="0"/>
              <a:t>automatisierung</a:t>
            </a:r>
            <a:r>
              <a:rPr lang="en-GB" sz="1200" dirty="0" smtClean="0"/>
              <a:t> der </a:t>
            </a:r>
            <a:r>
              <a:rPr lang="en-GB" sz="1200" dirty="0" err="1" smtClean="0"/>
              <a:t>Fahrfunktionen</a:t>
            </a:r>
            <a:r>
              <a:rPr lang="en-GB" sz="1200" dirty="0" smtClean="0"/>
              <a:t> in </a:t>
            </a:r>
            <a:r>
              <a:rPr lang="en-GB" sz="1200" dirty="0" err="1" smtClean="0"/>
              <a:t>Straßenfahrzeugen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wird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</a:t>
            </a:r>
            <a:r>
              <a:rPr lang="en-GB" sz="1200" dirty="0" smtClean="0"/>
              <a:t> </a:t>
            </a:r>
            <a:r>
              <a:rPr lang="en-GB" sz="1200" dirty="0" err="1" smtClean="0"/>
              <a:t>lesitungsfähigere</a:t>
            </a:r>
            <a:r>
              <a:rPr lang="en-GB" sz="1200" dirty="0" smtClean="0"/>
              <a:t> Hardware </a:t>
            </a:r>
            <a:r>
              <a:rPr lang="en-GB" sz="1200" dirty="0" err="1" smtClean="0"/>
              <a:t>verbaut</a:t>
            </a:r>
            <a:r>
              <a:rPr lang="en-GB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 err="1" smtClean="0"/>
              <a:t>Diese</a:t>
            </a:r>
            <a:r>
              <a:rPr lang="en-GB" sz="1200" dirty="0" smtClean="0"/>
              <a:t> </a:t>
            </a:r>
            <a:r>
              <a:rPr lang="en-GB" sz="1200" dirty="0" err="1" smtClean="0"/>
              <a:t>Resourcen</a:t>
            </a:r>
            <a:r>
              <a:rPr lang="en-GB" sz="1200" dirty="0" smtClean="0"/>
              <a:t> </a:t>
            </a:r>
            <a:r>
              <a:rPr lang="en-GB" sz="1200" dirty="0" err="1" smtClean="0"/>
              <a:t>werden</a:t>
            </a:r>
            <a:r>
              <a:rPr lang="en-GB" sz="1200" dirty="0" smtClean="0"/>
              <a:t> </a:t>
            </a:r>
            <a:r>
              <a:rPr lang="en-GB" sz="1200" dirty="0" err="1" smtClean="0"/>
              <a:t>nicht</a:t>
            </a:r>
            <a:r>
              <a:rPr lang="en-GB" sz="1200" dirty="0" smtClean="0"/>
              <a:t> in </a:t>
            </a:r>
            <a:r>
              <a:rPr lang="en-GB" sz="1200" dirty="0" err="1" smtClean="0"/>
              <a:t>jeder</a:t>
            </a:r>
            <a:r>
              <a:rPr lang="en-GB" sz="1200" dirty="0" smtClean="0"/>
              <a:t> Situation </a:t>
            </a:r>
            <a:r>
              <a:rPr lang="en-GB" sz="1200" dirty="0" err="1" smtClean="0"/>
              <a:t>effektiv</a:t>
            </a:r>
            <a:r>
              <a:rPr lang="en-GB" sz="1200" dirty="0" smtClean="0"/>
              <a:t> </a:t>
            </a:r>
            <a:r>
              <a:rPr lang="en-GB" sz="1200" dirty="0" err="1" smtClean="0"/>
              <a:t>genutzt</a:t>
            </a:r>
            <a:r>
              <a:rPr lang="en-GB" sz="1200" dirty="0" smtClean="0"/>
              <a:t>. </a:t>
            </a:r>
            <a:r>
              <a:rPr lang="en-GB" sz="1200" dirty="0" err="1" smtClean="0"/>
              <a:t>Zusätzlich</a:t>
            </a:r>
            <a:r>
              <a:rPr lang="en-GB" sz="1200" dirty="0" smtClean="0"/>
              <a:t> </a:t>
            </a:r>
            <a:r>
              <a:rPr lang="en-GB" sz="1200" dirty="0" err="1" smtClean="0"/>
              <a:t>nimmt</a:t>
            </a:r>
            <a:r>
              <a:rPr lang="en-GB" sz="1200" dirty="0" smtClean="0"/>
              <a:t> </a:t>
            </a:r>
            <a:r>
              <a:rPr lang="en-GB" sz="1200" dirty="0" err="1" smtClean="0"/>
              <a:t>Rechenleistungsbedarf</a:t>
            </a:r>
            <a:r>
              <a:rPr lang="en-GB" sz="1200" dirty="0" smtClean="0"/>
              <a:t> </a:t>
            </a:r>
            <a:r>
              <a:rPr lang="en-GB" sz="1200" dirty="0" err="1" smtClean="0"/>
              <a:t>durch</a:t>
            </a:r>
            <a:r>
              <a:rPr lang="en-GB" sz="1200" dirty="0" smtClean="0"/>
              <a:t> </a:t>
            </a:r>
            <a:r>
              <a:rPr lang="en-GB" sz="1200" dirty="0" err="1" smtClean="0"/>
              <a:t>zunehmende</a:t>
            </a:r>
            <a:r>
              <a:rPr lang="en-GB" sz="1200" dirty="0" smtClean="0"/>
              <a:t> </a:t>
            </a:r>
            <a:r>
              <a:rPr lang="en-GB" sz="1200" dirty="0" err="1" smtClean="0"/>
              <a:t>Digitalisierung</a:t>
            </a:r>
            <a:r>
              <a:rPr lang="en-GB" sz="1200" dirty="0" smtClean="0"/>
              <a:t> </a:t>
            </a:r>
            <a:r>
              <a:rPr lang="en-GB" sz="1200" dirty="0" err="1" smtClean="0"/>
              <a:t>im</a:t>
            </a:r>
            <a:r>
              <a:rPr lang="en-GB" sz="1200" dirty="0" smtClean="0"/>
              <a:t> </a:t>
            </a:r>
            <a:r>
              <a:rPr lang="en-GB" sz="1200" dirty="0" err="1" smtClean="0"/>
              <a:t>Alltag</a:t>
            </a:r>
            <a:r>
              <a:rPr lang="en-GB" sz="1200" dirty="0" smtClean="0"/>
              <a:t> </a:t>
            </a:r>
            <a:r>
              <a:rPr lang="en-GB" sz="1200" dirty="0" err="1" smtClean="0"/>
              <a:t>zu</a:t>
            </a:r>
            <a:r>
              <a:rPr lang="en-GB" sz="1200" dirty="0" smtClean="0"/>
              <a:t>.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r>
              <a:rPr lang="en-GB" sz="1200" dirty="0" err="1" smtClean="0"/>
              <a:t>Durch</a:t>
            </a:r>
            <a:r>
              <a:rPr lang="en-GB" sz="1200" dirty="0" smtClean="0"/>
              <a:t> die </a:t>
            </a:r>
            <a:r>
              <a:rPr lang="en-GB" sz="1200" dirty="0" err="1" smtClean="0"/>
              <a:t>Bereitstellung</a:t>
            </a:r>
            <a:r>
              <a:rPr lang="en-GB" sz="1200" dirty="0" smtClean="0"/>
              <a:t> </a:t>
            </a:r>
            <a:r>
              <a:rPr lang="en-GB" sz="1200" dirty="0" err="1" smtClean="0"/>
              <a:t>ungenutzte</a:t>
            </a:r>
            <a:r>
              <a:rPr lang="en-GB" sz="1200" dirty="0" smtClean="0"/>
              <a:t> </a:t>
            </a:r>
            <a:r>
              <a:rPr lang="en-GB" sz="1200" dirty="0" err="1" smtClean="0"/>
              <a:t>Rechenleistung</a:t>
            </a:r>
            <a:r>
              <a:rPr lang="en-GB" sz="1200" dirty="0" smtClean="0"/>
              <a:t> von </a:t>
            </a:r>
            <a:r>
              <a:rPr lang="en-GB" sz="1200" dirty="0" err="1" smtClean="0"/>
              <a:t>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können</a:t>
            </a:r>
            <a:r>
              <a:rPr lang="en-GB" sz="1200" dirty="0" smtClean="0"/>
              <a:t> </a:t>
            </a:r>
            <a:r>
              <a:rPr lang="en-GB" sz="1200" dirty="0" err="1" smtClean="0"/>
              <a:t>externe</a:t>
            </a:r>
            <a:r>
              <a:rPr lang="en-GB" sz="1200" dirty="0" smtClean="0"/>
              <a:t> </a:t>
            </a:r>
            <a:r>
              <a:rPr lang="en-GB" sz="1200" dirty="0" err="1" smtClean="0"/>
              <a:t>Auftraggeber</a:t>
            </a:r>
            <a:r>
              <a:rPr lang="en-GB" sz="1200" dirty="0" smtClean="0"/>
              <a:t> </a:t>
            </a:r>
            <a:r>
              <a:rPr lang="en-GB" sz="1200" dirty="0" err="1" smtClean="0"/>
              <a:t>ihre</a:t>
            </a:r>
            <a:r>
              <a:rPr lang="en-GB" sz="1200" dirty="0" smtClean="0"/>
              <a:t> </a:t>
            </a:r>
            <a:r>
              <a:rPr lang="en-GB" sz="1200" dirty="0" err="1" smtClean="0"/>
              <a:t>Berechnungen</a:t>
            </a:r>
            <a:r>
              <a:rPr lang="en-GB" sz="1200" dirty="0" smtClean="0"/>
              <a:t> </a:t>
            </a:r>
            <a:r>
              <a:rPr lang="en-GB" sz="1200" dirty="0" err="1" smtClean="0"/>
              <a:t>wie</a:t>
            </a:r>
            <a:r>
              <a:rPr lang="en-GB" sz="1200" dirty="0" smtClean="0"/>
              <a:t> in </a:t>
            </a:r>
            <a:r>
              <a:rPr lang="en-GB" sz="1200" dirty="0" err="1" smtClean="0"/>
              <a:t>einem</a:t>
            </a:r>
            <a:r>
              <a:rPr lang="en-GB" sz="1200" dirty="0" smtClean="0"/>
              <a:t> Cloud-</a:t>
            </a:r>
            <a:r>
              <a:rPr lang="en-GB" sz="1200" dirty="0" err="1" smtClean="0"/>
              <a:t>Dienst</a:t>
            </a:r>
            <a:r>
              <a:rPr lang="en-GB" sz="1200" dirty="0" smtClean="0"/>
              <a:t> </a:t>
            </a:r>
            <a:r>
              <a:rPr lang="en-GB" sz="1200" dirty="0" err="1" smtClean="0"/>
              <a:t>durch</a:t>
            </a:r>
            <a:r>
              <a:rPr lang="en-GB" sz="1200" dirty="0" smtClean="0"/>
              <a:t> das </a:t>
            </a:r>
            <a:r>
              <a:rPr lang="en-GB" sz="1200" dirty="0" err="1" smtClean="0"/>
              <a:t>verteilte</a:t>
            </a:r>
            <a:r>
              <a:rPr lang="en-GB" sz="1200" dirty="0" smtClean="0"/>
              <a:t> </a:t>
            </a:r>
            <a:r>
              <a:rPr lang="en-GB" sz="1200" dirty="0" err="1" smtClean="0"/>
              <a:t>Rechnen</a:t>
            </a:r>
            <a:r>
              <a:rPr lang="en-GB" sz="1200" dirty="0" smtClean="0"/>
              <a:t> auf </a:t>
            </a:r>
            <a:r>
              <a:rPr lang="en-GB" sz="1200" dirty="0" err="1" smtClean="0"/>
              <a:t>Fahrzeugen</a:t>
            </a:r>
            <a:r>
              <a:rPr lang="en-GB" sz="1200" dirty="0" smtClean="0"/>
              <a:t> </a:t>
            </a:r>
            <a:r>
              <a:rPr lang="en-GB" sz="1200" dirty="0" err="1" smtClean="0"/>
              <a:t>ausführen</a:t>
            </a:r>
            <a:r>
              <a:rPr lang="en-GB" sz="1200" dirty="0" smtClean="0"/>
              <a:t> </a:t>
            </a:r>
            <a:r>
              <a:rPr lang="en-GB" sz="1200" dirty="0" err="1" smtClean="0"/>
              <a:t>lassen</a:t>
            </a:r>
            <a:r>
              <a:rPr lang="en-GB" sz="1200" dirty="0" smtClean="0"/>
              <a:t>. </a:t>
            </a:r>
            <a:r>
              <a:rPr lang="en-GB" sz="1200" dirty="0" err="1" smtClean="0"/>
              <a:t>Hierdurch</a:t>
            </a:r>
            <a:r>
              <a:rPr lang="en-GB" sz="1200" dirty="0" smtClean="0"/>
              <a:t> </a:t>
            </a:r>
            <a:r>
              <a:rPr lang="en-GB" sz="1200" dirty="0" err="1" smtClean="0"/>
              <a:t>lassen</a:t>
            </a:r>
            <a:r>
              <a:rPr lang="en-GB" sz="1200" dirty="0" smtClean="0"/>
              <a:t> </a:t>
            </a:r>
            <a:r>
              <a:rPr lang="en-GB" sz="1200" dirty="0" err="1" smtClean="0"/>
              <a:t>sich</a:t>
            </a:r>
            <a:r>
              <a:rPr lang="en-GB" sz="1200" dirty="0" smtClean="0"/>
              <a:t> </a:t>
            </a:r>
            <a:r>
              <a:rPr lang="en-GB" sz="1200" dirty="0" err="1" smtClean="0"/>
              <a:t>Resourcen</a:t>
            </a:r>
            <a:r>
              <a:rPr lang="en-GB" sz="1200" dirty="0" smtClean="0"/>
              <a:t> in Server und </a:t>
            </a:r>
            <a:r>
              <a:rPr lang="en-GB" sz="1200" dirty="0" err="1" smtClean="0"/>
              <a:t>Netzwerkinfrastruktur</a:t>
            </a:r>
            <a:r>
              <a:rPr lang="en-GB" sz="1200" dirty="0" smtClean="0"/>
              <a:t> </a:t>
            </a:r>
            <a:r>
              <a:rPr lang="en-GB" sz="1200" dirty="0" err="1" smtClean="0"/>
              <a:t>einsparen</a:t>
            </a:r>
            <a:r>
              <a:rPr lang="en-GB" sz="1200" dirty="0" smtClean="0"/>
              <a:t>. </a:t>
            </a: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 smtClean="0"/>
          </a:p>
          <a:p>
            <a:pPr>
              <a:spcAft>
                <a:spcPts val="600"/>
              </a:spcAft>
            </a:pPr>
            <a:endParaRPr lang="en-GB" sz="1200" dirty="0" smtClean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5229"/>
            <a:ext cx="5425367" cy="331880"/>
            <a:chOff x="1218506" y="2015229"/>
            <a:chExt cx="6450609" cy="394596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Definition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Fokussierung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Wissenschaftliche Untersuchung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5229"/>
              <a:ext cx="1406320" cy="391919"/>
              <a:chOff x="6262795" y="2015229"/>
              <a:chExt cx="1406320" cy="391919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5229"/>
                <a:ext cx="1406320" cy="391919"/>
                <a:chOff x="2939277" y="1454309"/>
                <a:chExt cx="1049884" cy="39191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4309"/>
                  <a:ext cx="811874" cy="3919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 smtClean="0">
                    <a:solidFill>
                      <a:schemeClr val="bg1"/>
                    </a:solidFill>
                  </a:rPr>
                  <a:t>Abschlussphase</a:t>
                </a:r>
                <a:endParaRPr lang="de-DE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AP 2.1.7 Plattformkomponente zur Nutzung von Fahrzeugrechner-Ressourcen für internes und externes verteiltes Rechnen: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mtClean="0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AUTOtech.agil</a:t>
            </a:r>
            <a:r>
              <a:rPr lang="de-DE" sz="1600" dirty="0" smtClean="0"/>
              <a:t>: </a:t>
            </a:r>
            <a:r>
              <a:rPr lang="de-DE" sz="1600" dirty="0" err="1" smtClean="0"/>
              <a:t>Softwareenticklung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 smtClean="0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</a:t>
            </a:r>
            <a:r>
              <a:rPr lang="de-DE" sz="1600" dirty="0" smtClean="0"/>
              <a:t>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</a:t>
            </a:r>
            <a:r>
              <a:rPr lang="de-DE" dirty="0"/>
              <a:t>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 smtClean="0"/>
              <a:t>Verteiltes Rechnen</a:t>
            </a:r>
            <a:endParaRPr lang="de-DE" dirty="0"/>
          </a:p>
          <a:p>
            <a:r>
              <a:rPr lang="de-DE" dirty="0"/>
              <a:t>Softwarestruktur und </a:t>
            </a:r>
            <a:r>
              <a:rPr lang="de-DE" dirty="0" smtClean="0"/>
              <a:t>Plattform</a:t>
            </a:r>
          </a:p>
          <a:p>
            <a:r>
              <a:rPr lang="de-DE" dirty="0" smtClean="0"/>
              <a:t>Geplante Ziele</a:t>
            </a:r>
          </a:p>
          <a:p>
            <a:r>
              <a:rPr lang="de-DE" dirty="0"/>
              <a:t>Arbeitsfortschritt und nächste Schritte</a:t>
            </a:r>
            <a:endParaRPr lang="de-DE" dirty="0" smtClean="0"/>
          </a:p>
          <a:p>
            <a:r>
              <a:rPr lang="de-DE" dirty="0" smtClean="0"/>
              <a:t>Finanzierung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 smtClean="0"/>
              <a:t>Verteiltes Rechnen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 smtClean="0"/>
              <a:t>Machine</a:t>
            </a:r>
            <a:r>
              <a:rPr lang="de-DE" dirty="0"/>
              <a:t>-</a:t>
            </a:r>
            <a:r>
              <a:rPr lang="de-DE" dirty="0" smtClean="0"/>
              <a:t>Learning </a:t>
            </a:r>
            <a:r>
              <a:rPr lang="de-DE" dirty="0"/>
              <a:t>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</a:t>
            </a:r>
            <a:r>
              <a:rPr lang="de-DE" dirty="0" smtClean="0"/>
              <a:t>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Anwengungsbereich</a:t>
            </a:r>
            <a:r>
              <a:rPr lang="de-DE" dirty="0" smtClean="0"/>
              <a:t>: Stark </a:t>
            </a:r>
            <a:r>
              <a:rPr lang="de-DE" dirty="0" err="1" smtClean="0"/>
              <a:t>parallelisierbare</a:t>
            </a:r>
            <a:r>
              <a:rPr lang="de-DE" dirty="0" smtClean="0"/>
              <a:t> </a:t>
            </a:r>
            <a:r>
              <a:rPr lang="de-DE" dirty="0" err="1" smtClean="0"/>
              <a:t>berechnungen</a:t>
            </a:r>
            <a:r>
              <a:rPr lang="de-DE" dirty="0" smtClean="0"/>
              <a:t>: Neuronale Netze, Astronomie, Biologie, Wettermodelle, Finanzen</a:t>
            </a:r>
            <a:endParaRPr lang="de-DE" dirty="0"/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Auftraggeber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Stellt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der </a:t>
            </a:r>
            <a:r>
              <a:rPr lang="en-GB" sz="1600" dirty="0" err="1"/>
              <a:t>Verwalung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</a:t>
            </a:r>
            <a:r>
              <a:rPr lang="en-GB" sz="1600" dirty="0" err="1"/>
              <a:t>Verfügung</a:t>
            </a:r>
            <a:r>
              <a:rPr lang="en-GB" sz="1600" dirty="0"/>
              <a:t>, die </a:t>
            </a:r>
            <a:r>
              <a:rPr lang="en-GB" sz="1600" dirty="0" err="1"/>
              <a:t>als</a:t>
            </a:r>
            <a:r>
              <a:rPr lang="en-GB" sz="1600" dirty="0"/>
              <a:t> Cloud </a:t>
            </a:r>
            <a:r>
              <a:rPr lang="en-GB" sz="1600" dirty="0" err="1"/>
              <a:t>Dienst</a:t>
            </a:r>
            <a:r>
              <a:rPr lang="en-GB" sz="1600" dirty="0"/>
              <a:t> </a:t>
            </a:r>
            <a:r>
              <a:rPr lang="en-GB" sz="1600" dirty="0" err="1"/>
              <a:t>ausgeführt</a:t>
            </a:r>
            <a:r>
              <a:rPr lang="en-GB" sz="1600" dirty="0"/>
              <a:t> warden </a:t>
            </a:r>
            <a:r>
              <a:rPr lang="en-GB" sz="1600" dirty="0" err="1"/>
              <a:t>soll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</a:t>
            </a:r>
            <a:r>
              <a:rPr lang="en-GB" sz="1600" dirty="0" err="1"/>
              <a:t>bereitgestellte</a:t>
            </a:r>
            <a:r>
              <a:rPr lang="en-GB" sz="1600" dirty="0"/>
              <a:t> </a:t>
            </a:r>
            <a:r>
              <a:rPr lang="en-GB" sz="1600" dirty="0" err="1" smtClean="0"/>
              <a:t>Applikation</a:t>
            </a: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 smtClean="0"/>
              <a:t>Versorgt</a:t>
            </a:r>
            <a:r>
              <a:rPr lang="en-GB" sz="1600" dirty="0" smtClean="0"/>
              <a:t> </a:t>
            </a:r>
            <a:r>
              <a:rPr lang="en-GB" sz="1600" dirty="0" err="1" smtClean="0"/>
              <a:t>Applikation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</a:t>
            </a:r>
            <a:r>
              <a:rPr lang="en-GB" sz="1600" dirty="0" err="1" smtClean="0"/>
              <a:t>Daten</a:t>
            </a:r>
            <a:r>
              <a:rPr lang="en-GB" sz="1600" dirty="0" smtClean="0"/>
              <a:t>, </a:t>
            </a:r>
            <a:r>
              <a:rPr lang="en-GB" sz="1600" dirty="0" err="1" smtClean="0"/>
              <a:t>erhält</a:t>
            </a:r>
            <a:r>
              <a:rPr lang="en-GB" sz="1600" dirty="0" smtClean="0"/>
              <a:t> </a:t>
            </a:r>
            <a:r>
              <a:rPr lang="en-GB" sz="1600" dirty="0" err="1" smtClean="0"/>
              <a:t>Ergebnisse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Verwaltung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Nimmt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vom</a:t>
            </a:r>
            <a:r>
              <a:rPr lang="en-GB" sz="1600" dirty="0"/>
              <a:t> </a:t>
            </a:r>
            <a:r>
              <a:rPr lang="en-GB" sz="1600" dirty="0" err="1"/>
              <a:t>Auftraggeber</a:t>
            </a:r>
            <a:r>
              <a:rPr lang="en-GB" sz="1600" dirty="0"/>
              <a:t> und </a:t>
            </a:r>
            <a:r>
              <a:rPr lang="en-GB" sz="1600" dirty="0" err="1"/>
              <a:t>verteilt</a:t>
            </a:r>
            <a:r>
              <a:rPr lang="en-GB" sz="1600" dirty="0"/>
              <a:t> es an </a:t>
            </a:r>
            <a:r>
              <a:rPr lang="en-GB" sz="1600" dirty="0" err="1"/>
              <a:t>Fahrzeuge</a:t>
            </a:r>
            <a:r>
              <a:rPr lang="en-GB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Kommunikationsschnittstellt</a:t>
            </a:r>
            <a:r>
              <a:rPr lang="en-GB" sz="1600" dirty="0"/>
              <a:t> für </a:t>
            </a:r>
            <a:r>
              <a:rPr lang="en-GB" sz="1600" dirty="0" err="1"/>
              <a:t>Auftraggeber</a:t>
            </a:r>
            <a:r>
              <a:rPr lang="en-GB" sz="1600" dirty="0"/>
              <a:t> und für </a:t>
            </a:r>
            <a:r>
              <a:rPr lang="en-GB" sz="1600" dirty="0" err="1"/>
              <a:t>Fahrzeuge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Fahrzeug</a:t>
            </a:r>
            <a:r>
              <a:rPr lang="en-GB" sz="16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die </a:t>
            </a:r>
            <a:r>
              <a:rPr lang="en-GB" sz="1600" dirty="0" err="1"/>
              <a:t>Möglichkeit</a:t>
            </a:r>
            <a:r>
              <a:rPr lang="en-GB" sz="1600" dirty="0"/>
              <a:t> </a:t>
            </a:r>
            <a:r>
              <a:rPr lang="en-GB" sz="1600" dirty="0" err="1"/>
              <a:t>Applikationen</a:t>
            </a:r>
            <a:r>
              <a:rPr lang="en-GB" sz="1600" dirty="0"/>
              <a:t> von extern </a:t>
            </a:r>
            <a:r>
              <a:rPr lang="en-GB" sz="1600" dirty="0" err="1"/>
              <a:t>zu</a:t>
            </a:r>
            <a:r>
              <a:rPr lang="en-GB" sz="1600" dirty="0"/>
              <a:t> laden und local </a:t>
            </a:r>
            <a:r>
              <a:rPr lang="en-GB" sz="1600" dirty="0" err="1"/>
              <a:t>auszuführen</a:t>
            </a:r>
            <a:endParaRPr lang="en-GB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von extern </a:t>
            </a:r>
            <a:r>
              <a:rPr lang="en-GB" sz="1600" dirty="0" err="1"/>
              <a:t>geladene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Edge </a:t>
            </a:r>
            <a:r>
              <a:rPr lang="de-DE" dirty="0" err="1"/>
              <a:t>netzwerk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896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mittels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</cp:revision>
  <dcterms:created xsi:type="dcterms:W3CDTF">2022-11-29T15:56:53Z</dcterms:created>
  <dcterms:modified xsi:type="dcterms:W3CDTF">2022-11-29T16:11:06Z</dcterms:modified>
</cp:coreProperties>
</file>