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797675" cy="992663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1" autoAdjust="0"/>
    <p:restoredTop sz="63488" autoAdjust="0"/>
  </p:normalViewPr>
  <p:slideViewPr>
    <p:cSldViewPr showGuides="1">
      <p:cViewPr>
        <p:scale>
          <a:sx n="75" d="100"/>
          <a:sy n="75" d="100"/>
        </p:scale>
        <p:origin x="1332" y="54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04.12.2020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04.12.2020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Ort, </a:t>
            </a:r>
            <a:r>
              <a:rPr lang="de-DE" dirty="0" err="1" smtClean="0"/>
              <a:t>xy</a:t>
            </a:r>
            <a:r>
              <a:rPr lang="de-DE" dirty="0" smtClean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 smtClean="0"/>
              <a:t>Dr.-Ing. / Dipl.-Ing. Vorname Nachname</a:t>
            </a:r>
            <a:endParaRPr lang="de-DE" dirty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Name des Vortrags</a:t>
            </a:r>
          </a:p>
          <a:p>
            <a:pPr lvl="0"/>
            <a:r>
              <a:rPr lang="de-DE" dirty="0" smtClean="0"/>
              <a:t>(Vortragstitel, Arial 20pt Fett</a:t>
            </a:r>
          </a:p>
          <a:p>
            <a:pPr lvl="0"/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 smtClean="0"/>
              <a:t>Veranstaltung</a:t>
            </a:r>
            <a:br>
              <a:rPr lang="de-DE" dirty="0" smtClean="0"/>
            </a:br>
            <a:r>
              <a:rPr lang="de-DE" dirty="0" smtClean="0"/>
              <a:t>(Veranstaltungstitel, Arial 20pt Fett</a:t>
            </a:r>
            <a:br>
              <a:rPr lang="de-DE" dirty="0" smtClean="0"/>
            </a:br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 smtClean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 smtClean="0">
                <a:latin typeface="Arial" pitchFamily="34" charset="0"/>
                <a:cs typeface="Arial" pitchFamily="34" charset="0"/>
              </a:rPr>
            </a:br>
            <a:r>
              <a:rPr lang="en-GB" sz="1800" noProof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Germany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 (Bearbeiter, Ansprechpartner)</a:t>
            </a:r>
            <a:endParaRPr lang="en-GB" noProof="0"/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 smtClean="0"/>
              <a:t>+49 241 80 xxxxx</a:t>
            </a:r>
          </a:p>
          <a:p>
            <a:pPr lvl="0"/>
            <a:r>
              <a:rPr lang="en-GB" noProof="0" smtClean="0"/>
              <a:t>+49 241 80 22147</a:t>
            </a:r>
          </a:p>
          <a:p>
            <a:pPr lvl="0"/>
            <a:endParaRPr lang="en-GB" noProof="0" smtClean="0"/>
          </a:p>
          <a:p>
            <a:pPr lvl="0"/>
            <a:r>
              <a:rPr lang="en-GB" noProof="0" smtClean="0"/>
              <a:t>xxxxx@ika.rwth-aachen.de</a:t>
            </a:r>
            <a:endParaRPr lang="en-GB" noProof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 smtClean="0">
                <a:latin typeface="Arial" pitchFamily="34" charset="0"/>
                <a:cs typeface="Arial" pitchFamily="34" charset="0"/>
              </a:rPr>
              <a:t>Contact</a:t>
            </a:r>
            <a:endParaRPr lang="en-GB" sz="2200" b="1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 smtClean="0"/>
              <a:t>Ort, </a:t>
            </a:r>
            <a:r>
              <a:rPr lang="de-DE" dirty="0" err="1" smtClean="0"/>
              <a:t>xy</a:t>
            </a:r>
            <a:r>
              <a:rPr lang="de-DE" dirty="0" smtClean="0"/>
              <a:t>. Monat 201x</a:t>
            </a:r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 smtClean="0"/>
              <a:t>Dr.-Ing. / Dipl.-Ing. Vorname Nachname</a:t>
            </a:r>
            <a:endParaRPr lang="de-DE" dirty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Name des Vortrags</a:t>
            </a:r>
          </a:p>
          <a:p>
            <a:pPr lvl="0"/>
            <a:r>
              <a:rPr lang="de-DE" dirty="0" smtClean="0"/>
              <a:t>(Vortragstitel, Arial 20pt Fett</a:t>
            </a:r>
          </a:p>
          <a:p>
            <a:pPr lvl="0"/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 smtClean="0"/>
              <a:t>Veranstaltung</a:t>
            </a:r>
            <a:br>
              <a:rPr lang="de-DE" dirty="0" smtClean="0"/>
            </a:br>
            <a:r>
              <a:rPr lang="de-DE" dirty="0" smtClean="0"/>
              <a:t>(Veranstaltungstitel, Arial 20pt Fett</a:t>
            </a:r>
            <a:br>
              <a:rPr lang="de-DE" dirty="0" smtClean="0"/>
            </a:br>
            <a:r>
              <a:rPr lang="de-DE" dirty="0" smtClean="0"/>
              <a:t>max. 3-Zeiler)</a:t>
            </a:r>
            <a:endParaRPr lang="de-DE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 smtClean="0">
                <a:latin typeface="Arial" pitchFamily="34" charset="0"/>
                <a:cs typeface="Arial" pitchFamily="34" charset="0"/>
              </a:rPr>
            </a:br>
            <a:r>
              <a:rPr lang="de-DE" dirty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 smtClean="0">
                <a:latin typeface="Arial" pitchFamily="34" charset="0"/>
                <a:cs typeface="Arial" pitchFamily="34" charset="0"/>
              </a:rPr>
            </a:br>
            <a:r>
              <a:rPr lang="de-DE" sz="1800" dirty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www.fka.de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52074 Aachen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 smtClean="0"/>
              <a:t>Dr.-Ing. / Dipl.-Ing. Vorname Nachname (Bearbeiter, Ansprechpartner)</a:t>
            </a:r>
            <a:endParaRPr lang="de-DE" dirty="0"/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 smtClean="0"/>
              <a:t>+49 241 8861 xxx</a:t>
            </a:r>
          </a:p>
          <a:p>
            <a:pPr lvl="0"/>
            <a:r>
              <a:rPr lang="fr-FR" dirty="0" smtClean="0"/>
              <a:t>+49 241 8861 110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 smtClean="0">
                <a:latin typeface="Arial" pitchFamily="34" charset="0"/>
                <a:cs typeface="Arial" pitchFamily="34" charset="0"/>
              </a:rPr>
              <a:t>Kontakt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Venue, xy Month 201x</a:t>
            </a:r>
            <a:endParaRPr lang="en-GB" noProof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</a:t>
            </a:r>
            <a:endParaRPr lang="en-GB" noProof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Name des Vortrags</a:t>
            </a:r>
          </a:p>
          <a:p>
            <a:pPr lvl="0"/>
            <a:r>
              <a:rPr lang="en-GB" noProof="0" smtClean="0"/>
              <a:t>(Vortragstitel, Arial 20pt Fett</a:t>
            </a:r>
          </a:p>
          <a:p>
            <a:pPr lvl="0"/>
            <a:r>
              <a:rPr lang="en-GB" noProof="0" smtClean="0"/>
              <a:t>max. 3-Zeiler)</a:t>
            </a:r>
            <a:endParaRPr lang="en-GB" noProof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 smtClean="0"/>
              <a:t>Veranstaltung</a:t>
            </a:r>
            <a:br>
              <a:rPr lang="en-GB" noProof="0" smtClean="0"/>
            </a:br>
            <a:r>
              <a:rPr lang="en-GB" noProof="0" smtClean="0"/>
              <a:t>(Veranstaltungstitel, Arial 20pt Fett</a:t>
            </a:r>
            <a:br>
              <a:rPr lang="en-GB" noProof="0" smtClean="0"/>
            </a:br>
            <a:r>
              <a:rPr lang="en-GB" noProof="0" smtClean="0"/>
              <a:t>max. 3-Zeiler)</a:t>
            </a:r>
            <a:endParaRPr lang="en-GB" noProof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en-GB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 smtClean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 smtClean="0">
                <a:latin typeface="Arial" pitchFamily="34" charset="0"/>
                <a:cs typeface="Arial" pitchFamily="34" charset="0"/>
              </a:rPr>
            </a:br>
            <a:r>
              <a:rPr lang="en-GB" sz="1800" noProof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 smtClean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 smtClean="0">
                <a:latin typeface="Arial" pitchFamily="34" charset="0"/>
                <a:cs typeface="Arial" pitchFamily="34" charset="0"/>
              </a:rPr>
              <a:t>www.fka.de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 smtClean="0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 smtClean="0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 smtClean="0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 smtClean="0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 smtClean="0">
                <a:latin typeface="Arial" pitchFamily="34" charset="0"/>
                <a:cs typeface="Arial" pitchFamily="34" charset="0"/>
              </a:rPr>
              <a:t>Germany</a:t>
            </a:r>
            <a:endParaRPr lang="en-GB" sz="18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 (Bearbeiter, Ansprechpartner)</a:t>
            </a:r>
            <a:endParaRPr lang="en-GB" noProof="0"/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 smtClean="0"/>
              <a:t>+49 241 8861 xxx</a:t>
            </a:r>
          </a:p>
          <a:p>
            <a:pPr lvl="0"/>
            <a:r>
              <a:rPr lang="en-GB" noProof="0" smtClean="0"/>
              <a:t>+49 241 8861 110</a:t>
            </a:r>
          </a:p>
          <a:p>
            <a:pPr lvl="0"/>
            <a:endParaRPr lang="en-GB" noProof="0" smtClean="0"/>
          </a:p>
          <a:p>
            <a:pPr lvl="0"/>
            <a:r>
              <a:rPr lang="en-GB" noProof="0" smtClean="0"/>
              <a:t>xxxxx@fka.de</a:t>
            </a:r>
            <a:endParaRPr lang="en-GB" noProof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 smtClean="0">
                <a:latin typeface="Arial" pitchFamily="34" charset="0"/>
                <a:cs typeface="Arial" pitchFamily="34" charset="0"/>
              </a:rPr>
              <a:t>Contact</a:t>
            </a:r>
            <a:endParaRPr lang="en-GB" sz="2200" b="1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 smtClean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 smtClean="0">
                <a:latin typeface="Arial" pitchFamily="34" charset="0"/>
                <a:cs typeface="Arial" pitchFamily="34" charset="0"/>
              </a:rPr>
            </a:br>
            <a:r>
              <a:rPr lang="de-DE" sz="1800" dirty="0" smtClean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www.ika.rwth-aachen.de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 smtClean="0">
                <a:latin typeface="Arial" pitchFamily="34" charset="0"/>
                <a:cs typeface="Arial" pitchFamily="34" charset="0"/>
              </a:rPr>
              <a:t>52074 Aachen</a:t>
            </a:r>
            <a:endParaRPr lang="de-DE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smtClean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 smtClean="0"/>
              <a:t>+49 241 80 </a:t>
            </a:r>
            <a:r>
              <a:rPr lang="de-DE" dirty="0" err="1" smtClean="0"/>
              <a:t>xxxxx</a:t>
            </a:r>
            <a:endParaRPr lang="de-DE" dirty="0" smtClean="0"/>
          </a:p>
          <a:p>
            <a:pPr lvl="0"/>
            <a:r>
              <a:rPr lang="de-DE" dirty="0" smtClean="0"/>
              <a:t>+49 241 80 22147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xxxxx@ika.rwth-aachen.de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 smtClean="0">
                <a:latin typeface="Arial" pitchFamily="34" charset="0"/>
                <a:cs typeface="Arial" pitchFamily="34" charset="0"/>
              </a:rPr>
              <a:t>Kontakt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Venue, xy Month 201x</a:t>
            </a:r>
            <a:endParaRPr lang="en-GB" noProof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smtClean="0"/>
              <a:t>Dr.-Ing. / Dipl.-Ing. Vorname Nachname</a:t>
            </a:r>
            <a:endParaRPr lang="en-GB" noProof="0"/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Name des Vortrags</a:t>
            </a:r>
          </a:p>
          <a:p>
            <a:pPr lvl="0"/>
            <a:r>
              <a:rPr lang="en-GB" noProof="0" smtClean="0"/>
              <a:t>(Vortragstitel, Arial 20pt Fett</a:t>
            </a:r>
          </a:p>
          <a:p>
            <a:pPr lvl="0"/>
            <a:r>
              <a:rPr lang="en-GB" noProof="0" smtClean="0"/>
              <a:t>max. 3-Zeiler)</a:t>
            </a:r>
            <a:endParaRPr lang="en-GB" noProof="0"/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 smtClean="0"/>
              <a:t>Veranstaltung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(</a:t>
            </a:r>
            <a:r>
              <a:rPr lang="en-GB" noProof="0" dirty="0" err="1" smtClean="0"/>
              <a:t>Veranstaltungstitel</a:t>
            </a:r>
            <a:r>
              <a:rPr lang="en-GB" noProof="0" dirty="0" smtClean="0"/>
              <a:t>, Arial 20pt </a:t>
            </a:r>
            <a:r>
              <a:rPr lang="en-GB" noProof="0" dirty="0" err="1" smtClean="0"/>
              <a:t>Fett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max. 3-Zeiler)</a:t>
            </a:r>
            <a:endParaRPr lang="en-GB" noProof="0" dirty="0"/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 smtClean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 smtClean="0">
                <a:latin typeface="Arial" pitchFamily="34" charset="0"/>
                <a:cs typeface="Arial" pitchFamily="34" charset="0"/>
              </a:rPr>
            </a:br>
            <a:r>
              <a:rPr lang="en-GB" noProof="0" smtClean="0">
                <a:latin typeface="Arial" pitchFamily="34" charset="0"/>
                <a:cs typeface="Arial" pitchFamily="34" charset="0"/>
              </a:rPr>
              <a:t>Forschungsgesellschaft Kraftfahrwesen mbH Aachen</a:t>
            </a:r>
            <a:endParaRPr lang="en-GB" noProof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3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 smtClea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Aachen, 04.12.2020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Gergely Bilkei-Gorzo,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smtClean="0"/>
              <a:t>Doktorarbeit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Energiemanagement in einem modularen </a:t>
            </a:r>
            <a:r>
              <a:rPr lang="de-DE" dirty="0" err="1" smtClean="0"/>
              <a:t>Bordnetz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Institut für Kraftfahrzeuge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3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412776"/>
            <a:ext cx="7993449" cy="5144400"/>
          </a:xfrm>
        </p:spPr>
        <p:txBody>
          <a:bodyPr/>
          <a:lstStyle/>
          <a:p>
            <a:r>
              <a:rPr lang="de-DE" b="1" dirty="0" smtClean="0"/>
              <a:t>Ausgangssituation: </a:t>
            </a:r>
            <a:r>
              <a:rPr lang="de-DE" dirty="0" smtClean="0"/>
              <a:t>Energieversorgung wird über Kabelbaum realisiert. Absicherung gegenüber Kurzschlüsse mit Schmelzsicherungen.</a:t>
            </a:r>
          </a:p>
          <a:p>
            <a:endParaRPr lang="de-DE" b="1" dirty="0"/>
          </a:p>
          <a:p>
            <a:r>
              <a:rPr lang="de-DE" b="1" dirty="0" smtClean="0"/>
              <a:t>Defizit: </a:t>
            </a:r>
            <a:r>
              <a:rPr lang="de-DE" dirty="0" smtClean="0"/>
              <a:t>Bordnetzkomponenten sind nicht dynamisch erweiterbar</a:t>
            </a:r>
            <a:r>
              <a:rPr lang="de-DE" b="1" dirty="0" smtClean="0"/>
              <a:t>, </a:t>
            </a:r>
            <a:r>
              <a:rPr lang="de-DE" dirty="0" smtClean="0"/>
              <a:t>Energiemanagement aufwändig, Kabelbäume müssen für neue Fahrzeuge neu entwickelt werden.</a:t>
            </a:r>
          </a:p>
          <a:p>
            <a:endParaRPr lang="de-DE" b="1" dirty="0"/>
          </a:p>
          <a:p>
            <a:r>
              <a:rPr lang="de-DE" b="1" dirty="0" smtClean="0"/>
              <a:t>Zielsetzung: </a:t>
            </a:r>
            <a:r>
              <a:rPr lang="de-DE" dirty="0" smtClean="0"/>
              <a:t>Die modulare Erweiterbarkeit des Bordnetzes zu ermöglichen. Kurzschlusserkennung und Energiemanagement soll automatisiert stattfinden.</a:t>
            </a:r>
          </a:p>
          <a:p>
            <a:endParaRPr lang="de-DE" b="1" dirty="0"/>
          </a:p>
          <a:p>
            <a:r>
              <a:rPr lang="de-DE" b="1" dirty="0" smtClean="0"/>
              <a:t>Methode: </a:t>
            </a:r>
            <a:r>
              <a:rPr lang="de-DE" dirty="0" err="1" smtClean="0"/>
              <a:t>Bordnetz</a:t>
            </a:r>
            <a:r>
              <a:rPr lang="de-DE" dirty="0" smtClean="0"/>
              <a:t> soll eine </a:t>
            </a:r>
            <a:r>
              <a:rPr lang="de-DE" dirty="0" err="1" smtClean="0"/>
              <a:t>Netzstuktur</a:t>
            </a:r>
            <a:r>
              <a:rPr lang="de-DE" dirty="0" smtClean="0"/>
              <a:t> bekommen. Energieverteilung erfolgt über modulare PDU-s. Ein Zentralsteuergerät überwacht die Stromflüsse im Netz, warnt bei Versorgungsknappheit, schaltet nach Prioritäten unwichtige Verbraucher ab.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268760"/>
            <a:ext cx="2752080" cy="18301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118799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083046" y="472514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88488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75527" y="4020030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209112" y="5085183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51567" y="4308062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0"/>
            <a:endCxn id="6" idx="2"/>
          </p:cNvCxnSpPr>
          <p:nvPr/>
        </p:nvCxnSpPr>
        <p:spPr>
          <a:xfrm flipH="1" flipV="1">
            <a:off x="9299839" y="5013176"/>
            <a:ext cx="35753" cy="7920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0"/>
            <a:endCxn id="8" idx="2"/>
          </p:cNvCxnSpPr>
          <p:nvPr/>
        </p:nvCxnSpPr>
        <p:spPr>
          <a:xfrm flipV="1">
            <a:off x="9299839" y="4308062"/>
            <a:ext cx="692481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2"/>
            <a:endCxn id="10" idx="1"/>
          </p:cNvCxnSpPr>
          <p:nvPr/>
        </p:nvCxnSpPr>
        <p:spPr>
          <a:xfrm>
            <a:off x="9992320" y="4308062"/>
            <a:ext cx="1159247" cy="1440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9" idx="0"/>
            <a:endCxn id="10" idx="2"/>
          </p:cNvCxnSpPr>
          <p:nvPr/>
        </p:nvCxnSpPr>
        <p:spPr>
          <a:xfrm flipV="1">
            <a:off x="10425905" y="4596094"/>
            <a:ext cx="942455" cy="489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0"/>
            <a:endCxn id="10" idx="2"/>
          </p:cNvCxnSpPr>
          <p:nvPr/>
        </p:nvCxnSpPr>
        <p:spPr>
          <a:xfrm flipV="1">
            <a:off x="10705281" y="4596094"/>
            <a:ext cx="663079" cy="1209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endCxn id="7" idx="1"/>
          </p:cNvCxnSpPr>
          <p:nvPr/>
        </p:nvCxnSpPr>
        <p:spPr>
          <a:xfrm>
            <a:off x="9552384" y="5949280"/>
            <a:ext cx="9361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0"/>
            <a:endCxn id="9" idx="1"/>
          </p:cNvCxnSpPr>
          <p:nvPr/>
        </p:nvCxnSpPr>
        <p:spPr>
          <a:xfrm flipV="1">
            <a:off x="9335592" y="5229199"/>
            <a:ext cx="873520" cy="5760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10" idx="1"/>
          </p:cNvCxnSpPr>
          <p:nvPr/>
        </p:nvCxnSpPr>
        <p:spPr>
          <a:xfrm flipV="1">
            <a:off x="9516631" y="4452078"/>
            <a:ext cx="1634936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9" idx="2"/>
            <a:endCxn id="7" idx="0"/>
          </p:cNvCxnSpPr>
          <p:nvPr/>
        </p:nvCxnSpPr>
        <p:spPr>
          <a:xfrm>
            <a:off x="10425905" y="5373215"/>
            <a:ext cx="279376" cy="4320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835200" y="3109926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TU-dortmund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29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Modulare Energieverteilung im </a:t>
            </a:r>
            <a:r>
              <a:rPr lang="de-DE" dirty="0" err="1" smtClean="0"/>
              <a:t>Bordnetz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Funktionsweise:</a:t>
            </a:r>
          </a:p>
          <a:p>
            <a:endParaRPr lang="de-DE" dirty="0" smtClean="0"/>
          </a:p>
          <a:p>
            <a:r>
              <a:rPr lang="de-DE" dirty="0" smtClean="0"/>
              <a:t>Energieversorgung über mehrere DC/DC Wandler</a:t>
            </a:r>
          </a:p>
          <a:p>
            <a:endParaRPr lang="de-DE" dirty="0"/>
          </a:p>
          <a:p>
            <a:r>
              <a:rPr lang="de-DE" dirty="0" smtClean="0"/>
              <a:t>Energieverteilung über Zusammenschaltung von mehreren modularen PDU-s</a:t>
            </a:r>
          </a:p>
          <a:p>
            <a:endParaRPr lang="de-DE" dirty="0"/>
          </a:p>
          <a:p>
            <a:r>
              <a:rPr lang="de-DE" dirty="0" smtClean="0"/>
              <a:t>Überwachung und Regelung durch ein Zentralsteuergerät</a:t>
            </a:r>
          </a:p>
          <a:p>
            <a:endParaRPr lang="de-DE" dirty="0"/>
          </a:p>
          <a:p>
            <a:r>
              <a:rPr lang="de-DE" dirty="0" smtClean="0"/>
              <a:t>Verbraucher können auch nachträglich hinzugefügt werden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Verbraucher melden sich beim Zentralsteuergerät mit Energiebedarf und Priorität an</a:t>
            </a:r>
          </a:p>
          <a:p>
            <a:endParaRPr lang="de-DE" dirty="0"/>
          </a:p>
          <a:p>
            <a:r>
              <a:rPr lang="de-DE" dirty="0" smtClean="0"/>
              <a:t>Zentralsteuergerät warnt wenn nicht genug Energie zur Verfügung gestellt werden kann</a:t>
            </a:r>
          </a:p>
          <a:p>
            <a:endParaRPr lang="de-DE" dirty="0"/>
          </a:p>
          <a:p>
            <a:r>
              <a:rPr lang="de-DE" dirty="0" smtClean="0"/>
              <a:t>Quellen melden sich mit Effizienzprofil beim Zentralsteuergerät an</a:t>
            </a:r>
          </a:p>
          <a:p>
            <a:endParaRPr lang="de-DE" dirty="0"/>
          </a:p>
          <a:p>
            <a:r>
              <a:rPr lang="de-DE" dirty="0" smtClean="0"/>
              <a:t>Im Betrieb werden Lasten zwischen Quellen so verteilt dass die maximale Effizienz erreicht wird</a:t>
            </a:r>
          </a:p>
          <a:p>
            <a:endParaRPr lang="de-DE" dirty="0"/>
          </a:p>
          <a:p>
            <a:r>
              <a:rPr lang="de-DE" dirty="0" smtClean="0"/>
              <a:t>Im Überlastung/Fehlerfall werden Verbraucher </a:t>
            </a:r>
            <a:r>
              <a:rPr lang="de-DE" smtClean="0"/>
              <a:t>mit niedrigsten Prioritäten </a:t>
            </a:r>
            <a:r>
              <a:rPr lang="de-DE" dirty="0" smtClean="0"/>
              <a:t>abgeschaltet.</a:t>
            </a: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Modulare PDU Aufbau</a:t>
            </a:r>
            <a:endParaRPr lang="de-DE" dirty="0"/>
          </a:p>
        </p:txBody>
      </p:sp>
      <p:grpSp>
        <p:nvGrpSpPr>
          <p:cNvPr id="250" name="Gruppieren 249"/>
          <p:cNvGrpSpPr/>
          <p:nvPr/>
        </p:nvGrpSpPr>
        <p:grpSpPr>
          <a:xfrm>
            <a:off x="2711624" y="2708920"/>
            <a:ext cx="9001822" cy="3344467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A</a:t>
                  </a:r>
                  <a:endParaRPr lang="de-DE" sz="1000" dirty="0"/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V</a:t>
                  </a:r>
                  <a:endParaRPr lang="de-DE" sz="1000" dirty="0"/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A</a:t>
                  </a:r>
                  <a:endParaRPr lang="de-DE" sz="1000" dirty="0"/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V</a:t>
                  </a:r>
                  <a:endParaRPr lang="de-DE" sz="1000" dirty="0"/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A</a:t>
                  </a:r>
                  <a:endParaRPr lang="de-DE" sz="1000" dirty="0"/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V</a:t>
                  </a:r>
                  <a:endParaRPr lang="de-DE" sz="1000" dirty="0"/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A</a:t>
                  </a:r>
                  <a:endParaRPr lang="de-DE" sz="1000" dirty="0"/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smtClean="0"/>
                    <a:t>V</a:t>
                  </a:r>
                  <a:endParaRPr lang="de-DE" sz="1000" dirty="0"/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  <a:endParaRPr lang="de-DE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Verbraucher/Quelle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Verbraucher/Quelle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Verbraucher/Quelle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smtClean="0">
                    <a:solidFill>
                      <a:schemeClr val="tx1"/>
                    </a:solidFill>
                  </a:rPr>
                  <a:t>Verbraucher/Quelle</a:t>
                </a:r>
                <a:endParaRPr lang="de-DE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224</Words>
  <Application>Microsoft Office PowerPoint</Application>
  <PresentationFormat>Breitbild</PresentationFormat>
  <Paragraphs>66</Paragraphs>
  <Slides>7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Energiemanagement in einem modularen Bordnetz</vt:lpstr>
      <vt:lpstr>Inhalt</vt:lpstr>
      <vt:lpstr>Einleitung</vt:lpstr>
      <vt:lpstr>Inhalt</vt:lpstr>
      <vt:lpstr>Modulare Energieverteilung im Bordnetz</vt:lpstr>
      <vt:lpstr>Modulare Energieverteilung im Bordnetz</vt:lpstr>
      <vt:lpstr>Modulare PDU Aufbau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297</cp:revision>
  <cp:lastPrinted>2018-07-30T12:07:50Z</cp:lastPrinted>
  <dcterms:created xsi:type="dcterms:W3CDTF">2018-06-17T18:22:58Z</dcterms:created>
  <dcterms:modified xsi:type="dcterms:W3CDTF">2020-12-07T14:37:27Z</dcterms:modified>
  <cp:contentStatus/>
</cp:coreProperties>
</file>